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 hasCustomPrompt="1"/>
          </p:nvPr>
        </p:nvSpPr>
        <p:spPr>
          <a:xfrm>
            <a:off x="1270000" y="408940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tiff"/><Relationship Id="rId1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小程序"/>
          <p:cNvSpPr txBox="1"/>
          <p:nvPr>
            <p:ph type="ctrTitle"/>
          </p:nvPr>
        </p:nvSpPr>
        <p:spPr>
          <a:xfrm>
            <a:off x="355600" y="10795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SSR</a:t>
            </a:r>
            <a:endParaRPr lang="en-US"/>
          </a:p>
        </p:txBody>
      </p:sp>
      <p:sp>
        <p:nvSpPr>
          <p:cNvPr id="120" name="陈铭嘉"/>
          <p:cNvSpPr txBox="1"/>
          <p:nvPr>
            <p:ph type="subTitle" sz="quarter" idx="1"/>
          </p:nvPr>
        </p:nvSpPr>
        <p:spPr>
          <a:xfrm>
            <a:off x="355600" y="5892800"/>
            <a:ext cx="12293600" cy="1295400"/>
          </a:xfrm>
          <a:prstGeom prst="rect">
            <a:avLst/>
          </a:prstGeom>
        </p:spPr>
        <p:txBody>
          <a:bodyPr/>
          <a:lstStyle/>
          <a:p>
            <a:r>
              <a:t>陈铭嘉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hameleon"/>
          <p:cNvSpPr txBox="1"/>
          <p:nvPr>
            <p:ph type="title"/>
          </p:nvPr>
        </p:nvSpPr>
        <p:spPr>
          <a:xfrm>
            <a:off x="241300" y="76200"/>
            <a:ext cx="12293600" cy="2438400"/>
          </a:xfrm>
          <a:prstGeom prst="rect">
            <a:avLst/>
          </a:prstGeom>
        </p:spPr>
        <p:txBody>
          <a:bodyPr/>
          <a:lstStyle/>
          <a:p>
            <a:r>
              <a:t>Chameleon</a:t>
            </a:r>
          </a:p>
        </p:txBody>
      </p:sp>
      <p:pic>
        <p:nvPicPr>
          <p:cNvPr id="144" name="pasted-image.tiff" descr="pasted-image.ti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92" y="2862427"/>
            <a:ext cx="7956508" cy="60353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5" name="Vue 层语法编译"/>
          <p:cNvSpPr txBox="1"/>
          <p:nvPr/>
        </p:nvSpPr>
        <p:spPr>
          <a:xfrm>
            <a:off x="483579" y="3657600"/>
            <a:ext cx="3223842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Vue 层语法编译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hamele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Chameleon</a:t>
            </a:r>
          </a:p>
        </p:txBody>
      </p:sp>
      <p:sp>
        <p:nvSpPr>
          <p:cNvPr id="148" name="hook 映射（适配器模式-多端兼容）"/>
          <p:cNvSpPr txBox="1"/>
          <p:nvPr>
            <p:ph type="body" sz="half" idx="1"/>
          </p:nvPr>
        </p:nvSpPr>
        <p:spPr>
          <a:xfrm>
            <a:off x="825500" y="2349500"/>
            <a:ext cx="6348165" cy="6299200"/>
          </a:xfrm>
          <a:prstGeom prst="rect">
            <a:avLst/>
          </a:prstGeom>
        </p:spPr>
        <p:txBody>
          <a:bodyPr/>
          <a:lstStyle>
            <a:lvl1pPr marL="520700" indent="-520700">
              <a:defRPr sz="3600"/>
            </a:lvl1pPr>
          </a:lstStyle>
          <a:p>
            <a:r>
              <a:t>hook 映射（适配器模式-多端兼容）</a:t>
            </a:r>
          </a:p>
        </p:txBody>
      </p:sp>
      <p:pic>
        <p:nvPicPr>
          <p:cNvPr id="149" name="pasted-image.tiff" descr="pasted-image.ti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2377" y="2616200"/>
            <a:ext cx="4192844" cy="62992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hameleon"/>
          <p:cNvSpPr txBox="1"/>
          <p:nvPr>
            <p:ph type="title"/>
          </p:nvPr>
        </p:nvSpPr>
        <p:spPr>
          <a:xfrm>
            <a:off x="355600" y="-139700"/>
            <a:ext cx="12293600" cy="2438400"/>
          </a:xfrm>
          <a:prstGeom prst="rect">
            <a:avLst/>
          </a:prstGeom>
        </p:spPr>
        <p:txBody>
          <a:bodyPr/>
          <a:lstStyle/>
          <a:p>
            <a:r>
              <a:t>Chameleon</a:t>
            </a:r>
          </a:p>
        </p:txBody>
      </p:sp>
      <p:pic>
        <p:nvPicPr>
          <p:cNvPr id="152" name="pasted-image.tiff" descr="pasted-image.ti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8684" y="3480047"/>
            <a:ext cx="6484816" cy="566395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3" name="双向绑定-属性映射"/>
          <p:cNvSpPr txBox="1"/>
          <p:nvPr/>
        </p:nvSpPr>
        <p:spPr>
          <a:xfrm>
            <a:off x="7199200" y="2200073"/>
            <a:ext cx="391500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双向绑定-属性映射</a:t>
            </a:r>
          </a:p>
        </p:txBody>
      </p:sp>
      <p:sp>
        <p:nvSpPr>
          <p:cNvPr id="154" name="Diff 算法"/>
          <p:cNvSpPr txBox="1"/>
          <p:nvPr/>
        </p:nvSpPr>
        <p:spPr>
          <a:xfrm>
            <a:off x="2008410" y="2200073"/>
            <a:ext cx="179978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Diff 算法</a:t>
            </a:r>
          </a:p>
        </p:txBody>
      </p:sp>
      <p:pic>
        <p:nvPicPr>
          <p:cNvPr id="155" name="pasted-image.tiff" descr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61" y="3908874"/>
            <a:ext cx="5047078" cy="48063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6" name="基于深度遍历，而非patch"/>
          <p:cNvSpPr txBox="1"/>
          <p:nvPr/>
        </p:nvSpPr>
        <p:spPr>
          <a:xfrm>
            <a:off x="1317674" y="3162423"/>
            <a:ext cx="3511452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t>基于深度遍历，而非patch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hameleon"/>
          <p:cNvSpPr txBox="1"/>
          <p:nvPr>
            <p:ph type="title"/>
          </p:nvPr>
        </p:nvSpPr>
        <p:spPr>
          <a:xfrm>
            <a:off x="355600" y="-76200"/>
            <a:ext cx="12293600" cy="2438400"/>
          </a:xfrm>
          <a:prstGeom prst="rect">
            <a:avLst/>
          </a:prstGeom>
        </p:spPr>
        <p:txBody>
          <a:bodyPr/>
          <a:lstStyle/>
          <a:p>
            <a:r>
              <a:t>Chameleon</a:t>
            </a:r>
          </a:p>
        </p:txBody>
      </p:sp>
      <p:sp>
        <p:nvSpPr>
          <p:cNvPr id="159" name="疑问…"/>
          <p:cNvSpPr txBox="1"/>
          <p:nvPr/>
        </p:nvSpPr>
        <p:spPr>
          <a:xfrm>
            <a:off x="880343" y="2514599"/>
            <a:ext cx="2252514" cy="1371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疑问</a:t>
            </a:r>
          </a:p>
          <a:p>
            <a:r>
              <a:t>1.性能问题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目录</a:t>
            </a:r>
          </a:p>
        </p:txBody>
      </p:sp>
      <p:sp>
        <p:nvSpPr>
          <p:cNvPr id="123" name="1.小程序的代码包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1.小程序的代码包</a:t>
            </a:r>
          </a:p>
          <a:p>
            <a:r>
              <a:t>2.如何 Hack 一个小程序</a:t>
            </a:r>
          </a:p>
          <a:p>
            <a:r>
              <a:t>3.从 Hack 别人的东西中学到了什么</a:t>
            </a:r>
          </a:p>
          <a:p>
            <a:r>
              <a:t>4.Taro &amp;&amp; Chameleon 原理介绍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小程序代码底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wxapkg </a:t>
            </a:r>
            <a:r>
              <a:rPr lang="zh-CN">
                <a:ea typeface="宋体" panose="02010600030101010101" pitchFamily="2" charset="-122"/>
              </a:rPr>
              <a:t>解包</a:t>
            </a:r>
            <a:endParaRPr lang="zh-CN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3825" y="3409950"/>
            <a:ext cx="3513455" cy="5622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3255010"/>
            <a:ext cx="3421380" cy="57778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小程序代码运行机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小程序代码运行机制</a:t>
            </a:r>
          </a:p>
        </p:txBody>
      </p:sp>
      <p:pic>
        <p:nvPicPr>
          <p:cNvPr id="129" name="pasted-image.tiff" descr="pasted-image.ti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669359"/>
            <a:ext cx="13004800" cy="391348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小程序代码运行机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小程序</a:t>
            </a:r>
            <a:r>
              <a:rPr lang="zh-CN">
                <a:ea typeface="宋体" panose="02010600030101010101" pitchFamily="2" charset="-122"/>
              </a:rPr>
              <a:t>核心</a:t>
            </a:r>
            <a:r>
              <a:rPr lang="en-US" altLang="zh-CN">
                <a:ea typeface="宋体" panose="02010600030101010101" pitchFamily="2" charset="-122"/>
              </a:rPr>
              <a:t>- WAService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2" name="Chameleon  框架的最佳实践（新老并行）"/>
          <p:cNvSpPr txBox="1"/>
          <p:nvPr>
            <p:ph type="body" idx="1"/>
          </p:nvPr>
        </p:nvSpPr>
        <p:spPr>
          <a:xfrm>
            <a:off x="355600" y="2871470"/>
            <a:ext cx="11023452" cy="6299200"/>
          </a:xfrm>
          <a:prstGeom prst="rect">
            <a:avLst/>
          </a:prstGeom>
        </p:spPr>
        <p:txBody>
          <a:bodyPr>
            <a:normAutofit lnSpcReduction="10000"/>
          </a:bodyPr>
          <a:p>
            <a:r>
              <a:rPr sz="3200"/>
              <a:t> WeixinJSBridge</a:t>
            </a:r>
            <a:endParaRPr sz="3200"/>
          </a:p>
          <a:p>
            <a:r>
              <a:rPr sz="3200"/>
              <a:t>wxparser </a:t>
            </a:r>
            <a:r>
              <a:rPr lang="zh-CN" sz="3200">
                <a:ea typeface="宋体" panose="02010600030101010101" pitchFamily="2" charset="-122"/>
              </a:rPr>
              <a:t>（dom 到 wx element 对象之间的映射）</a:t>
            </a:r>
            <a:endParaRPr lang="zh-CN" sz="3200">
              <a:ea typeface="宋体" panose="02010600030101010101" pitchFamily="2" charset="-122"/>
            </a:endParaRPr>
          </a:p>
          <a:p>
            <a:r>
              <a:rPr lang="zh-CN" sz="3200">
                <a:ea typeface="宋体" panose="02010600030101010101" pitchFamily="2" charset="-122"/>
              </a:rPr>
              <a:t>virtual dom 渲染算法 （模拟wx element 而不是 </a:t>
            </a:r>
            <a:r>
              <a:rPr lang="en-US" altLang="zh-CN" sz="3200">
                <a:ea typeface="宋体" panose="02010600030101010101" pitchFamily="2" charset="-122"/>
              </a:rPr>
              <a:t>Dom</a:t>
            </a:r>
            <a:r>
              <a:rPr lang="zh-CN" sz="3200">
                <a:ea typeface="宋体" panose="02010600030101010101" pitchFamily="2" charset="-122"/>
              </a:rPr>
              <a:t>）</a:t>
            </a:r>
            <a:endParaRPr lang="zh-CN" sz="3200">
              <a:ea typeface="宋体" panose="02010600030101010101" pitchFamily="2" charset="-122"/>
            </a:endParaRPr>
          </a:p>
          <a:p>
            <a:r>
              <a:rPr lang="zh-CN" sz="3200">
                <a:ea typeface="宋体" panose="02010600030101010101" pitchFamily="2" charset="-122"/>
              </a:rPr>
              <a:t>appServiceEngine 模块，提供 Page，App，GetApp 接口</a:t>
            </a:r>
            <a:endParaRPr lang="zh-CN" sz="3200">
              <a:ea typeface="宋体" panose="02010600030101010101" pitchFamily="2" charset="-122"/>
            </a:endParaRPr>
          </a:p>
          <a:p>
            <a:r>
              <a:rPr lang="zh-CN" sz="3200">
                <a:ea typeface="宋体" panose="02010600030101010101" pitchFamily="2" charset="-122"/>
              </a:rPr>
              <a:t> 为 window 对象添加 AMD 接口 require define</a:t>
            </a:r>
            <a:endParaRPr lang="zh-CN" sz="32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滴滴出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滴滴出行</a:t>
            </a:r>
          </a:p>
        </p:txBody>
      </p:sp>
      <p:sp>
        <p:nvSpPr>
          <p:cNvPr id="132" name="Chameleon  框架的最佳实践（新老并行）"/>
          <p:cNvSpPr txBox="1"/>
          <p:nvPr>
            <p:ph type="body" idx="1"/>
          </p:nvPr>
        </p:nvSpPr>
        <p:spPr>
          <a:xfrm>
            <a:off x="279400" y="1244600"/>
            <a:ext cx="11023452" cy="6299200"/>
          </a:xfrm>
          <a:prstGeom prst="rect">
            <a:avLst/>
          </a:prstGeom>
        </p:spPr>
        <p:txBody>
          <a:bodyPr/>
          <a:lstStyle/>
          <a:p>
            <a:r>
              <a:t>Chameleon  框架的最佳实践（新老并行）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京东商城&amp;拼多多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京东商城&amp;拼多多</a:t>
            </a:r>
          </a:p>
        </p:txBody>
      </p:sp>
      <p:sp>
        <p:nvSpPr>
          <p:cNvPr id="135" name="正文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a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Taro</a:t>
            </a:r>
          </a:p>
        </p:txBody>
      </p:sp>
      <p:sp>
        <p:nvSpPr>
          <p:cNvPr id="138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hamele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Chameleon</a:t>
            </a:r>
          </a:p>
        </p:txBody>
      </p:sp>
      <p:sp>
        <p:nvSpPr>
          <p:cNvPr id="141" name="Vue 语法"/>
          <p:cNvSpPr txBox="1"/>
          <p:nvPr>
            <p:ph type="body" idx="1"/>
          </p:nvPr>
        </p:nvSpPr>
        <p:spPr>
          <a:xfrm>
            <a:off x="355600" y="2730500"/>
            <a:ext cx="12028042" cy="6299200"/>
          </a:xfrm>
          <a:prstGeom prst="rect">
            <a:avLst/>
          </a:prstGeom>
        </p:spPr>
        <p:txBody>
          <a:bodyPr/>
          <a:lstStyle/>
          <a:p>
            <a:r>
              <a:t>Vue 语法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WPS 演示</Application>
  <PresentationFormat/>
  <Paragraphs>56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Gill Sans Light</vt:lpstr>
      <vt:lpstr>Helvetica Neue</vt:lpstr>
      <vt:lpstr>Segoe Print</vt:lpstr>
      <vt:lpstr>微软雅黑</vt:lpstr>
      <vt:lpstr>Arial Unicode MS</vt:lpstr>
      <vt:lpstr>Gill Sans Light</vt:lpstr>
      <vt:lpstr>Showroom</vt:lpstr>
      <vt:lpstr>小程序</vt:lpstr>
      <vt:lpstr>目录</vt:lpstr>
      <vt:lpstr>wxapkg 解包</vt:lpstr>
      <vt:lpstr>小程序代码运行机制</vt:lpstr>
      <vt:lpstr>小程序核心- WAService</vt:lpstr>
      <vt:lpstr>滴滴出行</vt:lpstr>
      <vt:lpstr>京东商城&amp;拼多多</vt:lpstr>
      <vt:lpstr>Taro</vt:lpstr>
      <vt:lpstr>Chameleon</vt:lpstr>
      <vt:lpstr>Chameleon</vt:lpstr>
      <vt:lpstr>Chameleon</vt:lpstr>
      <vt:lpstr>Chameleon</vt:lpstr>
      <vt:lpstr>Chameleon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小程序</dc:title>
  <dc:creator/>
  <cp:lastModifiedBy>Cmj</cp:lastModifiedBy>
  <cp:revision>2</cp:revision>
  <dcterms:created xsi:type="dcterms:W3CDTF">2019-09-05T13:53:00Z</dcterms:created>
  <dcterms:modified xsi:type="dcterms:W3CDTF">2019-09-05T14:42:03Z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