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65" r:id="rId6"/>
    <p:sldId id="256" r:id="rId7"/>
    <p:sldId id="266" r:id="rId8"/>
    <p:sldId id="267" r:id="rId9"/>
    <p:sldId id="268" r:id="rId10"/>
    <p:sldId id="269" r:id="rId11"/>
    <p:sldId id="270" r:id="rId12"/>
    <p:sldId id="272" r:id="rId13"/>
    <p:sldId id="261" r:id="rId14"/>
    <p:sldId id="271" r:id="rId15"/>
    <p:sldId id="278" r:id="rId16"/>
    <p:sldId id="279" r:id="rId17"/>
    <p:sldId id="282" r:id="rId18"/>
    <p:sldId id="281" r:id="rId19"/>
    <p:sldId id="280" r:id="rId20"/>
    <p:sldId id="283" r:id="rId21"/>
    <p:sldId id="284" r:id="rId22"/>
    <p:sldId id="277" r:id="rId23"/>
    <p:sldId id="286" r:id="rId24"/>
    <p:sldId id="285" r:id="rId25"/>
    <p:sldId id="287" r:id="rId26"/>
    <p:sldId id="288" r:id="rId27"/>
    <p:sldId id="273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Chameleon  </a:t>
            </a:r>
            <a:r>
              <a:rPr lang="en-US" altLang="zh-CN"/>
              <a:t>&amp;&amp; Taro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小程序跨多端统一框架分享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6485" y="1908175"/>
            <a:ext cx="7479030" cy="45631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" y="640715"/>
            <a:ext cx="547052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的问题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性能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360870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</a:t>
            </a:r>
            <a:endParaRPr 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720" y="6066790"/>
            <a:ext cx="9294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Taro </a:t>
            </a:r>
            <a:r>
              <a:rPr lang="zh-CN" altLang="en-US"/>
              <a:t>《小程序多端框架全面测评》https://mp.weixin.qq.com/s/veC_DgjZnQXmjyVJvONZSQ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360870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</a:t>
            </a:r>
            <a:endParaRPr lang="zh-CN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825" y="1580515"/>
            <a:ext cx="7625715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405" y="538480"/>
            <a:ext cx="7524750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什么是 </a:t>
            </a:r>
            <a:r>
              <a:rPr lang="en-US" altLang="zh-CN" sz="2800">
                <a:sym typeface="+mn-ea"/>
              </a:rPr>
              <a:t>mobx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015" y="2220595"/>
            <a:ext cx="5960745" cy="3234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835275"/>
            <a:ext cx="4123690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405" y="538480"/>
            <a:ext cx="7524750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为什么需要 </a:t>
            </a:r>
            <a:r>
              <a:rPr lang="en-US" altLang="zh-CN" sz="2800">
                <a:sym typeface="+mn-ea"/>
              </a:rPr>
              <a:t>mobx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475" y="1455420"/>
            <a:ext cx="1102804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这里已一个简单的例子来说明为什么需要 </a:t>
            </a:r>
            <a:r>
              <a:rPr lang="en-US" altLang="zh-CN" sz="1600"/>
              <a:t>mobx</a:t>
            </a:r>
            <a:r>
              <a:rPr lang="zh-CN" altLang="en-US" sz="1600"/>
              <a:t>，简而言之，相当于我们在做 </a:t>
            </a:r>
            <a:r>
              <a:rPr lang="en-US" altLang="zh-CN" sz="1600"/>
              <a:t>react </a:t>
            </a:r>
            <a:r>
              <a:rPr lang="zh-CN" altLang="en-US" sz="1600"/>
              <a:t>的 </a:t>
            </a:r>
            <a:r>
              <a:rPr lang="en-US" altLang="zh-CN" sz="1600"/>
              <a:t>vue</a:t>
            </a:r>
            <a:r>
              <a:rPr lang="zh-CN" altLang="en-US" sz="1600"/>
              <a:t>化。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以该例子来说存在两个问题：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en-US" altLang="zh-CN" sz="1600"/>
              <a:t>1. </a:t>
            </a:r>
            <a:r>
              <a:rPr lang="zh-CN" altLang="en-US" sz="1600"/>
              <a:t>如何知道 </a:t>
            </a:r>
            <a:r>
              <a:rPr lang="en-US" altLang="zh-CN" sz="1600"/>
              <a:t>this </a:t>
            </a:r>
            <a:r>
              <a:rPr lang="zh-CN" altLang="en-US" sz="1600"/>
              <a:t>的这个属性就是</a:t>
            </a:r>
            <a:r>
              <a:rPr lang="en-US" altLang="zh-CN" sz="1600"/>
              <a:t>state</a:t>
            </a:r>
            <a:r>
              <a:rPr lang="zh-CN" altLang="en-US" sz="1600"/>
              <a:t>，而不是 </a:t>
            </a:r>
            <a:r>
              <a:rPr lang="en-US" altLang="zh-CN" sz="1600"/>
              <a:t>property</a:t>
            </a:r>
            <a:endParaRPr lang="en-US" altLang="zh-CN" sz="1600"/>
          </a:p>
          <a:p>
            <a:pPr>
              <a:lnSpc>
                <a:spcPct val="130000"/>
              </a:lnSpc>
            </a:pPr>
            <a:r>
              <a:rPr lang="en-US" altLang="zh-CN" sz="1600"/>
              <a:t>2. </a:t>
            </a:r>
            <a:r>
              <a:rPr lang="zh-CN" altLang="en-US" sz="1600"/>
              <a:t>如何消除 </a:t>
            </a:r>
            <a:r>
              <a:rPr lang="en-US" altLang="zh-CN" sz="1600"/>
              <a:t>react </a:t>
            </a:r>
            <a:r>
              <a:rPr lang="zh-CN" altLang="en-US" sz="1600"/>
              <a:t>和 </a:t>
            </a:r>
            <a:r>
              <a:rPr lang="en-US" altLang="zh-CN" sz="1600"/>
              <a:t>vue </a:t>
            </a:r>
            <a:r>
              <a:rPr lang="zh-CN" altLang="en-US" sz="1600"/>
              <a:t>的绑定差异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3568065"/>
            <a:ext cx="2834005" cy="22066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074920" y="4204335"/>
            <a:ext cx="5601335" cy="1397635"/>
            <a:chOff x="7294" y="5227"/>
            <a:chExt cx="8821" cy="22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4" y="5282"/>
              <a:ext cx="4361" cy="21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65" y="5227"/>
              <a:ext cx="3451" cy="2201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11476" y="6534"/>
              <a:ext cx="1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655" y="5847"/>
              <a:ext cx="10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转化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8319770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为什么需要 </a:t>
            </a:r>
            <a:r>
              <a:rPr lang="en-US" altLang="zh-CN" sz="2800">
                <a:sym typeface="+mn-ea"/>
              </a:rPr>
              <a:t>mobx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0" y="1317625"/>
            <a:ext cx="4298315" cy="5243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0" y="2705100"/>
            <a:ext cx="2834005" cy="2206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713803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为什么需要 </a:t>
            </a:r>
            <a:r>
              <a:rPr lang="en-US" altLang="zh-CN" sz="2800">
                <a:sym typeface="+mn-ea"/>
              </a:rPr>
              <a:t>mobx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1397635"/>
            <a:ext cx="5512435" cy="5115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3440" y="2432050"/>
            <a:ext cx="51390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1. </a:t>
            </a:r>
            <a:r>
              <a:rPr lang="zh-CN" altLang="en-US" sz="1600"/>
              <a:t>小程序在初始化阶段会调用 reaction 对我们的Page 里的 data 做数据监听并自动响应，这里响应函数其实是一种副作用，所以这里命名 sideEffect。而响应的条件是 dataExprFn。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当我们的页面 data 变化时，触发 dataExprFn，由于 Mobx 会将观察者数据 observable 化，变为可观察对象。所以 dataExprFn 其实干的事情是 将 observable 化的 data 再 js 化，如果 js 化的数据和之前不一样，就调用 sideEffect 副作用。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而 sideEffect 干的事情是 对 js 化的 data 数据做 diff，如果 数据 diff 后不一样，就做 setData。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949896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mobx</a:t>
            </a:r>
            <a:r>
              <a:rPr lang="zh-CN" sz="2800">
                <a:sym typeface="+mn-ea"/>
              </a:rPr>
              <a:t> 使用不当，就会有性能问题</a:t>
            </a:r>
            <a:endParaRPr 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275" y="2575560"/>
            <a:ext cx="6236970" cy="2682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9790" y="3120390"/>
            <a:ext cx="38341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事实上 toJS 会对多种数据类型做不一样的处理，但这里只看 Array类型 吧，可以看到 toJS 呈现了递归调用，尤其是还有 isObservable 和 isObservableArray ，以及遍历 toJS处理。 导致递归将性能问题大幅放大。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6457950" cy="441325"/>
          </a:xfrm>
        </p:spPr>
        <p:txBody>
          <a:bodyPr>
            <a:noAutofit/>
          </a:bodyPr>
          <a:p>
            <a:r>
              <a:rPr lang="en-US" sz="2800">
                <a:sym typeface="+mn-ea"/>
              </a:rPr>
              <a:t>Taro</a:t>
            </a:r>
            <a:r>
              <a:rPr sz="2800">
                <a:sym typeface="+mn-ea"/>
              </a:rPr>
              <a:t> </a:t>
            </a:r>
            <a:r>
              <a:rPr lang="zh-CN" sz="2800">
                <a:sym typeface="+mn-ea"/>
              </a:rPr>
              <a:t>性能篇  </a:t>
            </a:r>
            <a:r>
              <a:rPr lang="en-US" altLang="zh-CN" sz="2800">
                <a:sym typeface="+mn-ea"/>
              </a:rPr>
              <a:t>-- setData </a:t>
            </a:r>
            <a:r>
              <a:rPr lang="zh-CN" altLang="en-US" sz="2800">
                <a:sym typeface="+mn-ea"/>
              </a:rPr>
              <a:t>性能优化策略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3450" y="2883535"/>
            <a:ext cx="564197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 nextTick 中异步执行 </a:t>
            </a:r>
            <a:r>
              <a:rPr lang="en-US" altLang="zh-CN"/>
              <a:t>rerender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4720" y="2121535"/>
            <a:ext cx="564197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如果当前组件没有更新锁，放入 渲染队列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34085" y="3680460"/>
            <a:ext cx="564197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取出这个 </a:t>
            </a:r>
            <a:r>
              <a:rPr lang="en-US" altLang="zh-CN"/>
              <a:t>tick</a:t>
            </a:r>
            <a:r>
              <a:rPr lang="zh-CN" altLang="en-US"/>
              <a:t> 需要更新的所有组件逐一</a:t>
            </a:r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34720" y="4500245"/>
            <a:ext cx="564197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解除当前组件的更新锁，开始执行 </a:t>
            </a:r>
            <a:r>
              <a:rPr lang="en-US" altLang="zh-CN"/>
              <a:t>diff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33450" y="5375910"/>
            <a:ext cx="564197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只更新</a:t>
            </a:r>
            <a:r>
              <a:rPr lang="en-US" altLang="zh-CN"/>
              <a:t>diff</a:t>
            </a:r>
            <a:r>
              <a:rPr lang="zh-CN" altLang="en-US"/>
              <a:t>的数据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2050" y="2747010"/>
            <a:ext cx="3834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相当于做了一层 </a:t>
            </a:r>
            <a:r>
              <a:rPr lang="en-US" altLang="zh-CN"/>
              <a:t>throttle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减少 数据的传输量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这个自动 </a:t>
            </a:r>
            <a:r>
              <a:rPr lang="en-US" altLang="zh-CN">
                <a:sym typeface="+mn-ea"/>
              </a:rPr>
              <a:t>throttle </a:t>
            </a:r>
            <a:r>
              <a:rPr lang="zh-CN" altLang="en-US">
                <a:sym typeface="+mn-ea"/>
              </a:rPr>
              <a:t>的机制在需要高频 </a:t>
            </a:r>
            <a:r>
              <a:rPr lang="en-US" altLang="zh-CN">
                <a:sym typeface="+mn-ea"/>
              </a:rPr>
              <a:t>setData </a:t>
            </a:r>
            <a:r>
              <a:rPr lang="zh-CN" altLang="en-US">
                <a:sym typeface="+mn-ea"/>
              </a:rPr>
              <a:t>的场景会有问题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3608705" cy="441325"/>
          </a:xfrm>
        </p:spPr>
        <p:txBody>
          <a:bodyPr>
            <a:noAutofit/>
          </a:bodyPr>
          <a:p>
            <a:r>
              <a:rPr lang="en-US" sz="2800">
                <a:sym typeface="+mn-ea"/>
              </a:rPr>
              <a:t>Taro</a:t>
            </a:r>
            <a:r>
              <a:rPr sz="2800">
                <a:sym typeface="+mn-ea"/>
              </a:rPr>
              <a:t> </a:t>
            </a:r>
            <a:r>
              <a:rPr lang="zh-CN" sz="2800">
                <a:sym typeface="+mn-ea"/>
              </a:rPr>
              <a:t>性能篇 </a:t>
            </a:r>
            <a:endParaRPr lang="zh-CN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175" y="1227455"/>
            <a:ext cx="5633720" cy="5109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2298700"/>
            <a:ext cx="5826760" cy="2966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Chameleon 原理</a:t>
            </a:r>
            <a:endParaRPr lang="en-US" altLang="zh-CN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427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ym typeface="+mn-ea"/>
              </a:rPr>
              <a:t>Taro </a:t>
            </a:r>
            <a:r>
              <a:rPr lang="zh-CN" altLang="en-US" sz="2000">
                <a:sym typeface="+mn-ea"/>
              </a:rPr>
              <a:t>原理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Chameleon 的优点与缺点</a:t>
            </a:r>
            <a:endParaRPr lang="en-US" altLang="zh-CN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ym typeface="+mn-ea"/>
              </a:rPr>
              <a:t>Taro </a:t>
            </a:r>
            <a:r>
              <a:rPr lang="zh-CN" altLang="en-US" sz="2000">
                <a:sym typeface="+mn-ea"/>
              </a:rPr>
              <a:t>的优点和缺点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理想中的跨端方案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0885" y="442595"/>
            <a:ext cx="3074670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差异性 </a:t>
            </a:r>
            <a:endParaRPr lang="zh-CN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85" y="1526540"/>
            <a:ext cx="551180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" y="442595"/>
            <a:ext cx="5231130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差异性：</a:t>
            </a:r>
            <a:r>
              <a:rPr lang="en-US" altLang="zh-CN" sz="2800">
                <a:sym typeface="+mn-ea"/>
              </a:rPr>
              <a:t>api </a:t>
            </a:r>
            <a:r>
              <a:rPr lang="zh-CN" altLang="en-US" sz="2800">
                <a:sym typeface="+mn-ea"/>
              </a:rPr>
              <a:t>封装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335" y="5029835"/>
            <a:ext cx="4957445" cy="79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4906645"/>
            <a:ext cx="5063490" cy="920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0775" y="1381125"/>
            <a:ext cx="9643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Taro </a:t>
            </a:r>
            <a:r>
              <a:rPr lang="zh-CN" altLang="en-US"/>
              <a:t>以 微信小程序 </a:t>
            </a:r>
            <a:r>
              <a:rPr lang="en-US" altLang="zh-CN"/>
              <a:t>api </a:t>
            </a:r>
            <a:r>
              <a:rPr lang="zh-CN" altLang="en-US"/>
              <a:t>为标准， 对其他端的小程序的 </a:t>
            </a:r>
            <a:r>
              <a:rPr lang="en-US" altLang="zh-CN"/>
              <a:t>apiDiff </a:t>
            </a:r>
            <a:r>
              <a:rPr lang="zh-CN" altLang="en-US"/>
              <a:t>，然后其他端小程序在 </a:t>
            </a:r>
            <a:r>
              <a:rPr lang="en-US" altLang="zh-CN"/>
              <a:t>api </a:t>
            </a:r>
            <a:r>
              <a:rPr lang="zh-CN" altLang="en-US"/>
              <a:t>上也自觉往微信靠齐，</a:t>
            </a:r>
            <a:r>
              <a:rPr lang="zh-CN" altLang="en-US">
                <a:sym typeface="+mn-ea"/>
              </a:rPr>
              <a:t>让其它端更像微信小程序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在业务开发时不一致的地方需要环境变量判断差异分别调用，会造成端差异逻辑和产品逻辑混合在一起。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此外，它要跟随小程序更新，业务方会有双重依赖；其它端的和小程序不能保持一致，用户要各种差异化兼容，不利于维护。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Chameleon 既考虑统一性，又考虑差异性，且差异性不会影响可维护性；当各端差异确实太大，那就不要用一套代码实现多个端同一页面，而是统一公用组件。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" y="442595"/>
            <a:ext cx="5231130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差异性：</a:t>
            </a:r>
            <a:r>
              <a:rPr lang="en-US" altLang="zh-CN" sz="2800">
                <a:sym typeface="+mn-ea"/>
              </a:rPr>
              <a:t>api </a:t>
            </a:r>
            <a:r>
              <a:rPr lang="zh-CN" altLang="en-US" sz="2800">
                <a:sym typeface="+mn-ea"/>
              </a:rPr>
              <a:t>封装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97940" y="2121535"/>
            <a:ext cx="3100070" cy="56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430135" y="2121535"/>
            <a:ext cx="3100070" cy="56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Chameleon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375" y="442595"/>
            <a:ext cx="3994785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Taro转小程序编译 </a:t>
            </a:r>
            <a:endParaRPr lang="zh-CN" sz="280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97940" y="2121535"/>
            <a:ext cx="3100070" cy="56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430135" y="2121535"/>
            <a:ext cx="3100070" cy="56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Chameleon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4482465" cy="441325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Runtime </a:t>
            </a:r>
            <a:r>
              <a:rPr lang="zh-CN" altLang="en-US" sz="2800">
                <a:sym typeface="+mn-ea"/>
              </a:rPr>
              <a:t>架构的切入点</a:t>
            </a:r>
            <a:r>
              <a:rPr lang="zh-CN" sz="2800">
                <a:sym typeface="+mn-ea"/>
              </a:rPr>
              <a:t> 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125" y="640715"/>
            <a:ext cx="4482465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理想中的 跨端方案 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2979420" cy="441325"/>
          </a:xfrm>
        </p:spPr>
        <p:txBody>
          <a:bodyPr>
            <a:noAutofit/>
          </a:bodyPr>
          <a:p>
            <a:r>
              <a:rPr lang="en-US" altLang="zh-CN" sz="2800"/>
              <a:t>MVVM </a:t>
            </a:r>
            <a:r>
              <a:rPr lang="zh-CN" altLang="en-US" sz="2800"/>
              <a:t>背景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25475" y="1396365"/>
            <a:ext cx="1102804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/>
              <a:t>Chameleon 框架的切入点是利用了 MVVM 架构</a:t>
            </a:r>
            <a:r>
              <a:rPr lang="zh-CN" altLang="en-US" sz="1600"/>
              <a:t>，MVVM 中的关键是它通过 ViewModel 这一层将界面和逻辑层彻底隔离开来，负责关联界面表现和逻辑处理层的响应事件（update/notify）关系，这一“隔离层”上下通信足够规范、足够纯净单一。</a:t>
            </a:r>
            <a:endParaRPr lang="zh-CN" altLang="en-US" sz="1600"/>
          </a:p>
        </p:txBody>
      </p:sp>
      <p:cxnSp>
        <p:nvCxnSpPr>
          <p:cNvPr id="11" name="直接连接符 10"/>
          <p:cNvCxnSpPr/>
          <p:nvPr/>
        </p:nvCxnSpPr>
        <p:spPr>
          <a:xfrm>
            <a:off x="5693410" y="2465070"/>
            <a:ext cx="0" cy="349377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2301240"/>
            <a:ext cx="8218170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10181590" cy="441325"/>
          </a:xfrm>
        </p:spPr>
        <p:txBody>
          <a:bodyPr>
            <a:noAutofit/>
          </a:bodyPr>
          <a:p>
            <a:r>
              <a:rPr lang="zh-CN" altLang="en-US" sz="2800">
                <a:sym typeface="+mn-ea"/>
              </a:rPr>
              <a:t>各种 MVVM 方案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React Native、Weex 与快应用的 MVVM</a:t>
            </a:r>
            <a:endParaRPr lang="zh-CN" altLang="en-US" sz="2800"/>
          </a:p>
          <a:p>
            <a:endParaRPr lang="en-US" altLang="zh-CN" sz="2800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93410" y="2465070"/>
            <a:ext cx="0" cy="349377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2954655"/>
            <a:ext cx="7813675" cy="3286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475" y="1396365"/>
            <a:ext cx="1102804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开发者编写的代码在虚拟机（V8、JavaScriptCore）里面运行，虚拟机容器里面包含扩展的系统基础接口。运行时，将描述界面的数据（主要是 CSS+DSL 所描述内容）通过通信层传递给 Android、iOS 端的渲染引擎，用户触摸界面时，通过通信层传递给虚拟机里面的业务处理代码，业务处理代码可能调用网络、储存与媒体等接口，最后再次反馈到界面。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360" y="442595"/>
            <a:ext cx="10181590" cy="441325"/>
          </a:xfrm>
        </p:spPr>
        <p:txBody>
          <a:bodyPr>
            <a:noAutofit/>
          </a:bodyPr>
          <a:p>
            <a:r>
              <a:rPr lang="zh-CN" altLang="en-US" sz="2800">
                <a:sym typeface="+mn-ea"/>
              </a:rPr>
              <a:t>各种 MVVM 方案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Flutter 的 MVVM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85155" y="3464560"/>
            <a:ext cx="0" cy="349377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5475" y="911860"/>
            <a:ext cx="11028045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Flutter 和 RN 的最大区别在于将“JavascriptCore/V8+JS”替换成“C++ 实现的 engine+Dart 实现的 Framework+静态类型 Dart+编译成机器码”。</a:t>
            </a:r>
            <a:endParaRPr lang="zh-CN" altLang="en-US" sz="1600"/>
          </a:p>
          <a:p>
            <a:pPr>
              <a:lnSpc>
                <a:spcPct val="130000"/>
              </a:lnSpc>
            </a:pP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Flutter 和 RN 的使用面设计上类似，Flutter 文档中提到“In Flutter, almost everything is a widget.”，widget 的调用从 RN 的 JSX 变成 Flutter 的 widget 调用，UI 的外观描述从 RN 的 CSS（文本样式、布局模型、盒模型）到定制化 Flutter Widget。本质上 Flutter 也是 MVVM 架构，逻辑层通过 setState 通知视图层更新，一定程度上这也是为什么 Flutter 敢说能转成 Web 框架的原因，核心还是基于这类数据驱动视图架构模式，业务代码不会深度依赖任何一端特有的“视图模型”。</a:t>
            </a:r>
            <a:endParaRPr lang="zh-CN" altLang="en-US" sz="1600"/>
          </a:p>
          <a:p>
            <a:pPr>
              <a:lnSpc>
                <a:spcPct val="130000"/>
              </a:lnSpc>
            </a:pP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Flutter 之所以比 Weex 和 RN 执行速度快，主要原因是前者是编译型，客户端机器运行前已经是 CPU 可识别的机器码；后者是解释型，到客户端运行前是字符串，边编译边执行，虽然做了 JIT 尽量优化，差距还是较大。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4202430"/>
            <a:ext cx="4511675" cy="2018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0" y="4342130"/>
            <a:ext cx="597789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10181590" cy="441325"/>
          </a:xfrm>
        </p:spPr>
        <p:txBody>
          <a:bodyPr>
            <a:noAutofit/>
          </a:bodyPr>
          <a:p>
            <a:r>
              <a:rPr lang="zh-CN" altLang="en-US" sz="2800">
                <a:sym typeface="+mn-ea"/>
              </a:rPr>
              <a:t>各种 MVVM 方案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Flutter 的 MVVM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1755140"/>
            <a:ext cx="9927590" cy="2323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8515" y="4631690"/>
            <a:ext cx="1102804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本质上 Flutter 也是 MVVM 架构，逻辑层通过 setState 通知视图层更新，一定程度上这也是为什么 Flutter 敢说能转成 Web 框架的原因，核心还是基于这类数据驱动视图架构模式，业务代码不会深度依赖任何一端特有的“视图模型”。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10181590" cy="441325"/>
          </a:xfrm>
        </p:spPr>
        <p:txBody>
          <a:bodyPr>
            <a:noAutofit/>
          </a:bodyPr>
          <a:p>
            <a:r>
              <a:rPr lang="zh-CN" altLang="en-US" sz="2800">
                <a:sym typeface="+mn-ea"/>
              </a:rPr>
              <a:t>各种 MVVM 方案 </a:t>
            </a:r>
            <a:r>
              <a:rPr lang="en-US" altLang="zh-CN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小程序的 MVVM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515" y="5426710"/>
            <a:ext cx="1102804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小程序本质上和 Weex、React Native 的设计思路基本一样，最大区别在于前者还是用浏览器 WebView 做渲染引擎，而后者是单独实现了渲染引擎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866265"/>
            <a:ext cx="10398125" cy="3125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3608705" cy="441325"/>
          </a:xfrm>
        </p:spPr>
        <p:txBody>
          <a:bodyPr>
            <a:noAutofit/>
          </a:bodyPr>
          <a:p>
            <a:r>
              <a:rPr sz="2800">
                <a:sym typeface="+mn-ea"/>
              </a:rPr>
              <a:t>Chameleon </a:t>
            </a:r>
            <a:r>
              <a:rPr lang="zh-CN" sz="2800">
                <a:sym typeface="+mn-ea"/>
              </a:rPr>
              <a:t>原理</a:t>
            </a:r>
            <a:endParaRPr lang="zh-CN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475" y="1455420"/>
            <a:ext cx="1102804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/>
              <a:t>任何一份应用层的高级语言代码块分成几层：语言层（Language）、框架层（Framewrok）与库层（Library）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2575560"/>
            <a:ext cx="9091930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25475" y="883920"/>
            <a:ext cx="2781300" cy="198120"/>
          </a:xfrm>
          <a:prstGeom prst="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415" y="610235"/>
            <a:ext cx="3608705" cy="441325"/>
          </a:xfrm>
        </p:spPr>
        <p:txBody>
          <a:bodyPr>
            <a:noAutofit/>
          </a:bodyPr>
          <a:p>
            <a:r>
              <a:rPr lang="zh-CN" sz="2800">
                <a:sym typeface="+mn-ea"/>
              </a:rPr>
              <a:t>跨端框架评测 </a:t>
            </a:r>
            <a:endParaRPr 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720" y="6066790"/>
            <a:ext cx="9294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Taro </a:t>
            </a:r>
            <a:r>
              <a:rPr lang="zh-CN" altLang="en-US"/>
              <a:t>《小程序多端框架全面测评》https://mp.weixin.qq.com/s/veC_DgjZnQXmjyVJvONZSQ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15130" y="5698490"/>
            <a:ext cx="651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https://juejin.im/post/5ca1736af265da30ae314248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9830" y="1952625"/>
            <a:ext cx="464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  <a:p>
            <a:r>
              <a:rPr lang="en-US" altLang="zh-CN"/>
              <a:t>2.</a:t>
            </a:r>
            <a:endParaRPr lang="en-US" altLang="zh-CN"/>
          </a:p>
          <a:p>
            <a:r>
              <a:rPr lang="en-US" altLang="zh-CN"/>
              <a:t>3.</a:t>
            </a:r>
            <a:endParaRPr lang="en-US" altLang="zh-CN"/>
          </a:p>
          <a:p>
            <a:r>
              <a:rPr lang="en-US" altLang="zh-CN"/>
              <a:t>4.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</Words>
  <Application>WPS 演示</Application>
  <PresentationFormat>宽屏</PresentationFormat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Office 主题​​</vt:lpstr>
      <vt:lpstr>Chameleon  &amp;&amp; Taro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Cmj</cp:lastModifiedBy>
  <cp:revision>9</cp:revision>
  <dcterms:created xsi:type="dcterms:W3CDTF">2019-03-20T02:16:00Z</dcterms:created>
  <dcterms:modified xsi:type="dcterms:W3CDTF">2019-10-08T13:59:52Z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