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9" r:id="rId5"/>
    <p:sldId id="261" r:id="rId6"/>
    <p:sldId id="262" r:id="rId8"/>
    <p:sldId id="265" r:id="rId9"/>
    <p:sldId id="266" r:id="rId10"/>
    <p:sldId id="267" r:id="rId11"/>
    <p:sldId id="268" r:id="rId12"/>
    <p:sldId id="269" r:id="rId13"/>
    <p:sldId id="29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BC9"/>
    <a:srgbClr val="8EC9E4"/>
    <a:srgbClr val="7A89F8"/>
    <a:srgbClr val="8DE0E5"/>
    <a:srgbClr val="918FE3"/>
    <a:srgbClr val="DA99B4"/>
    <a:srgbClr val="89BFE9"/>
    <a:srgbClr val="7EF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50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1E8E6-12E8-4BB6-A28D-ECD0428684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1E8E6-12E8-4BB6-A28D-ECD0428684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1E8E6-12E8-4BB6-A28D-ECD0428684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1E8E6-12E8-4BB6-A28D-ECD0428684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1E8E6-12E8-4BB6-A28D-ECD0428684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45CA4-D13A-461A-A99B-E8ACAC0E1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4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4.png"/><Relationship Id="rId7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tags" Target="../tags/tag14.xml"/><Relationship Id="rId4" Type="http://schemas.openxmlformats.org/officeDocument/2006/relationships/image" Target="../media/image5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image" Target="../media/image8.png"/><Relationship Id="rId15" Type="http://schemas.openxmlformats.org/officeDocument/2006/relationships/tags" Target="../tags/tag31.xml"/><Relationship Id="rId14" Type="http://schemas.openxmlformats.org/officeDocument/2006/relationships/image" Target="../media/image7.png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4.png"/><Relationship Id="rId7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tags" Target="../tags/tag36.xml"/><Relationship Id="rId4" Type="http://schemas.openxmlformats.org/officeDocument/2006/relationships/image" Target="../media/image5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image" Target="../media/image4.png"/><Relationship Id="rId7" Type="http://schemas.openxmlformats.org/officeDocument/2006/relationships/tags" Target="../tags/tag47.xml"/><Relationship Id="rId6" Type="http://schemas.openxmlformats.org/officeDocument/2006/relationships/image" Target="../media/image6.png"/><Relationship Id="rId5" Type="http://schemas.openxmlformats.org/officeDocument/2006/relationships/tags" Target="../tags/tag46.xml"/><Relationship Id="rId4" Type="http://schemas.openxmlformats.org/officeDocument/2006/relationships/image" Target="../media/image5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4.png"/><Relationship Id="rId7" Type="http://schemas.openxmlformats.org/officeDocument/2006/relationships/tags" Target="../tags/tag59.xml"/><Relationship Id="rId6" Type="http://schemas.openxmlformats.org/officeDocument/2006/relationships/image" Target="../media/image6.png"/><Relationship Id="rId5" Type="http://schemas.openxmlformats.org/officeDocument/2006/relationships/tags" Target="../tags/tag58.xml"/><Relationship Id="rId4" Type="http://schemas.openxmlformats.org/officeDocument/2006/relationships/image" Target="../media/image5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4.png"/><Relationship Id="rId7" Type="http://schemas.openxmlformats.org/officeDocument/2006/relationships/tags" Target="../tags/tag70.xml"/><Relationship Id="rId6" Type="http://schemas.openxmlformats.org/officeDocument/2006/relationships/image" Target="../media/image6.png"/><Relationship Id="rId5" Type="http://schemas.openxmlformats.org/officeDocument/2006/relationships/tags" Target="../tags/tag69.xml"/><Relationship Id="rId4" Type="http://schemas.openxmlformats.org/officeDocument/2006/relationships/image" Target="../media/image5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1.xml"/><Relationship Id="rId7" Type="http://schemas.openxmlformats.org/officeDocument/2006/relationships/image" Target="../media/image6.png"/><Relationship Id="rId6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1.xml"/><Relationship Id="rId7" Type="http://schemas.openxmlformats.org/officeDocument/2006/relationships/image" Target="../media/image6.png"/><Relationship Id="rId6" Type="http://schemas.openxmlformats.org/officeDocument/2006/relationships/tags" Target="../tags/tag90.xml"/><Relationship Id="rId5" Type="http://schemas.openxmlformats.org/officeDocument/2006/relationships/image" Target="../media/image9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../media/image4.png"/><Relationship Id="rId4" Type="http://schemas.openxmlformats.org/officeDocument/2006/relationships/tags" Target="../tags/tag97.xml"/><Relationship Id="rId3" Type="http://schemas.openxmlformats.org/officeDocument/2006/relationships/image" Target="../media/image1.jpeg"/><Relationship Id="rId2" Type="http://schemas.openxmlformats.org/officeDocument/2006/relationships/tags" Target="../tags/tag96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image" Target="../media/image8.png"/><Relationship Id="rId11" Type="http://schemas.openxmlformats.org/officeDocument/2006/relationships/tags" Target="../tags/tag102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image" Target="../media/image6.png"/><Relationship Id="rId4" Type="http://schemas.openxmlformats.org/officeDocument/2006/relationships/tags" Target="../tags/tag110.xml"/><Relationship Id="rId3" Type="http://schemas.openxmlformats.org/officeDocument/2006/relationships/image" Target="../media/image5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../media/image4.png"/><Relationship Id="rId7" Type="http://schemas.openxmlformats.org/officeDocument/2006/relationships/tags" Target="../tags/tag118.xml"/><Relationship Id="rId6" Type="http://schemas.openxmlformats.org/officeDocument/2006/relationships/image" Target="../media/image6.png"/><Relationship Id="rId5" Type="http://schemas.openxmlformats.org/officeDocument/2006/relationships/tags" Target="../tags/tag117.xml"/><Relationship Id="rId4" Type="http://schemas.openxmlformats.org/officeDocument/2006/relationships/image" Target="../media/image9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6.png"/><Relationship Id="rId5" Type="http://schemas.openxmlformats.org/officeDocument/2006/relationships/tags" Target="../tags/tag126.xml"/><Relationship Id="rId4" Type="http://schemas.openxmlformats.org/officeDocument/2006/relationships/image" Target="../media/image5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image" Target="../media/image4.png"/><Relationship Id="rId7" Type="http://schemas.openxmlformats.org/officeDocument/2006/relationships/tags" Target="../tags/tag136.xml"/><Relationship Id="rId6" Type="http://schemas.openxmlformats.org/officeDocument/2006/relationships/image" Target="../media/image6.png"/><Relationship Id="rId5" Type="http://schemas.openxmlformats.org/officeDocument/2006/relationships/tags" Target="../tags/tag135.xml"/><Relationship Id="rId4" Type="http://schemas.openxmlformats.org/officeDocument/2006/relationships/image" Target="../media/image5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image" Target="../media/image4.png"/><Relationship Id="rId7" Type="http://schemas.openxmlformats.org/officeDocument/2006/relationships/tags" Target="../tags/tag146.xml"/><Relationship Id="rId6" Type="http://schemas.openxmlformats.org/officeDocument/2006/relationships/image" Target="../media/image6.png"/><Relationship Id="rId5" Type="http://schemas.openxmlformats.org/officeDocument/2006/relationships/tags" Target="../tags/tag145.xml"/><Relationship Id="rId4" Type="http://schemas.openxmlformats.org/officeDocument/2006/relationships/image" Target="../media/image5.pn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image" Target="../media/image4.png"/><Relationship Id="rId7" Type="http://schemas.openxmlformats.org/officeDocument/2006/relationships/tags" Target="../tags/tag156.xml"/><Relationship Id="rId6" Type="http://schemas.openxmlformats.org/officeDocument/2006/relationships/image" Target="../media/image6.png"/><Relationship Id="rId5" Type="http://schemas.openxmlformats.org/officeDocument/2006/relationships/tags" Target="../tags/tag155.xml"/><Relationship Id="rId4" Type="http://schemas.openxmlformats.org/officeDocument/2006/relationships/image" Target="../media/image5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image" Target="../media/image11.png"/><Relationship Id="rId5" Type="http://schemas.openxmlformats.org/officeDocument/2006/relationships/tags" Target="../tags/tag167.xml"/><Relationship Id="rId4" Type="http://schemas.openxmlformats.org/officeDocument/2006/relationships/image" Target="../media/image10.png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image" Target="../media/image3.png"/><Relationship Id="rId7" Type="http://schemas.openxmlformats.org/officeDocument/2006/relationships/tags" Target="../tags/tag182.xml"/><Relationship Id="rId6" Type="http://schemas.openxmlformats.org/officeDocument/2006/relationships/image" Target="../media/image2.png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image" Target="../media/image1.jpeg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image" Target="../media/image4.png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image" Target="../media/image4.png"/><Relationship Id="rId7" Type="http://schemas.openxmlformats.org/officeDocument/2006/relationships/tags" Target="../tags/tag193.xml"/><Relationship Id="rId6" Type="http://schemas.openxmlformats.org/officeDocument/2006/relationships/image" Target="../media/image6.png"/><Relationship Id="rId5" Type="http://schemas.openxmlformats.org/officeDocument/2006/relationships/tags" Target="../tags/tag192.xml"/><Relationship Id="rId4" Type="http://schemas.openxmlformats.org/officeDocument/2006/relationships/image" Target="../media/image5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image" Target="../media/image4.png"/><Relationship Id="rId4" Type="http://schemas.openxmlformats.org/officeDocument/2006/relationships/tags" Target="../tags/tag200.xml"/><Relationship Id="rId3" Type="http://schemas.openxmlformats.org/officeDocument/2006/relationships/image" Target="../media/image1.jpeg"/><Relationship Id="rId2" Type="http://schemas.openxmlformats.org/officeDocument/2006/relationships/tags" Target="../tags/tag199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image" Target="../media/image8.png"/><Relationship Id="rId15" Type="http://schemas.openxmlformats.org/officeDocument/2006/relationships/tags" Target="../tags/tag209.xml"/><Relationship Id="rId14" Type="http://schemas.openxmlformats.org/officeDocument/2006/relationships/image" Target="../media/image7.png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image" Target="../media/image4.png"/><Relationship Id="rId7" Type="http://schemas.openxmlformats.org/officeDocument/2006/relationships/tags" Target="../tags/tag215.xml"/><Relationship Id="rId6" Type="http://schemas.openxmlformats.org/officeDocument/2006/relationships/image" Target="../media/image6.png"/><Relationship Id="rId5" Type="http://schemas.openxmlformats.org/officeDocument/2006/relationships/tags" Target="../tags/tag214.xml"/><Relationship Id="rId4" Type="http://schemas.openxmlformats.org/officeDocument/2006/relationships/image" Target="../media/image5.png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image" Target="../media/image4.png"/><Relationship Id="rId7" Type="http://schemas.openxmlformats.org/officeDocument/2006/relationships/tags" Target="../tags/tag225.xml"/><Relationship Id="rId6" Type="http://schemas.openxmlformats.org/officeDocument/2006/relationships/image" Target="../media/image6.png"/><Relationship Id="rId5" Type="http://schemas.openxmlformats.org/officeDocument/2006/relationships/tags" Target="../tags/tag224.xml"/><Relationship Id="rId4" Type="http://schemas.openxmlformats.org/officeDocument/2006/relationships/image" Target="../media/image5.png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image" Target="../media/image4.png"/><Relationship Id="rId7" Type="http://schemas.openxmlformats.org/officeDocument/2006/relationships/tags" Target="../tags/tag237.xml"/><Relationship Id="rId6" Type="http://schemas.openxmlformats.org/officeDocument/2006/relationships/image" Target="../media/image6.png"/><Relationship Id="rId5" Type="http://schemas.openxmlformats.org/officeDocument/2006/relationships/tags" Target="../tags/tag236.xml"/><Relationship Id="rId4" Type="http://schemas.openxmlformats.org/officeDocument/2006/relationships/image" Target="../media/image5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../media/image4.png"/><Relationship Id="rId7" Type="http://schemas.openxmlformats.org/officeDocument/2006/relationships/tags" Target="../tags/tag248.xml"/><Relationship Id="rId6" Type="http://schemas.openxmlformats.org/officeDocument/2006/relationships/image" Target="../media/image6.png"/><Relationship Id="rId5" Type="http://schemas.openxmlformats.org/officeDocument/2006/relationships/tags" Target="../tags/tag247.xml"/><Relationship Id="rId4" Type="http://schemas.openxmlformats.org/officeDocument/2006/relationships/image" Target="../media/image5.png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59.xml"/><Relationship Id="rId7" Type="http://schemas.openxmlformats.org/officeDocument/2006/relationships/image" Target="../media/image6.png"/><Relationship Id="rId6" Type="http://schemas.openxmlformats.org/officeDocument/2006/relationships/tags" Target="../tags/tag258.xml"/><Relationship Id="rId5" Type="http://schemas.openxmlformats.org/officeDocument/2006/relationships/image" Target="../media/image9.png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4" Type="http://schemas.openxmlformats.org/officeDocument/2006/relationships/tags" Target="../tags/tag264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69.xml"/><Relationship Id="rId7" Type="http://schemas.openxmlformats.org/officeDocument/2006/relationships/image" Target="../media/image6.png"/><Relationship Id="rId6" Type="http://schemas.openxmlformats.org/officeDocument/2006/relationships/tags" Target="../tags/tag268.xml"/><Relationship Id="rId5" Type="http://schemas.openxmlformats.org/officeDocument/2006/relationships/image" Target="../media/image9.png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3" Type="http://schemas.openxmlformats.org/officeDocument/2006/relationships/tags" Target="../tags/tag273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image" Target="../media/image4.png"/><Relationship Id="rId4" Type="http://schemas.openxmlformats.org/officeDocument/2006/relationships/tags" Target="../tags/tag275.xml"/><Relationship Id="rId3" Type="http://schemas.openxmlformats.org/officeDocument/2006/relationships/image" Target="../media/image1.jpeg"/><Relationship Id="rId2" Type="http://schemas.openxmlformats.org/officeDocument/2006/relationships/tags" Target="../tags/tag274.xml"/><Relationship Id="rId18" Type="http://schemas.openxmlformats.org/officeDocument/2006/relationships/tags" Target="../tags/tag286.xml"/><Relationship Id="rId17" Type="http://schemas.openxmlformats.org/officeDocument/2006/relationships/tags" Target="../tags/tag285.xml"/><Relationship Id="rId16" Type="http://schemas.openxmlformats.org/officeDocument/2006/relationships/tags" Target="../tags/tag284.xml"/><Relationship Id="rId15" Type="http://schemas.openxmlformats.org/officeDocument/2006/relationships/tags" Target="../tags/tag283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image" Target="../media/image8.png"/><Relationship Id="rId11" Type="http://schemas.openxmlformats.org/officeDocument/2006/relationships/tags" Target="../tags/tag280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image" Target="../media/image6.png"/><Relationship Id="rId4" Type="http://schemas.openxmlformats.org/officeDocument/2006/relationships/tags" Target="../tags/tag288.xml"/><Relationship Id="rId3" Type="http://schemas.openxmlformats.org/officeDocument/2006/relationships/image" Target="../media/image5.png"/><Relationship Id="rId2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image" Target="../media/image4.png"/><Relationship Id="rId7" Type="http://schemas.openxmlformats.org/officeDocument/2006/relationships/tags" Target="../tags/tag296.xml"/><Relationship Id="rId6" Type="http://schemas.openxmlformats.org/officeDocument/2006/relationships/image" Target="../media/image6.png"/><Relationship Id="rId5" Type="http://schemas.openxmlformats.org/officeDocument/2006/relationships/tags" Target="../tags/tag295.xml"/><Relationship Id="rId4" Type="http://schemas.openxmlformats.org/officeDocument/2006/relationships/image" Target="../media/image9.png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3" Type="http://schemas.openxmlformats.org/officeDocument/2006/relationships/tags" Target="../tags/tag301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image" Target="../media/image6.png"/><Relationship Id="rId5" Type="http://schemas.openxmlformats.org/officeDocument/2006/relationships/tags" Target="../tags/tag304.xml"/><Relationship Id="rId4" Type="http://schemas.openxmlformats.org/officeDocument/2006/relationships/image" Target="../media/image5.png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image" Target="../media/image4.png"/><Relationship Id="rId7" Type="http://schemas.openxmlformats.org/officeDocument/2006/relationships/tags" Target="../tags/tag314.xml"/><Relationship Id="rId6" Type="http://schemas.openxmlformats.org/officeDocument/2006/relationships/image" Target="../media/image6.png"/><Relationship Id="rId5" Type="http://schemas.openxmlformats.org/officeDocument/2006/relationships/tags" Target="../tags/tag313.xml"/><Relationship Id="rId4" Type="http://schemas.openxmlformats.org/officeDocument/2006/relationships/image" Target="../media/image5.png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image" Target="../media/image4.png"/><Relationship Id="rId7" Type="http://schemas.openxmlformats.org/officeDocument/2006/relationships/tags" Target="../tags/tag324.xml"/><Relationship Id="rId6" Type="http://schemas.openxmlformats.org/officeDocument/2006/relationships/image" Target="../media/image6.png"/><Relationship Id="rId5" Type="http://schemas.openxmlformats.org/officeDocument/2006/relationships/tags" Target="../tags/tag323.xml"/><Relationship Id="rId4" Type="http://schemas.openxmlformats.org/officeDocument/2006/relationships/image" Target="../media/image5.png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image" Target="../media/image4.png"/><Relationship Id="rId7" Type="http://schemas.openxmlformats.org/officeDocument/2006/relationships/tags" Target="../tags/tag334.xml"/><Relationship Id="rId6" Type="http://schemas.openxmlformats.org/officeDocument/2006/relationships/image" Target="../media/image6.png"/><Relationship Id="rId5" Type="http://schemas.openxmlformats.org/officeDocument/2006/relationships/tags" Target="../tags/tag333.xml"/><Relationship Id="rId4" Type="http://schemas.openxmlformats.org/officeDocument/2006/relationships/image" Target="../media/image5.png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6" Type="http://schemas.openxmlformats.org/officeDocument/2006/relationships/tags" Target="../tags/tag342.xml"/><Relationship Id="rId15" Type="http://schemas.openxmlformats.org/officeDocument/2006/relationships/tags" Target="../tags/tag341.xml"/><Relationship Id="rId14" Type="http://schemas.openxmlformats.org/officeDocument/2006/relationships/tags" Target="../tags/tag340.xml"/><Relationship Id="rId13" Type="http://schemas.openxmlformats.org/officeDocument/2006/relationships/tags" Target="../tags/tag339.xml"/><Relationship Id="rId12" Type="http://schemas.openxmlformats.org/officeDocument/2006/relationships/tags" Target="../tags/tag338.xml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image" Target="../media/image11.png"/><Relationship Id="rId5" Type="http://schemas.openxmlformats.org/officeDocument/2006/relationships/tags" Target="../tags/tag345.xml"/><Relationship Id="rId4" Type="http://schemas.openxmlformats.org/officeDocument/2006/relationships/image" Target="../media/image10.png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4"/>
            </p:custDataLst>
          </p:nvPr>
        </p:nvGrpSpPr>
        <p:grpSpPr>
          <a:xfrm>
            <a:off x="2753240" y="1123029"/>
            <a:ext cx="6424532" cy="4608404"/>
            <a:chOff x="2753240" y="1123029"/>
            <a:chExt cx="6424532" cy="4608404"/>
          </a:xfrm>
        </p:grpSpPr>
        <p:pic>
          <p:nvPicPr>
            <p:cNvPr id="20" name="图片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任意多边形: 形状 21"/>
            <p:cNvSpPr/>
            <p:nvPr userDrawn="1">
              <p:custDataLst>
                <p:tags r:id="rId9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lt1"/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lt1"/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 flipH="1">
            <a:off x="9159333" y="1372720"/>
            <a:ext cx="1070517" cy="628180"/>
          </a:xfrm>
          <a:prstGeom prst="rect">
            <a:avLst/>
          </a:prstGeom>
        </p:spPr>
      </p:pic>
      <p:sp>
        <p:nvSpPr>
          <p:cNvPr id="15" name="竖排标题 1"/>
          <p:cNvSpPr>
            <a:spLocks noGrp="1"/>
          </p:cNvSpPr>
          <p:nvPr>
            <p:ph type="title" orient="vert" hasCustomPrompt="1"/>
            <p:custDataLst>
              <p:tags r:id="rId13"/>
            </p:custDataLst>
          </p:nvPr>
        </p:nvSpPr>
        <p:spPr>
          <a:xfrm>
            <a:off x="5546114" y="1123030"/>
            <a:ext cx="1099770" cy="4611941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2DB74B1-8DDB-4128-9837-BB3658DDA4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EB28F856-347C-49F7-A05C-381B70552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3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11334" y="1249644"/>
            <a:ext cx="1070517" cy="628180"/>
          </a:xfrm>
          <a:prstGeom prst="rect">
            <a:avLst/>
          </a:prstGeom>
        </p:spPr>
      </p:pic>
      <p:sp useBgFill="1"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101719" y="3760041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 useBgFill="1"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7141576" y="2359183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8" name="竖排标题 1"/>
          <p:cNvSpPr>
            <a:spLocks noGrp="1"/>
          </p:cNvSpPr>
          <p:nvPr>
            <p:ph type="title" orient="vert" hasCustomPrompt="1"/>
            <p:custDataLst>
              <p:tags r:id="rId8"/>
            </p:custDataLst>
          </p:nvPr>
        </p:nvSpPr>
        <p:spPr>
          <a:xfrm>
            <a:off x="5596105" y="1747594"/>
            <a:ext cx="999791" cy="3362813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 userDrawn="1">
            <p:custDataLst>
              <p:tags r:id="rId12"/>
            </p:custDataLst>
          </p:nvPr>
        </p:nvGrpSpPr>
        <p:grpSpPr>
          <a:xfrm>
            <a:off x="3057780" y="1249644"/>
            <a:ext cx="6076440" cy="4358713"/>
            <a:chOff x="2753240" y="1123029"/>
            <a:chExt cx="6424532" cy="4608404"/>
          </a:xfrm>
        </p:grpSpPr>
        <p:pic>
          <p:nvPicPr>
            <p:cNvPr id="15" name="图片 1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任意多边形: 形状 16"/>
            <p:cNvSpPr/>
            <p:nvPr userDrawn="1">
              <p:custDataLst>
                <p:tags r:id="rId17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8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129140"/>
            <a:ext cx="12192000" cy="6755755"/>
            <a:chOff x="0" y="129140"/>
            <a:chExt cx="12192000" cy="675575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92800" y="164699"/>
              <a:ext cx="11606400" cy="6528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129140"/>
            <a:ext cx="12192000" cy="6755755"/>
            <a:chOff x="0" y="129140"/>
            <a:chExt cx="12192000" cy="6755755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92800" y="164699"/>
              <a:ext cx="11606400" cy="652860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3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11334" y="1249644"/>
            <a:ext cx="1070517" cy="628180"/>
          </a:xfrm>
          <a:prstGeom prst="rect">
            <a:avLst/>
          </a:prstGeom>
        </p:spPr>
      </p:pic>
      <p:sp useBgFill="1"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4101719" y="3760041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 useBgFill="1">
        <p:nvSpPr>
          <p:cNvPr id="16" name="矩形 15"/>
          <p:cNvSpPr/>
          <p:nvPr userDrawn="1">
            <p:custDataLst>
              <p:tags r:id="rId7"/>
            </p:custDataLst>
          </p:nvPr>
        </p:nvSpPr>
        <p:spPr>
          <a:xfrm>
            <a:off x="7141576" y="2359183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8"/>
            </p:custDataLst>
          </p:nvPr>
        </p:nvGrpSpPr>
        <p:grpSpPr>
          <a:xfrm>
            <a:off x="3057780" y="1249644"/>
            <a:ext cx="6076440" cy="4358713"/>
            <a:chOff x="2753240" y="1123029"/>
            <a:chExt cx="6424532" cy="4608404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图片 1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任意多边形: 形状 19"/>
            <p:cNvSpPr/>
            <p:nvPr userDrawn="1">
              <p:custDataLst>
                <p:tags r:id="rId13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14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7" name="竖排标题 1"/>
          <p:cNvSpPr>
            <a:spLocks noGrp="1"/>
          </p:cNvSpPr>
          <p:nvPr>
            <p:ph type="title" orient="vert" hasCustomPrompt="1"/>
            <p:custDataLst>
              <p:tags r:id="rId15"/>
            </p:custDataLst>
          </p:nvPr>
        </p:nvSpPr>
        <p:spPr>
          <a:xfrm>
            <a:off x="5546115" y="1747594"/>
            <a:ext cx="1099770" cy="3362813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2735" y="164465"/>
            <a:ext cx="11606530" cy="6528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346710" y="310515"/>
            <a:ext cx="1626870" cy="954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0200" y="3272155"/>
            <a:ext cx="4241800" cy="3623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4"/>
            </p:custDataLst>
          </p:nvPr>
        </p:nvGrpSpPr>
        <p:grpSpPr>
          <a:xfrm>
            <a:off x="2753240" y="1123029"/>
            <a:ext cx="6424532" cy="4608404"/>
            <a:chOff x="2753240" y="1123029"/>
            <a:chExt cx="6424532" cy="4608404"/>
          </a:xfrm>
        </p:grpSpPr>
        <p:pic>
          <p:nvPicPr>
            <p:cNvPr id="20" name="图片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任意多边形: 形状 21"/>
            <p:cNvSpPr/>
            <p:nvPr userDrawn="1">
              <p:custDataLst>
                <p:tags r:id="rId9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 flipH="1">
            <a:off x="9159333" y="1372720"/>
            <a:ext cx="1070517" cy="628180"/>
          </a:xfrm>
          <a:prstGeom prst="rect">
            <a:avLst/>
          </a:prstGeom>
        </p:spPr>
      </p:pic>
      <p:sp>
        <p:nvSpPr>
          <p:cNvPr id="15" name="竖排标题 1"/>
          <p:cNvSpPr>
            <a:spLocks noGrp="1"/>
          </p:cNvSpPr>
          <p:nvPr>
            <p:ph type="title" orient="vert" hasCustomPrompt="1"/>
            <p:custDataLst>
              <p:tags r:id="rId13"/>
            </p:custDataLst>
          </p:nvPr>
        </p:nvSpPr>
        <p:spPr>
          <a:xfrm>
            <a:off x="5546114" y="1123030"/>
            <a:ext cx="1099770" cy="4611941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2DB74B1-8DDB-4128-9837-BB3658DDA4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EB28F856-347C-49F7-A05C-381B70552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3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11334" y="1249644"/>
            <a:ext cx="1070517" cy="628180"/>
          </a:xfrm>
          <a:prstGeom prst="rect">
            <a:avLst/>
          </a:prstGeom>
        </p:spPr>
      </p:pic>
      <p:sp useBgFill="1"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101719" y="3760041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 useBgFill="1"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7141576" y="2359183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8" name="竖排标题 1"/>
          <p:cNvSpPr>
            <a:spLocks noGrp="1"/>
          </p:cNvSpPr>
          <p:nvPr>
            <p:ph type="title" orient="vert" hasCustomPrompt="1"/>
            <p:custDataLst>
              <p:tags r:id="rId8"/>
            </p:custDataLst>
          </p:nvPr>
        </p:nvSpPr>
        <p:spPr>
          <a:xfrm>
            <a:off x="5596105" y="1747594"/>
            <a:ext cx="999791" cy="3362813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 userDrawn="1">
            <p:custDataLst>
              <p:tags r:id="rId12"/>
            </p:custDataLst>
          </p:nvPr>
        </p:nvGrpSpPr>
        <p:grpSpPr>
          <a:xfrm>
            <a:off x="3057780" y="1249644"/>
            <a:ext cx="6076440" cy="4358713"/>
            <a:chOff x="2753240" y="1123029"/>
            <a:chExt cx="6424532" cy="4608404"/>
          </a:xfrm>
        </p:grpSpPr>
        <p:pic>
          <p:nvPicPr>
            <p:cNvPr id="15" name="图片 1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任意多边形: 形状 16"/>
            <p:cNvSpPr/>
            <p:nvPr userDrawn="1">
              <p:custDataLst>
                <p:tags r:id="rId17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8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129140"/>
            <a:ext cx="12192000" cy="6755755"/>
            <a:chOff x="0" y="129140"/>
            <a:chExt cx="12192000" cy="675575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92800" y="164699"/>
              <a:ext cx="11606400" cy="6528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129140"/>
            <a:ext cx="12192000" cy="6755755"/>
            <a:chOff x="0" y="129140"/>
            <a:chExt cx="12192000" cy="6755755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92800" y="164699"/>
              <a:ext cx="11606400" cy="652860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3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11334" y="1249644"/>
            <a:ext cx="1070517" cy="628180"/>
          </a:xfrm>
          <a:prstGeom prst="rect">
            <a:avLst/>
          </a:prstGeom>
        </p:spPr>
      </p:pic>
      <p:sp useBgFill="1"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4101719" y="3760041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 useBgFill="1">
        <p:nvSpPr>
          <p:cNvPr id="16" name="矩形 15"/>
          <p:cNvSpPr/>
          <p:nvPr userDrawn="1">
            <p:custDataLst>
              <p:tags r:id="rId7"/>
            </p:custDataLst>
          </p:nvPr>
        </p:nvSpPr>
        <p:spPr>
          <a:xfrm>
            <a:off x="7141576" y="2359183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8"/>
            </p:custDataLst>
          </p:nvPr>
        </p:nvGrpSpPr>
        <p:grpSpPr>
          <a:xfrm>
            <a:off x="3057780" y="1249644"/>
            <a:ext cx="6076440" cy="4358713"/>
            <a:chOff x="2753240" y="1123029"/>
            <a:chExt cx="6424532" cy="4608404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图片 1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任意多边形: 形状 19"/>
            <p:cNvSpPr/>
            <p:nvPr userDrawn="1">
              <p:custDataLst>
                <p:tags r:id="rId13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14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7" name="竖排标题 1"/>
          <p:cNvSpPr>
            <a:spLocks noGrp="1"/>
          </p:cNvSpPr>
          <p:nvPr>
            <p:ph type="title" orient="vert" hasCustomPrompt="1"/>
            <p:custDataLst>
              <p:tags r:id="rId15"/>
            </p:custDataLst>
          </p:nvPr>
        </p:nvSpPr>
        <p:spPr>
          <a:xfrm>
            <a:off x="5546115" y="1747594"/>
            <a:ext cx="1099770" cy="3362813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2735" y="164465"/>
            <a:ext cx="11606530" cy="6528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346710" y="310515"/>
            <a:ext cx="1626870" cy="954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0200" y="3272155"/>
            <a:ext cx="4241800" cy="3623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78.xml"/><Relationship Id="rId23" Type="http://schemas.openxmlformats.org/officeDocument/2006/relationships/tags" Target="../tags/tag177.xml"/><Relationship Id="rId22" Type="http://schemas.openxmlformats.org/officeDocument/2006/relationships/tags" Target="../tags/tag176.xml"/><Relationship Id="rId21" Type="http://schemas.openxmlformats.org/officeDocument/2006/relationships/tags" Target="../tags/tag175.xml"/><Relationship Id="rId20" Type="http://schemas.openxmlformats.org/officeDocument/2006/relationships/tags" Target="../tags/tag17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56.xml"/><Relationship Id="rId23" Type="http://schemas.openxmlformats.org/officeDocument/2006/relationships/tags" Target="../tags/tag355.xml"/><Relationship Id="rId22" Type="http://schemas.openxmlformats.org/officeDocument/2006/relationships/tags" Target="../tags/tag354.xml"/><Relationship Id="rId21" Type="http://schemas.openxmlformats.org/officeDocument/2006/relationships/tags" Target="../tags/tag353.xml"/><Relationship Id="rId20" Type="http://schemas.openxmlformats.org/officeDocument/2006/relationships/tags" Target="../tags/tag352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51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0" Type="http://schemas.openxmlformats.org/officeDocument/2006/relationships/notesSlide" Target="../notesSlides/notesSlide1.xml"/><Relationship Id="rId4" Type="http://schemas.openxmlformats.org/officeDocument/2006/relationships/tags" Target="../tags/tag363.xml"/><Relationship Id="rId39" Type="http://schemas.openxmlformats.org/officeDocument/2006/relationships/slideLayout" Target="../slideLayouts/slideLayout31.xml"/><Relationship Id="rId38" Type="http://schemas.openxmlformats.org/officeDocument/2006/relationships/themeOverride" Target="../theme/themeOverride1.xml"/><Relationship Id="rId37" Type="http://schemas.openxmlformats.org/officeDocument/2006/relationships/tags" Target="../tags/tag390.xml"/><Relationship Id="rId36" Type="http://schemas.openxmlformats.org/officeDocument/2006/relationships/image" Target="../media/image17.png"/><Relationship Id="rId35" Type="http://schemas.openxmlformats.org/officeDocument/2006/relationships/tags" Target="../tags/tag389.xml"/><Relationship Id="rId34" Type="http://schemas.openxmlformats.org/officeDocument/2006/relationships/tags" Target="../tags/tag388.xml"/><Relationship Id="rId33" Type="http://schemas.openxmlformats.org/officeDocument/2006/relationships/tags" Target="../tags/tag387.xml"/><Relationship Id="rId32" Type="http://schemas.openxmlformats.org/officeDocument/2006/relationships/image" Target="../media/image16.png"/><Relationship Id="rId31" Type="http://schemas.openxmlformats.org/officeDocument/2006/relationships/tags" Target="../tags/tag386.xml"/><Relationship Id="rId30" Type="http://schemas.openxmlformats.org/officeDocument/2006/relationships/tags" Target="../tags/tag385.xml"/><Relationship Id="rId3" Type="http://schemas.openxmlformats.org/officeDocument/2006/relationships/tags" Target="../tags/tag362.xml"/><Relationship Id="rId29" Type="http://schemas.openxmlformats.org/officeDocument/2006/relationships/tags" Target="../tags/tag384.xml"/><Relationship Id="rId28" Type="http://schemas.openxmlformats.org/officeDocument/2006/relationships/tags" Target="../tags/tag383.xml"/><Relationship Id="rId27" Type="http://schemas.openxmlformats.org/officeDocument/2006/relationships/image" Target="../media/image15.png"/><Relationship Id="rId26" Type="http://schemas.openxmlformats.org/officeDocument/2006/relationships/tags" Target="../tags/tag382.xml"/><Relationship Id="rId25" Type="http://schemas.openxmlformats.org/officeDocument/2006/relationships/tags" Target="../tags/tag381.xml"/><Relationship Id="rId24" Type="http://schemas.openxmlformats.org/officeDocument/2006/relationships/tags" Target="../tags/tag380.xml"/><Relationship Id="rId23" Type="http://schemas.openxmlformats.org/officeDocument/2006/relationships/tags" Target="../tags/tag379.xml"/><Relationship Id="rId22" Type="http://schemas.openxmlformats.org/officeDocument/2006/relationships/tags" Target="../tags/tag378.xml"/><Relationship Id="rId21" Type="http://schemas.openxmlformats.org/officeDocument/2006/relationships/tags" Target="../tags/tag377.xml"/><Relationship Id="rId20" Type="http://schemas.openxmlformats.org/officeDocument/2006/relationships/tags" Target="../tags/tag376.xml"/><Relationship Id="rId2" Type="http://schemas.openxmlformats.org/officeDocument/2006/relationships/tags" Target="../tags/tag361.xml"/><Relationship Id="rId19" Type="http://schemas.openxmlformats.org/officeDocument/2006/relationships/tags" Target="../tags/tag375.xml"/><Relationship Id="rId18" Type="http://schemas.openxmlformats.org/officeDocument/2006/relationships/image" Target="../media/image14.png"/><Relationship Id="rId17" Type="http://schemas.openxmlformats.org/officeDocument/2006/relationships/tags" Target="../tags/tag374.xml"/><Relationship Id="rId16" Type="http://schemas.openxmlformats.org/officeDocument/2006/relationships/tags" Target="../tags/tag373.xml"/><Relationship Id="rId15" Type="http://schemas.openxmlformats.org/officeDocument/2006/relationships/tags" Target="../tags/tag372.xml"/><Relationship Id="rId14" Type="http://schemas.openxmlformats.org/officeDocument/2006/relationships/tags" Target="../tags/tag371.xml"/><Relationship Id="rId13" Type="http://schemas.openxmlformats.org/officeDocument/2006/relationships/image" Target="../media/image13.png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image" Target="../media/image12.png"/><Relationship Id="rId1" Type="http://schemas.openxmlformats.org/officeDocument/2006/relationships/tags" Target="../tags/tag36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3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394.xml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5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tags" Target="../tags/tag39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7.xml"/><Relationship Id="rId8" Type="http://schemas.openxmlformats.org/officeDocument/2006/relationships/tags" Target="../tags/tag406.xml"/><Relationship Id="rId7" Type="http://schemas.openxmlformats.org/officeDocument/2006/relationships/tags" Target="../tags/tag405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7" Type="http://schemas.openxmlformats.org/officeDocument/2006/relationships/notesSlide" Target="../notesSlides/notesSlide4.xml"/><Relationship Id="rId36" Type="http://schemas.openxmlformats.org/officeDocument/2006/relationships/slideLayout" Target="../slideLayouts/slideLayout35.xml"/><Relationship Id="rId35" Type="http://schemas.openxmlformats.org/officeDocument/2006/relationships/themeOverride" Target="../theme/themeOverride4.xml"/><Relationship Id="rId34" Type="http://schemas.openxmlformats.org/officeDocument/2006/relationships/tags" Target="../tags/tag431.xml"/><Relationship Id="rId33" Type="http://schemas.openxmlformats.org/officeDocument/2006/relationships/tags" Target="../tags/tag430.xml"/><Relationship Id="rId32" Type="http://schemas.openxmlformats.org/officeDocument/2006/relationships/tags" Target="../tags/tag429.xml"/><Relationship Id="rId31" Type="http://schemas.openxmlformats.org/officeDocument/2006/relationships/tags" Target="../tags/tag428.xml"/><Relationship Id="rId30" Type="http://schemas.openxmlformats.org/officeDocument/2006/relationships/tags" Target="../tags/tag427.xml"/><Relationship Id="rId3" Type="http://schemas.openxmlformats.org/officeDocument/2006/relationships/tags" Target="../tags/tag401.xml"/><Relationship Id="rId29" Type="http://schemas.openxmlformats.org/officeDocument/2006/relationships/tags" Target="../tags/tag426.xml"/><Relationship Id="rId28" Type="http://schemas.openxmlformats.org/officeDocument/2006/relationships/tags" Target="../tags/tag425.xml"/><Relationship Id="rId27" Type="http://schemas.openxmlformats.org/officeDocument/2006/relationships/tags" Target="../tags/tag424.xml"/><Relationship Id="rId26" Type="http://schemas.openxmlformats.org/officeDocument/2006/relationships/tags" Target="../tags/tag423.xml"/><Relationship Id="rId25" Type="http://schemas.openxmlformats.org/officeDocument/2006/relationships/tags" Target="../tags/tag422.xml"/><Relationship Id="rId24" Type="http://schemas.openxmlformats.org/officeDocument/2006/relationships/tags" Target="../tags/tag421.xml"/><Relationship Id="rId23" Type="http://schemas.openxmlformats.org/officeDocument/2006/relationships/tags" Target="../tags/tag420.xml"/><Relationship Id="rId22" Type="http://schemas.openxmlformats.org/officeDocument/2006/relationships/tags" Target="../tags/tag419.xml"/><Relationship Id="rId21" Type="http://schemas.openxmlformats.org/officeDocument/2006/relationships/tags" Target="../tags/tag418.xml"/><Relationship Id="rId20" Type="http://schemas.openxmlformats.org/officeDocument/2006/relationships/tags" Target="../tags/tag417.xml"/><Relationship Id="rId2" Type="http://schemas.openxmlformats.org/officeDocument/2006/relationships/tags" Target="../tags/tag400.xml"/><Relationship Id="rId19" Type="http://schemas.openxmlformats.org/officeDocument/2006/relationships/tags" Target="../tags/tag416.xml"/><Relationship Id="rId18" Type="http://schemas.openxmlformats.org/officeDocument/2006/relationships/tags" Target="../tags/tag415.xml"/><Relationship Id="rId17" Type="http://schemas.openxmlformats.org/officeDocument/2006/relationships/tags" Target="../tags/tag414.xml"/><Relationship Id="rId16" Type="http://schemas.openxmlformats.org/officeDocument/2006/relationships/tags" Target="../tags/tag413.xml"/><Relationship Id="rId15" Type="http://schemas.openxmlformats.org/officeDocument/2006/relationships/tags" Target="../tags/tag412.xml"/><Relationship Id="rId14" Type="http://schemas.openxmlformats.org/officeDocument/2006/relationships/tags" Target="../tags/tag411.xml"/><Relationship Id="rId13" Type="http://schemas.openxmlformats.org/officeDocument/2006/relationships/tags" Target="../tags/tag410.xml"/><Relationship Id="rId12" Type="http://schemas.openxmlformats.org/officeDocument/2006/relationships/image" Target="../media/image18.png"/><Relationship Id="rId11" Type="http://schemas.openxmlformats.org/officeDocument/2006/relationships/tags" Target="../tags/tag409.xml"/><Relationship Id="rId10" Type="http://schemas.openxmlformats.org/officeDocument/2006/relationships/tags" Target="../tags/tag408.xml"/><Relationship Id="rId1" Type="http://schemas.openxmlformats.org/officeDocument/2006/relationships/tags" Target="../tags/tag39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6" Type="http://schemas.openxmlformats.org/officeDocument/2006/relationships/notesSlide" Target="../notesSlides/notesSlide5.xml"/><Relationship Id="rId45" Type="http://schemas.openxmlformats.org/officeDocument/2006/relationships/slideLayout" Target="../slideLayouts/slideLayout35.xml"/><Relationship Id="rId44" Type="http://schemas.openxmlformats.org/officeDocument/2006/relationships/themeOverride" Target="../theme/themeOverride5.xml"/><Relationship Id="rId43" Type="http://schemas.openxmlformats.org/officeDocument/2006/relationships/tags" Target="../tags/tag474.xml"/><Relationship Id="rId42" Type="http://schemas.openxmlformats.org/officeDocument/2006/relationships/tags" Target="../tags/tag473.xml"/><Relationship Id="rId41" Type="http://schemas.openxmlformats.org/officeDocument/2006/relationships/tags" Target="../tags/tag472.xml"/><Relationship Id="rId40" Type="http://schemas.openxmlformats.org/officeDocument/2006/relationships/tags" Target="../tags/tag471.xml"/><Relationship Id="rId4" Type="http://schemas.openxmlformats.org/officeDocument/2006/relationships/tags" Target="../tags/tag435.xml"/><Relationship Id="rId39" Type="http://schemas.openxmlformats.org/officeDocument/2006/relationships/tags" Target="../tags/tag470.xml"/><Relationship Id="rId38" Type="http://schemas.openxmlformats.org/officeDocument/2006/relationships/tags" Target="../tags/tag469.xml"/><Relationship Id="rId37" Type="http://schemas.openxmlformats.org/officeDocument/2006/relationships/tags" Target="../tags/tag468.xml"/><Relationship Id="rId36" Type="http://schemas.openxmlformats.org/officeDocument/2006/relationships/tags" Target="../tags/tag467.xml"/><Relationship Id="rId35" Type="http://schemas.openxmlformats.org/officeDocument/2006/relationships/tags" Target="../tags/tag466.xml"/><Relationship Id="rId34" Type="http://schemas.openxmlformats.org/officeDocument/2006/relationships/tags" Target="../tags/tag465.xml"/><Relationship Id="rId33" Type="http://schemas.openxmlformats.org/officeDocument/2006/relationships/tags" Target="../tags/tag464.xml"/><Relationship Id="rId32" Type="http://schemas.openxmlformats.org/officeDocument/2006/relationships/tags" Target="../tags/tag463.xml"/><Relationship Id="rId31" Type="http://schemas.openxmlformats.org/officeDocument/2006/relationships/tags" Target="../tags/tag462.xml"/><Relationship Id="rId30" Type="http://schemas.openxmlformats.org/officeDocument/2006/relationships/tags" Target="../tags/tag461.xml"/><Relationship Id="rId3" Type="http://schemas.openxmlformats.org/officeDocument/2006/relationships/tags" Target="../tags/tag434.xml"/><Relationship Id="rId29" Type="http://schemas.openxmlformats.org/officeDocument/2006/relationships/tags" Target="../tags/tag460.xml"/><Relationship Id="rId28" Type="http://schemas.openxmlformats.org/officeDocument/2006/relationships/tags" Target="../tags/tag459.xml"/><Relationship Id="rId27" Type="http://schemas.openxmlformats.org/officeDocument/2006/relationships/tags" Target="../tags/tag458.xml"/><Relationship Id="rId26" Type="http://schemas.openxmlformats.org/officeDocument/2006/relationships/tags" Target="../tags/tag457.xml"/><Relationship Id="rId25" Type="http://schemas.openxmlformats.org/officeDocument/2006/relationships/tags" Target="../tags/tag456.xml"/><Relationship Id="rId24" Type="http://schemas.openxmlformats.org/officeDocument/2006/relationships/tags" Target="../tags/tag455.xml"/><Relationship Id="rId23" Type="http://schemas.openxmlformats.org/officeDocument/2006/relationships/tags" Target="../tags/tag454.xml"/><Relationship Id="rId22" Type="http://schemas.openxmlformats.org/officeDocument/2006/relationships/tags" Target="../tags/tag453.xml"/><Relationship Id="rId21" Type="http://schemas.openxmlformats.org/officeDocument/2006/relationships/tags" Target="../tags/tag452.xml"/><Relationship Id="rId20" Type="http://schemas.openxmlformats.org/officeDocument/2006/relationships/tags" Target="../tags/tag451.xml"/><Relationship Id="rId2" Type="http://schemas.openxmlformats.org/officeDocument/2006/relationships/tags" Target="../tags/tag433.xml"/><Relationship Id="rId19" Type="http://schemas.openxmlformats.org/officeDocument/2006/relationships/tags" Target="../tags/tag450.xml"/><Relationship Id="rId18" Type="http://schemas.openxmlformats.org/officeDocument/2006/relationships/tags" Target="../tags/tag449.xml"/><Relationship Id="rId17" Type="http://schemas.openxmlformats.org/officeDocument/2006/relationships/tags" Target="../tags/tag448.xml"/><Relationship Id="rId16" Type="http://schemas.openxmlformats.org/officeDocument/2006/relationships/tags" Target="../tags/tag447.xml"/><Relationship Id="rId15" Type="http://schemas.openxmlformats.org/officeDocument/2006/relationships/tags" Target="../tags/tag446.xml"/><Relationship Id="rId14" Type="http://schemas.openxmlformats.org/officeDocument/2006/relationships/tags" Target="../tags/tag445.xml"/><Relationship Id="rId13" Type="http://schemas.openxmlformats.org/officeDocument/2006/relationships/tags" Target="../tags/tag444.xml"/><Relationship Id="rId12" Type="http://schemas.openxmlformats.org/officeDocument/2006/relationships/tags" Target="../tags/tag44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tags" Target="../tags/tag4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83.xml"/><Relationship Id="rId8" Type="http://schemas.openxmlformats.org/officeDocument/2006/relationships/tags" Target="../tags/tag482.xml"/><Relationship Id="rId7" Type="http://schemas.openxmlformats.org/officeDocument/2006/relationships/tags" Target="../tags/tag481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35.xml"/><Relationship Id="rId14" Type="http://schemas.openxmlformats.org/officeDocument/2006/relationships/themeOverride" Target="../theme/themeOverride6.xml"/><Relationship Id="rId13" Type="http://schemas.openxmlformats.org/officeDocument/2006/relationships/tags" Target="../tags/tag487.xml"/><Relationship Id="rId12" Type="http://schemas.openxmlformats.org/officeDocument/2006/relationships/tags" Target="../tags/tag486.xml"/><Relationship Id="rId11" Type="http://schemas.openxmlformats.org/officeDocument/2006/relationships/tags" Target="../tags/tag485.xml"/><Relationship Id="rId10" Type="http://schemas.openxmlformats.org/officeDocument/2006/relationships/tags" Target="../tags/tag484.xml"/><Relationship Id="rId1" Type="http://schemas.openxmlformats.org/officeDocument/2006/relationships/tags" Target="../tags/tag47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image" Target="../media/image19.png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35.xml"/><Relationship Id="rId16" Type="http://schemas.openxmlformats.org/officeDocument/2006/relationships/themeOverride" Target="../theme/themeOverride7.xml"/><Relationship Id="rId15" Type="http://schemas.openxmlformats.org/officeDocument/2006/relationships/tags" Target="../tags/tag500.xml"/><Relationship Id="rId14" Type="http://schemas.openxmlformats.org/officeDocument/2006/relationships/tags" Target="../tags/tag499.xml"/><Relationship Id="rId13" Type="http://schemas.openxmlformats.org/officeDocument/2006/relationships/tags" Target="../tags/tag498.xml"/><Relationship Id="rId12" Type="http://schemas.openxmlformats.org/officeDocument/2006/relationships/tags" Target="../tags/tag497.xml"/><Relationship Id="rId11" Type="http://schemas.openxmlformats.org/officeDocument/2006/relationships/tags" Target="../tags/tag496.xml"/><Relationship Id="rId10" Type="http://schemas.openxmlformats.org/officeDocument/2006/relationships/tags" Target="../tags/tag495.xml"/><Relationship Id="rId1" Type="http://schemas.openxmlformats.org/officeDocument/2006/relationships/tags" Target="../tags/tag48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0.xml"/><Relationship Id="rId3" Type="http://schemas.openxmlformats.org/officeDocument/2006/relationships/themeOverride" Target="../theme/themeOverride8.xml"/><Relationship Id="rId2" Type="http://schemas.openxmlformats.org/officeDocument/2006/relationships/tags" Target="../tags/tag502.xml"/><Relationship Id="rId1" Type="http://schemas.openxmlformats.org/officeDocument/2006/relationships/tags" Target="../tags/tag5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/>
          <a:p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  <a:sym typeface="+mn-lt"/>
              </a:rPr>
              <a:t>陈明威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3650" y="2881630"/>
            <a:ext cx="6924675" cy="1094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百度搜索任务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kumimoji="1" sz="3200">
                <a:solidFill>
                  <a:schemeClr val="tx1"/>
                </a:solidFill>
                <a:latin typeface="+mj-ea"/>
                <a:sym typeface="+mn-ea"/>
              </a:rPr>
              <a:t>任务一：答案抽取任务</a:t>
            </a:r>
            <a:endParaRPr kumimoji="1" lang="zh-CN" altLang="en-US" sz="3200">
              <a:solidFill>
                <a:schemeClr val="tx1"/>
              </a:solidFill>
              <a:latin typeface="+mj-ea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56590" y="975360"/>
            <a:ext cx="5057775" cy="424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1.数据探索</a:t>
            </a:r>
            <a:endParaRPr lang="en-US" altLang="zh-CN"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332865" y="1576705"/>
            <a:ext cx="353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1.1 query+doc_text</a:t>
            </a:r>
            <a:r>
              <a:rPr lang="zh-CN" altLang="en-US" b="1"/>
              <a:t>长度分布</a:t>
            </a:r>
            <a:r>
              <a:rPr lang="en-US" altLang="zh-CN" b="1"/>
              <a:t>     </a:t>
            </a:r>
            <a:endParaRPr lang="en-US" altLang="zh-CN" b="1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3215005" y="2122170"/>
            <a:ext cx="2705100" cy="551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7427595" y="2122170"/>
            <a:ext cx="1984375" cy="551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5923915" y="2122170"/>
            <a:ext cx="1504315" cy="5511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>
            <p:custDataLst>
              <p:tags r:id="rId7"/>
            </p:custDataLst>
          </p:nvPr>
        </p:nvSpPr>
        <p:spPr>
          <a:xfrm rot="5400000">
            <a:off x="4403725" y="1485900"/>
            <a:ext cx="302260" cy="267843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679886" y="1576959"/>
                <a:ext cx="40328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𝒊𝒏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𝒍𝒆𝒏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𝒍𝒆𝒏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𝒒𝒖𝒆𝒓𝒚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𝒍𝒆𝒏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𝒅𝒐𝒄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𝒍𝒆𝒏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4679886" y="1576959"/>
                <a:ext cx="4032885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14" t="-69" r="1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053205" y="3060700"/>
                <a:ext cx="1856105" cy="26098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1400" b="1" i="1">
                        <a:latin typeface="Cambria Math" panose="02040503050406030204" charset="0"/>
                        <a:cs typeface="Cambria Math" panose="02040503050406030204" charset="0"/>
                      </a:rPr>
                      <m:t>𝟓𝟏𝟐</m:t>
                    </m:r>
                  </m:oMath>
                </a14:m>
                <a:r>
                  <a:rPr lang="en-US" altLang="zh-CN" sz="1400" b="1"/>
                  <a:t>(45</a:t>
                </a:r>
                <a:r>
                  <a:rPr lang="en-US" altLang="zh-CN" sz="1400" b="1"/>
                  <a:t>%)</a:t>
                </a:r>
                <a:endParaRPr lang="en-US" altLang="zh-CN" sz="1400" b="1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4053205" y="3060700"/>
                <a:ext cx="1856105" cy="2609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3228975" y="303911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in_len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6" name="右大括号 35"/>
          <p:cNvSpPr/>
          <p:nvPr>
            <p:custDataLst>
              <p:tags r:id="rId15"/>
            </p:custDataLst>
          </p:nvPr>
        </p:nvSpPr>
        <p:spPr>
          <a:xfrm rot="5400000">
            <a:off x="6518275" y="2078990"/>
            <a:ext cx="302260" cy="14909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5721985" y="3060700"/>
                <a:ext cx="2106930" cy="26098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512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𝑙𝑒𝑛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1024</m:t>
                    </m:r>
                  </m:oMath>
                </a14:m>
                <a:r>
                  <a:rPr lang="en-US" altLang="zh-CN" sz="1400"/>
                  <a:t>(23%)</a:t>
                </a:r>
                <a:endParaRPr lang="en-US" altLang="zh-CN" sz="140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5721985" y="3060700"/>
                <a:ext cx="2106930" cy="260985"/>
              </a:xfrm>
              <a:prstGeom prst="rect">
                <a:avLst/>
              </a:prstGeom>
              <a:blipFill rotWithShape="1">
                <a:blip r:embed="rId18"/>
                <a:stretch>
                  <a:fillRect r="-5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/>
          <p:cNvSpPr/>
          <p:nvPr>
            <p:custDataLst>
              <p:tags r:id="rId19"/>
            </p:custDataLst>
          </p:nvPr>
        </p:nvSpPr>
        <p:spPr>
          <a:xfrm rot="5400000">
            <a:off x="8275955" y="1842135"/>
            <a:ext cx="302260" cy="19653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20"/>
            </p:custDataLst>
          </p:nvPr>
        </p:nvSpPr>
        <p:spPr>
          <a:xfrm>
            <a:off x="7901940" y="3060700"/>
            <a:ext cx="1856105" cy="2609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400"/>
              <a:t>1024&gt;in_len(32%)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1564005" y="221361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本次</a:t>
            </a:r>
            <a:r>
              <a:rPr lang="zh-CN" altLang="en-US"/>
              <a:t>依据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8895" y="3613150"/>
            <a:ext cx="8366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1.2 </a:t>
            </a:r>
            <a:r>
              <a:rPr lang="zh-CN" altLang="en-US" b="1">
                <a:sym typeface="+mn-ea"/>
              </a:rPr>
              <a:t>训练数据答案长度分布</a:t>
            </a:r>
            <a:r>
              <a:rPr lang="en-US" altLang="zh-CN" b="1">
                <a:sym typeface="+mn-ea"/>
              </a:rPr>
              <a:t>   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            ans_end_index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标注答案</a:t>
            </a:r>
            <a:r>
              <a:rPr lang="zh-CN" altLang="en-US">
                <a:sym typeface="+mn-ea"/>
              </a:rPr>
              <a:t>结束所在原始文档位置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1"/>
            </p:custDataLst>
          </p:nvPr>
        </p:nvSpPr>
        <p:spPr>
          <a:xfrm>
            <a:off x="3204210" y="4337050"/>
            <a:ext cx="3028950" cy="551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2"/>
            </p:custDataLst>
          </p:nvPr>
        </p:nvSpPr>
        <p:spPr>
          <a:xfrm>
            <a:off x="7748270" y="4337050"/>
            <a:ext cx="1652905" cy="551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3"/>
            </p:custDataLst>
          </p:nvPr>
        </p:nvSpPr>
        <p:spPr>
          <a:xfrm>
            <a:off x="6232525" y="4337050"/>
            <a:ext cx="1515745" cy="5511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>
            <p:custDataLst>
              <p:tags r:id="rId24"/>
            </p:custDataLst>
          </p:nvPr>
        </p:nvSpPr>
        <p:spPr>
          <a:xfrm rot="5400000">
            <a:off x="4554855" y="3539490"/>
            <a:ext cx="302260" cy="300164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4042410" y="5275580"/>
                <a:ext cx="1856105" cy="26098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512</m:t>
                    </m:r>
                  </m:oMath>
                </a14:m>
                <a:r>
                  <a:rPr lang="en-US" altLang="zh-CN" sz="1400"/>
                  <a:t>(60%)</a:t>
                </a:r>
                <a:endParaRPr lang="en-US" altLang="zh-CN" sz="14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4042410" y="5275580"/>
                <a:ext cx="1856105" cy="26098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>
            <p:custDataLst>
              <p:tags r:id="rId28"/>
            </p:custDataLst>
          </p:nvPr>
        </p:nvSpPr>
        <p:spPr>
          <a:xfrm>
            <a:off x="3096895" y="5253990"/>
            <a:ext cx="1177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ans_end:</a:t>
            </a:r>
            <a:endParaRPr lang="en-US" altLang="zh-CN" sz="1600"/>
          </a:p>
        </p:txBody>
      </p:sp>
      <p:sp>
        <p:nvSpPr>
          <p:cNvPr id="15" name="右大括号 14"/>
          <p:cNvSpPr/>
          <p:nvPr>
            <p:custDataLst>
              <p:tags r:id="rId29"/>
            </p:custDataLst>
          </p:nvPr>
        </p:nvSpPr>
        <p:spPr>
          <a:xfrm rot="5400000">
            <a:off x="6826250" y="4295775"/>
            <a:ext cx="302260" cy="14884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5711190" y="5275580"/>
                <a:ext cx="2106930" cy="26098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512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𝑙𝑒𝑛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1024</m:t>
                    </m:r>
                  </m:oMath>
                </a14:m>
                <a:r>
                  <a:rPr lang="en-US" altLang="zh-CN" sz="1400"/>
                  <a:t>(19%)</a:t>
                </a:r>
                <a:endParaRPr lang="en-US" altLang="zh-CN" sz="14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5711190" y="5275580"/>
                <a:ext cx="2106930" cy="260985"/>
              </a:xfrm>
              <a:prstGeom prst="rect">
                <a:avLst/>
              </a:prstGeom>
              <a:blipFill rotWithShape="1">
                <a:blip r:embed="rId32"/>
                <a:stretch>
                  <a:fillRect r="-5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/>
          <p:cNvSpPr/>
          <p:nvPr>
            <p:custDataLst>
              <p:tags r:id="rId33"/>
            </p:custDataLst>
          </p:nvPr>
        </p:nvSpPr>
        <p:spPr>
          <a:xfrm rot="5400000">
            <a:off x="8422640" y="4214495"/>
            <a:ext cx="302260" cy="1651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34"/>
            </p:custDataLst>
          </p:nvPr>
        </p:nvSpPr>
        <p:spPr>
          <a:xfrm>
            <a:off x="7979410" y="5275580"/>
            <a:ext cx="1856105" cy="2609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400"/>
              <a:t>1024&gt;in_len(21%)</a:t>
            </a:r>
            <a:endParaRPr lang="en-US" altLang="zh-CN" sz="1400"/>
          </a:p>
        </p:txBody>
      </p:sp>
      <p:sp>
        <p:nvSpPr>
          <p:cNvPr id="23" name="文本框 22"/>
          <p:cNvSpPr txBox="1"/>
          <p:nvPr>
            <p:custDataLst>
              <p:tags r:id="rId35"/>
            </p:custDataLst>
          </p:nvPr>
        </p:nvSpPr>
        <p:spPr>
          <a:xfrm>
            <a:off x="1553210" y="442849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本次</a:t>
            </a:r>
            <a:r>
              <a:rPr lang="zh-CN" altLang="en-US"/>
              <a:t>依据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97000" y="5612130"/>
            <a:ext cx="8881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1.2 doc_text</a:t>
            </a:r>
            <a:r>
              <a:rPr lang="zh-CN" altLang="en-US" b="1">
                <a:sym typeface="+mn-ea"/>
              </a:rPr>
              <a:t>无关字符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噪声</a:t>
            </a:r>
            <a:r>
              <a:rPr lang="zh-CN" altLang="en-US" b="1">
                <a:sym typeface="+mn-ea"/>
              </a:rPr>
              <a:t>样本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     </a:t>
            </a:r>
            <a:r>
              <a:rPr lang="en-US" altLang="zh-CN">
                <a:sym typeface="+mn-ea"/>
              </a:rPr>
              <a:t> doc_text</a:t>
            </a:r>
            <a:r>
              <a:rPr lang="zh-CN" altLang="en-US">
                <a:sym typeface="+mn-ea"/>
              </a:rPr>
              <a:t>中存在大量空格符，乱字符的现象（时间原因未进行探索）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25" name="图片 24" descr="2022-12-22 15-26-56屏幕截图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219200" y="6378575"/>
            <a:ext cx="9266555" cy="342900"/>
          </a:xfrm>
          <a:prstGeom prst="rect">
            <a:avLst/>
          </a:prstGeom>
        </p:spPr>
      </p:pic>
    </p:spTree>
    <p:custDataLst>
      <p:tags r:id="rId3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kumimoji="1" sz="3200">
                <a:solidFill>
                  <a:schemeClr val="tx1"/>
                </a:solidFill>
                <a:latin typeface="+mj-ea"/>
                <a:sym typeface="+mn-ea"/>
              </a:rPr>
              <a:t>任务一：答案抽取任务</a:t>
            </a:r>
            <a:endParaRPr kumimoji="1" lang="zh-CN" altLang="en-US" sz="3200">
              <a:solidFill>
                <a:schemeClr val="tx1"/>
              </a:solidFill>
              <a:latin typeface="+mj-ea"/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56590" y="975360"/>
            <a:ext cx="5057775" cy="424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</a:t>
            </a:r>
            <a:endParaRPr lang="zh-CN" altLang="en-US"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1332865" y="1576705"/>
            <a:ext cx="8099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2.1 </a:t>
            </a:r>
            <a:r>
              <a:rPr lang="zh-CN" altLang="en-US" b="1"/>
              <a:t>训练数据预处理</a:t>
            </a:r>
            <a:r>
              <a:rPr lang="en-US" altLang="zh-CN" b="1"/>
              <a:t>   </a:t>
            </a:r>
            <a:endParaRPr lang="en-US" altLang="zh-CN" b="1"/>
          </a:p>
          <a:p>
            <a:r>
              <a:rPr lang="en-US" altLang="zh-CN" b="1"/>
              <a:t>     </a:t>
            </a:r>
            <a:r>
              <a:rPr lang="zh-CN" altLang="en-US"/>
              <a:t>未做任何处理（应该需要做去除不相关字符处理）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</a:t>
            </a:r>
            <a:r>
              <a:rPr lang="zh-CN" altLang="en-US"/>
              <a:t>不成功尝试：按照统计结果，对训练数据按照答案所在位置扩充上下文构造</a:t>
            </a:r>
            <a:r>
              <a:rPr lang="en-US" altLang="zh-CN"/>
              <a:t>	           </a:t>
            </a:r>
            <a:r>
              <a:rPr lang="zh-CN" altLang="en-US"/>
              <a:t>更多的训练数据</a:t>
            </a:r>
            <a:r>
              <a:rPr lang="en-US" altLang="zh-CN"/>
              <a:t> </a:t>
            </a:r>
            <a:r>
              <a:rPr lang="zh-CN" altLang="en-US"/>
              <a:t>；测试其效果</a:t>
            </a:r>
            <a:r>
              <a:rPr lang="zh-CN" altLang="en-US"/>
              <a:t>不明显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32865" y="2952750"/>
            <a:ext cx="85439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2.2 </a:t>
            </a:r>
            <a:r>
              <a:rPr lang="zh-CN" altLang="en-US" b="1">
                <a:sym typeface="+mn-ea"/>
              </a:rPr>
              <a:t>测试数据</a:t>
            </a:r>
            <a:r>
              <a:rPr lang="zh-CN" altLang="en-US" b="1">
                <a:sym typeface="+mn-ea"/>
              </a:rPr>
              <a:t>处理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  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统计分析确定属于长文本答案抽取，但模型输入长度有限，</a:t>
            </a:r>
            <a:r>
              <a:rPr lang="zh-CN" altLang="en-US">
                <a:sym typeface="+mn-ea"/>
              </a:rPr>
              <a:t>为此以id为同一个文档为唯一标识，为了后来把同一文档答案合并做唯一标志分割后9631个样本。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原始模型测试数据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分数：0.61109</a:t>
            </a:r>
            <a:r>
              <a:rPr lang="en-US" altLang="zh-CN">
                <a:sym typeface="+mn-ea"/>
              </a:rPr>
              <a:t>--&gt;0.62846.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证明：</a:t>
            </a:r>
            <a:r>
              <a:rPr lang="zh-CN" altLang="en-US" b="1">
                <a:sym typeface="+mn-ea"/>
              </a:rPr>
              <a:t>长文档答案抽取对于如何提取中间和末尾答案是提高实用性的关键，虽然一般答案都在开头，本次数据开始答案占</a:t>
            </a:r>
            <a:r>
              <a:rPr lang="en-US" altLang="zh-CN" b="1">
                <a:sym typeface="+mn-ea"/>
              </a:rPr>
              <a:t>60%</a:t>
            </a:r>
            <a:r>
              <a:rPr lang="zh-CN" altLang="en-US" b="1">
                <a:sym typeface="+mn-ea"/>
              </a:rPr>
              <a:t>。</a:t>
            </a:r>
            <a:endParaRPr lang="zh-CN" altLang="en-US" b="1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kumimoji="1" sz="3200">
                <a:solidFill>
                  <a:schemeClr val="tx1"/>
                </a:solidFill>
                <a:latin typeface="+mj-ea"/>
                <a:sym typeface="+mn-ea"/>
              </a:rPr>
              <a:t>任务一：答案抽取任务</a:t>
            </a:r>
            <a:endParaRPr kumimoji="1" lang="zh-CN" altLang="en-US" sz="3200">
              <a:solidFill>
                <a:schemeClr val="tx1"/>
              </a:solidFill>
              <a:latin typeface="+mj-ea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56590" y="975360"/>
            <a:ext cx="5057775" cy="424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</a:t>
            </a:r>
            <a:endParaRPr lang="zh-CN" altLang="en-US"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332865" y="1576705"/>
            <a:ext cx="80994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2.1 </a:t>
            </a:r>
            <a:r>
              <a:rPr lang="zh-CN" altLang="en-US" b="1"/>
              <a:t>扰动对抗训练选择</a:t>
            </a:r>
            <a:endParaRPr lang="en-US" altLang="zh-CN" b="1"/>
          </a:p>
          <a:p>
            <a:r>
              <a:rPr lang="en-US" altLang="zh-CN" b="1"/>
              <a:t>  </a:t>
            </a:r>
            <a:r>
              <a:rPr lang="zh-CN" altLang="en-US"/>
              <a:t>   本次主要测试了三种对抗训练方法：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/>
              <a:t> FGM</a:t>
            </a:r>
            <a:r>
              <a:rPr lang="zh-CN" altLang="en-US"/>
              <a:t>：优点：先对占用显存较少，模型更改稳定性较强，具有</a:t>
            </a:r>
            <a:r>
              <a:rPr lang="en-US" altLang="zh-CN"/>
              <a:t>0.03</a:t>
            </a:r>
            <a:r>
              <a:rPr lang="zh-CN" altLang="en-US"/>
              <a:t>左右的</a:t>
            </a:r>
            <a:r>
              <a:rPr lang="zh-CN" altLang="en-US"/>
              <a:t>提高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/>
              <a:t> PGD：一定层面</a:t>
            </a:r>
            <a:r>
              <a:rPr lang="zh-CN" altLang="en-US"/>
              <a:t>效果较</a:t>
            </a:r>
            <a:r>
              <a:rPr lang="en-US" altLang="zh-CN"/>
              <a:t>FGM</a:t>
            </a:r>
            <a:r>
              <a:rPr lang="zh-CN" altLang="en-US"/>
              <a:t>好，但是占用显存明显增加，模型设计</a:t>
            </a:r>
            <a:r>
              <a:rPr lang="zh-CN" altLang="en-US"/>
              <a:t>舍弃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en-US" altLang="zh-CN" b="1"/>
              <a:t>AWP </a:t>
            </a:r>
            <a:r>
              <a:rPr lang="zh-CN" altLang="en-US"/>
              <a:t>：无效果，且容易造成模型训练出现</a:t>
            </a:r>
            <a:r>
              <a:rPr lang="en-US" altLang="zh-CN"/>
              <a:t>nan</a:t>
            </a:r>
            <a:r>
              <a:rPr lang="zh-CN" altLang="en-US"/>
              <a:t>的情况，对于梯度影响</a:t>
            </a:r>
            <a:r>
              <a:rPr lang="zh-CN" altLang="en-US"/>
              <a:t>较大</a:t>
            </a:r>
            <a:endParaRPr lang="zh-CN" altLang="en-US"/>
          </a:p>
          <a:p>
            <a:r>
              <a:rPr lang="en-US" altLang="zh-CN" b="1">
                <a:sym typeface="+mn-ea"/>
              </a:rPr>
              <a:t>2.2 </a:t>
            </a:r>
            <a:r>
              <a:rPr lang="zh-CN" altLang="en-US" b="1">
                <a:sym typeface="+mn-ea"/>
              </a:rPr>
              <a:t>大模型选择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  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使用了ernie_3.0_x_base_ch大模型，模型得到进一步提升：</a:t>
            </a:r>
            <a:r>
              <a:rPr lang="en-US" altLang="zh-CN">
                <a:sym typeface="+mn-ea"/>
              </a:rPr>
              <a:t>	0.62846&gt;0.64993</a:t>
            </a:r>
            <a:endParaRPr lang="zh-CN" altLang="en-US"/>
          </a:p>
          <a:p>
            <a:r>
              <a:rPr lang="en-US" altLang="zh-CN" b="1"/>
              <a:t>2.3 </a:t>
            </a:r>
            <a:r>
              <a:rPr lang="zh-CN" altLang="en-US" b="1"/>
              <a:t>命名实体识别与预测</a:t>
            </a:r>
            <a:r>
              <a:rPr lang="en-US" altLang="zh-CN" b="1"/>
              <a:t>start+end</a:t>
            </a:r>
            <a:r>
              <a:rPr lang="zh-CN" altLang="en-US" b="1"/>
              <a:t>联合训练</a:t>
            </a:r>
            <a:endParaRPr lang="zh-CN" altLang="en-US" b="1"/>
          </a:p>
          <a:p>
            <a:r>
              <a:rPr lang="en-US" altLang="zh-CN" b="1"/>
              <a:t>     </a:t>
            </a:r>
            <a:r>
              <a:rPr lang="en-US" altLang="zh-CN"/>
              <a:t> </a:t>
            </a:r>
            <a:r>
              <a:rPr lang="zh-CN" altLang="en-US"/>
              <a:t>模型效果提升明显</a:t>
            </a:r>
            <a:r>
              <a:rPr lang="en-US" altLang="zh-CN">
                <a:sym typeface="+mn-ea"/>
              </a:rPr>
              <a:t>0.64993</a:t>
            </a:r>
            <a:r>
              <a:rPr lang="en-US" altLang="zh-CN"/>
              <a:t>--&gt;0.679(max_len=512,</a:t>
            </a:r>
            <a:r>
              <a:rPr lang="zh-CN" altLang="en-US"/>
              <a:t>训练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epoch)</a:t>
            </a:r>
            <a:endParaRPr lang="en-US" altLang="zh-CN"/>
          </a:p>
          <a:p>
            <a:r>
              <a:rPr lang="en-US" altLang="zh-CN"/>
              <a:t>      2.3.1 </a:t>
            </a:r>
            <a:r>
              <a:rPr lang="zh-CN" altLang="en-US"/>
              <a:t>模型结构如下图：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82470" y="1267460"/>
            <a:ext cx="8126095" cy="5160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010" y="6203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模型结构</a:t>
            </a:r>
            <a:r>
              <a:rPr lang="en-US" altLang="zh-CN">
                <a:sym typeface="+mn-ea"/>
              </a:rPr>
              <a:t>    ernie3.0+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bilstm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+crf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512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=0.67974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6165" y="5710555"/>
            <a:ext cx="1235075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896995" y="5710555"/>
            <a:ext cx="5932170" cy="4197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[</a:t>
            </a:r>
            <a:r>
              <a:rPr lang="en-US" altLang="zh-CN">
                <a:sym typeface="+mn-ea"/>
              </a:rPr>
              <a:t>渝北区面积[SEP]渝北区...面积1452平方公里.....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896995" y="4283710"/>
            <a:ext cx="5932170" cy="1168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ERNIE3.0_X_base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336165" y="2927985"/>
            <a:ext cx="1235075" cy="252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896995" y="3611245"/>
            <a:ext cx="1654175" cy="396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full_connect</a:t>
            </a:r>
            <a:endParaRPr lang="en-US" altLang="zh-CN"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5678170" y="3617595"/>
            <a:ext cx="1654175" cy="4076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full_connect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7536180" y="3601720"/>
            <a:ext cx="2292985" cy="396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CRF </a:t>
            </a:r>
            <a:endParaRPr lang="en-US" altLang="zh-CN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0330815" y="2558415"/>
            <a:ext cx="1654175" cy="289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ctr">
              <a:buFont typeface="+mj-ea"/>
              <a:buAutoNum type="circleNumDbPlain"/>
            </a:pPr>
            <a:r>
              <a:rPr lang="zh-CN" altLang="en-US" sz="1400"/>
              <a:t>目前测试加</a:t>
            </a:r>
            <a:r>
              <a:rPr lang="en-US" altLang="zh-CN" sz="1400"/>
              <a:t>bilstm</a:t>
            </a:r>
            <a:r>
              <a:rPr lang="zh-CN" altLang="en-US" sz="1400"/>
              <a:t>或者全连接映射对</a:t>
            </a:r>
            <a:r>
              <a:rPr lang="en-US" altLang="zh-CN" sz="1400"/>
              <a:t>CRF</a:t>
            </a:r>
            <a:r>
              <a:rPr lang="zh-CN" altLang="en-US" sz="1400"/>
              <a:t>预测都有负影响（有待研究）</a:t>
            </a:r>
            <a:endParaRPr lang="zh-CN" altLang="en-US" sz="1400"/>
          </a:p>
          <a:p>
            <a:pPr marL="342900" indent="-342900" algn="ctr">
              <a:buFont typeface="+mj-ea"/>
              <a:buAutoNum type="circleNumDbPlain"/>
            </a:pPr>
            <a:r>
              <a:rPr lang="zh-CN" altLang="en-US" sz="1400"/>
              <a:t>直接使用</a:t>
            </a:r>
            <a:r>
              <a:rPr lang="en-US" altLang="zh-CN" sz="1400"/>
              <a:t>ernie</a:t>
            </a:r>
            <a:r>
              <a:rPr lang="zh-CN" altLang="en-US" sz="1400"/>
              <a:t>输出作为发射矩阵效果</a:t>
            </a:r>
            <a:r>
              <a:rPr lang="zh-CN" altLang="en-US" sz="1400"/>
              <a:t>较好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12" idx="1"/>
            <a:endCxn id="11" idx="3"/>
          </p:cNvCxnSpPr>
          <p:nvPr/>
        </p:nvCxnSpPr>
        <p:spPr>
          <a:xfrm flipH="1" flipV="1">
            <a:off x="9829165" y="3799840"/>
            <a:ext cx="501650" cy="20574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3896995" y="2999740"/>
            <a:ext cx="1654175" cy="396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shart_prob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9"/>
            </p:custDataLst>
          </p:nvPr>
        </p:nvSpPr>
        <p:spPr>
          <a:xfrm>
            <a:off x="5678170" y="3005455"/>
            <a:ext cx="1654175" cy="396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end_prob</a:t>
            </a:r>
            <a:endParaRPr lang="en-US" altLang="zh-CN"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7536180" y="2999740"/>
            <a:ext cx="2292985" cy="396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crf_</a:t>
            </a:r>
            <a:r>
              <a:rPr lang="zh-CN" altLang="en-US">
                <a:sym typeface="+mn-ea"/>
              </a:rPr>
              <a:t>路径</a:t>
            </a:r>
            <a:r>
              <a:rPr lang="zh-CN" altLang="en-US">
                <a:sym typeface="+mn-ea"/>
              </a:rPr>
              <a:t>预测</a:t>
            </a:r>
            <a:endParaRPr lang="zh-CN" altLang="en-US"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646160" y="276225"/>
            <a:ext cx="3243580" cy="990600"/>
          </a:xfrm>
          <a:prstGeom prst="rect">
            <a:avLst/>
          </a:prstGeom>
        </p:spPr>
      </p:pic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2336165" y="1752600"/>
            <a:ext cx="1235075" cy="91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loss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14"/>
            </p:custDataLst>
          </p:nvPr>
        </p:nvSpPr>
        <p:spPr>
          <a:xfrm>
            <a:off x="3896995" y="2249170"/>
            <a:ext cx="2873375" cy="396240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real_start_end_labels</a:t>
            </a:r>
            <a:endParaRPr lang="en-US" altLang="zh-CN"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7259320" y="2244090"/>
            <a:ext cx="2689860" cy="396240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sym typeface="+mn-ea"/>
              </a:rPr>
              <a:t>[O,B_start,I,I,...,E_end,O,O]</a:t>
            </a:r>
            <a:endParaRPr lang="en-US" altLang="zh-CN" sz="1600"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6"/>
            </p:custDataLst>
          </p:nvPr>
        </p:nvSpPr>
        <p:spPr>
          <a:xfrm>
            <a:off x="4361180" y="1661160"/>
            <a:ext cx="1422400" cy="351790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loss1</a:t>
            </a:r>
            <a:endParaRPr lang="en-US" altLang="zh-CN"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7"/>
            </p:custDataLst>
          </p:nvPr>
        </p:nvSpPr>
        <p:spPr>
          <a:xfrm>
            <a:off x="7982585" y="1645920"/>
            <a:ext cx="1422400" cy="351790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loss2/10</a:t>
            </a:r>
            <a:endParaRPr lang="en-US" altLang="zh-CN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443345" y="1645285"/>
            <a:ext cx="756285" cy="394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23635" y="1686560"/>
            <a:ext cx="13188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tx1"/>
                </a:solidFill>
              </a:rPr>
              <a:t>sum_mean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2787015" y="544639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上箭头 28"/>
          <p:cNvSpPr/>
          <p:nvPr>
            <p:custDataLst>
              <p:tags r:id="rId18"/>
            </p:custDataLst>
          </p:nvPr>
        </p:nvSpPr>
        <p:spPr>
          <a:xfrm>
            <a:off x="2722245" y="264033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>
            <p:custDataLst>
              <p:tags r:id="rId19"/>
            </p:custDataLst>
          </p:nvPr>
        </p:nvSpPr>
        <p:spPr>
          <a:xfrm>
            <a:off x="5020945" y="543560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>
            <p:custDataLst>
              <p:tags r:id="rId20"/>
            </p:custDataLst>
          </p:nvPr>
        </p:nvSpPr>
        <p:spPr>
          <a:xfrm>
            <a:off x="7508875" y="545211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>
            <p:custDataLst>
              <p:tags r:id="rId21"/>
            </p:custDataLst>
          </p:nvPr>
        </p:nvSpPr>
        <p:spPr>
          <a:xfrm>
            <a:off x="4558030" y="404558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>
            <p:custDataLst>
              <p:tags r:id="rId22"/>
            </p:custDataLst>
          </p:nvPr>
        </p:nvSpPr>
        <p:spPr>
          <a:xfrm>
            <a:off x="6261735" y="404558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>
            <p:custDataLst>
              <p:tags r:id="rId23"/>
            </p:custDataLst>
          </p:nvPr>
        </p:nvSpPr>
        <p:spPr>
          <a:xfrm>
            <a:off x="8373110" y="400812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>
            <p:custDataLst>
              <p:tags r:id="rId24"/>
            </p:custDataLst>
          </p:nvPr>
        </p:nvSpPr>
        <p:spPr>
          <a:xfrm>
            <a:off x="4558030" y="340169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>
            <p:custDataLst>
              <p:tags r:id="rId25"/>
            </p:custDataLst>
          </p:nvPr>
        </p:nvSpPr>
        <p:spPr>
          <a:xfrm>
            <a:off x="6217285" y="333184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>
            <p:custDataLst>
              <p:tags r:id="rId26"/>
            </p:custDataLst>
          </p:nvPr>
        </p:nvSpPr>
        <p:spPr>
          <a:xfrm>
            <a:off x="8373110" y="332676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上箭头 37"/>
          <p:cNvSpPr/>
          <p:nvPr>
            <p:custDataLst>
              <p:tags r:id="rId27"/>
            </p:custDataLst>
          </p:nvPr>
        </p:nvSpPr>
        <p:spPr>
          <a:xfrm>
            <a:off x="4558030" y="267970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上箭头 38"/>
          <p:cNvSpPr/>
          <p:nvPr>
            <p:custDataLst>
              <p:tags r:id="rId28"/>
            </p:custDataLst>
          </p:nvPr>
        </p:nvSpPr>
        <p:spPr>
          <a:xfrm>
            <a:off x="6074410" y="269113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上箭头 42"/>
          <p:cNvSpPr/>
          <p:nvPr>
            <p:custDataLst>
              <p:tags r:id="rId29"/>
            </p:custDataLst>
          </p:nvPr>
        </p:nvSpPr>
        <p:spPr>
          <a:xfrm>
            <a:off x="8373110" y="268795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>
            <p:custDataLst>
              <p:tags r:id="rId30"/>
            </p:custDataLst>
          </p:nvPr>
        </p:nvSpPr>
        <p:spPr>
          <a:xfrm>
            <a:off x="4841240" y="200215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>
            <p:custDataLst>
              <p:tags r:id="rId31"/>
            </p:custDataLst>
          </p:nvPr>
        </p:nvSpPr>
        <p:spPr>
          <a:xfrm>
            <a:off x="8373110" y="197485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23" idx="3"/>
            <a:endCxn id="27" idx="1"/>
          </p:cNvCxnSpPr>
          <p:nvPr/>
        </p:nvCxnSpPr>
        <p:spPr>
          <a:xfrm>
            <a:off x="5783580" y="1837055"/>
            <a:ext cx="440055" cy="3175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1"/>
          </p:cNvCxnSpPr>
          <p:nvPr>
            <p:custDataLst>
              <p:tags r:id="rId32"/>
            </p:custDataLst>
          </p:nvPr>
        </p:nvCxnSpPr>
        <p:spPr>
          <a:xfrm flipH="1" flipV="1">
            <a:off x="7273925" y="1818640"/>
            <a:ext cx="708660" cy="3175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>
            <p:custDataLst>
              <p:tags r:id="rId33"/>
            </p:custDataLst>
          </p:nvPr>
        </p:nvSpPr>
        <p:spPr>
          <a:xfrm>
            <a:off x="118110" y="2606675"/>
            <a:ext cx="1654175" cy="289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ctr">
              <a:buFont typeface="+mj-ea"/>
              <a:buAutoNum type="circleNumDbPlain"/>
            </a:pPr>
            <a:r>
              <a:rPr lang="zh-CN" altLang="en-US" sz="1400"/>
              <a:t>之所以除以</a:t>
            </a:r>
            <a:r>
              <a:rPr lang="en-US" altLang="zh-CN" sz="1400"/>
              <a:t>10</a:t>
            </a:r>
            <a:r>
              <a:rPr lang="zh-CN" altLang="en-US" sz="1400"/>
              <a:t>原因是路径所有标签损失，没有对</a:t>
            </a:r>
            <a:r>
              <a:rPr lang="en-US" altLang="zh-CN" sz="1400"/>
              <a:t>O</a:t>
            </a:r>
            <a:r>
              <a:rPr lang="zh-CN" altLang="en-US" sz="1400"/>
              <a:t>和</a:t>
            </a:r>
            <a:r>
              <a:rPr lang="en-US" altLang="zh-CN" sz="1400"/>
              <a:t>I</a:t>
            </a:r>
            <a:r>
              <a:rPr lang="zh-CN" altLang="en-US" sz="1400"/>
              <a:t>进行权重</a:t>
            </a:r>
            <a:r>
              <a:rPr lang="zh-CN" altLang="en-US" sz="1400"/>
              <a:t>分配。</a:t>
            </a:r>
            <a:endParaRPr lang="zh-CN" altLang="en-US" sz="1400"/>
          </a:p>
          <a:p>
            <a:pPr marL="342900" indent="-342900" algn="ctr">
              <a:buFont typeface="+mj-ea"/>
              <a:buAutoNum type="circleNumDbPlain"/>
            </a:pPr>
            <a:r>
              <a:rPr lang="zh-CN" altLang="en-US" sz="1400"/>
              <a:t>与实体识别不同，应该加强</a:t>
            </a:r>
            <a:r>
              <a:rPr lang="en-US" altLang="zh-CN" sz="1400"/>
              <a:t>B E</a:t>
            </a:r>
            <a:r>
              <a:rPr lang="zh-CN" altLang="en-US" sz="1400"/>
              <a:t>的</a:t>
            </a:r>
            <a:r>
              <a:rPr lang="zh-CN" altLang="en-US" sz="1400"/>
              <a:t>预测</a:t>
            </a:r>
            <a:endParaRPr lang="zh-CN" altLang="en-US" sz="1400"/>
          </a:p>
          <a:p>
            <a:pPr marL="342900" indent="-342900" algn="ctr">
              <a:buFont typeface="+mj-ea"/>
              <a:buAutoNum type="circleNumDbPlain"/>
            </a:pPr>
            <a:r>
              <a:rPr lang="en-US" altLang="zh-CN" sz="1400"/>
              <a:t>paddle</a:t>
            </a:r>
            <a:r>
              <a:rPr lang="zh-CN" altLang="en-US" sz="1400"/>
              <a:t>提供</a:t>
            </a:r>
            <a:r>
              <a:rPr lang="en-US" altLang="zh-CN" sz="1400"/>
              <a:t>API</a:t>
            </a:r>
            <a:r>
              <a:rPr lang="zh-CN" altLang="en-US" sz="1400"/>
              <a:t>不包含路径标签权重的损失</a:t>
            </a:r>
            <a:r>
              <a:rPr lang="zh-CN" altLang="en-US" sz="1400"/>
              <a:t>计算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0" y="2190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待</a:t>
            </a:r>
            <a:r>
              <a:rPr lang="zh-CN" altLang="en-US"/>
              <a:t>改进：</a:t>
            </a:r>
            <a:endParaRPr lang="zh-CN" altLang="en-US"/>
          </a:p>
        </p:txBody>
      </p:sp>
    </p:spTree>
    <p:custDataLst>
      <p:tags r:id="rId3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112395"/>
            <a:ext cx="10852237" cy="441964"/>
          </a:xfrm>
        </p:spPr>
        <p:txBody>
          <a:bodyPr>
            <a:noAutofit/>
          </a:bodyPr>
          <a:lstStyle/>
          <a:p>
            <a:pPr algn="ctr"/>
            <a:r>
              <a:rPr kumimoji="1" sz="3200">
                <a:solidFill>
                  <a:schemeClr val="tx1"/>
                </a:solidFill>
                <a:latin typeface="+mj-ea"/>
                <a:sym typeface="+mn-ea"/>
              </a:rPr>
              <a:t>任务一：答案抽取任务</a:t>
            </a:r>
            <a:endParaRPr kumimoji="1" lang="zh-CN" altLang="en-US" sz="3200">
              <a:solidFill>
                <a:schemeClr val="tx1"/>
              </a:solidFill>
              <a:latin typeface="+mj-ea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56590" y="640715"/>
            <a:ext cx="5057775" cy="424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</a:t>
            </a:r>
            <a:endParaRPr lang="zh-CN" altLang="en-US"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115" y="1064895"/>
            <a:ext cx="108140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2.4</a:t>
            </a:r>
            <a:r>
              <a:rPr lang="zh-CN" altLang="en-US" b="1">
                <a:sym typeface="+mn-ea"/>
              </a:rPr>
              <a:t>长文本分段</a:t>
            </a:r>
            <a:r>
              <a:rPr lang="en-US" altLang="zh-CN" b="1">
                <a:sym typeface="+mn-ea"/>
              </a:rPr>
              <a:t>Attention</a:t>
            </a:r>
            <a:r>
              <a:rPr lang="zh-CN" altLang="en-US" b="1">
                <a:sym typeface="+mn-ea"/>
              </a:rPr>
              <a:t>模型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分数</a:t>
            </a:r>
            <a:r>
              <a:rPr lang="en-US" altLang="zh-CN" b="1">
                <a:sym typeface="+mn-ea"/>
              </a:rPr>
              <a:t>0.68065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参考</a:t>
            </a:r>
            <a:r>
              <a:rPr lang="en-US" altLang="zh-CN">
                <a:sym typeface="+mn-ea"/>
              </a:rPr>
              <a:t>Recurrent Chunking Mechanisms for Long-Text Machine Reading Comprehension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单模型阅读一次读取文档，对于长依赖信息会有损失，因此模仿人类分段阅读文档，</a:t>
            </a:r>
            <a:r>
              <a:rPr lang="en-US" altLang="zh-CN">
                <a:sym typeface="+mn-ea"/>
              </a:rPr>
              <a:t>n-1</a:t>
            </a:r>
            <a:r>
              <a:rPr lang="zh-CN" altLang="en-US">
                <a:sym typeface="+mn-ea"/>
              </a:rPr>
              <a:t>信息暂时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attention</a:t>
            </a:r>
            <a:r>
              <a:rPr lang="zh-CN" altLang="en-US">
                <a:sym typeface="+mn-ea"/>
              </a:rPr>
              <a:t>方法，具体如下结构：（另外一个尝试使用了</a:t>
            </a:r>
            <a:r>
              <a:rPr lang="en-US" altLang="zh-CN">
                <a:sym typeface="+mn-ea"/>
              </a:rPr>
              <a:t>seg1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cls</a:t>
            </a:r>
            <a:r>
              <a:rPr lang="zh-CN" altLang="en-US">
                <a:sym typeface="+mn-ea"/>
              </a:rPr>
              <a:t>训练</a:t>
            </a:r>
            <a:r>
              <a:rPr lang="zh-CN" altLang="en-US">
                <a:sym typeface="+mn-ea"/>
              </a:rPr>
              <a:t>模型）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95605" y="2365375"/>
            <a:ext cx="8126095" cy="4109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49300" y="5410200"/>
            <a:ext cx="1235075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310130" y="5386070"/>
            <a:ext cx="5932170" cy="4197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seg1[query[SEP]doc_text]; seg2[query[SEP]doc_text2]</a:t>
            </a:r>
            <a:endParaRPr lang="en-US" altLang="zh-CN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310130" y="4201160"/>
            <a:ext cx="5932170" cy="9042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ERNIE3.0_X_base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749300" y="2427605"/>
            <a:ext cx="1235075" cy="268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8679180" y="2338705"/>
            <a:ext cx="3429000" cy="304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Font typeface="+mj-ea"/>
              <a:buNone/>
            </a:pPr>
            <a:endParaRPr lang="zh-CN" altLang="en-US" sz="1400"/>
          </a:p>
        </p:txBody>
      </p:sp>
      <p:cxnSp>
        <p:nvCxnSpPr>
          <p:cNvPr id="14" name="直接箭头连接符 13"/>
          <p:cNvCxnSpPr>
            <a:stCxn id="13" idx="1"/>
            <a:endCxn id="41" idx="3"/>
          </p:cNvCxnSpPr>
          <p:nvPr>
            <p:custDataLst>
              <p:tags r:id="rId9"/>
            </p:custDataLst>
          </p:nvPr>
        </p:nvCxnSpPr>
        <p:spPr>
          <a:xfrm flipH="1" flipV="1">
            <a:off x="7923530" y="3182620"/>
            <a:ext cx="755650" cy="6794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2866390" y="2418715"/>
            <a:ext cx="1654810" cy="34480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pred</a:t>
            </a:r>
            <a:endParaRPr lang="en-US" altLang="zh-CN">
              <a:sym typeface="+mn-ea"/>
            </a:endParaRPr>
          </a:p>
        </p:txBody>
      </p:sp>
      <p:sp>
        <p:nvSpPr>
          <p:cNvPr id="28" name="上箭头 27"/>
          <p:cNvSpPr/>
          <p:nvPr>
            <p:custDataLst>
              <p:tags r:id="rId11"/>
            </p:custDataLst>
          </p:nvPr>
        </p:nvSpPr>
        <p:spPr>
          <a:xfrm>
            <a:off x="1135380" y="5135245"/>
            <a:ext cx="462915" cy="2508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>
            <p:custDataLst>
              <p:tags r:id="rId12"/>
            </p:custDataLst>
          </p:nvPr>
        </p:nvSpPr>
        <p:spPr>
          <a:xfrm>
            <a:off x="3434080" y="511111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>
            <p:custDataLst>
              <p:tags r:id="rId13"/>
            </p:custDataLst>
          </p:nvPr>
        </p:nvSpPr>
        <p:spPr>
          <a:xfrm>
            <a:off x="6691630" y="510540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>
            <p:custDataLst>
              <p:tags r:id="rId14"/>
            </p:custDataLst>
          </p:nvPr>
        </p:nvSpPr>
        <p:spPr>
          <a:xfrm>
            <a:off x="3434080" y="392239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>
            <p:custDataLst>
              <p:tags r:id="rId15"/>
            </p:custDataLst>
          </p:nvPr>
        </p:nvSpPr>
        <p:spPr>
          <a:xfrm>
            <a:off x="6691630" y="3940175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6"/>
            </p:custDataLst>
          </p:nvPr>
        </p:nvSpPr>
        <p:spPr>
          <a:xfrm>
            <a:off x="2310130" y="5881370"/>
            <a:ext cx="5932170" cy="4197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postion:[0,1,2,... n] ,[n+1,n+2,...,2n]</a:t>
            </a:r>
            <a:endParaRPr lang="en-US" altLang="zh-CN"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2866390" y="3641090"/>
            <a:ext cx="1654175" cy="29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seg1_repre</a:t>
            </a:r>
            <a:endParaRPr lang="en-US" altLang="zh-CN"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8"/>
            </p:custDataLst>
          </p:nvPr>
        </p:nvSpPr>
        <p:spPr>
          <a:xfrm>
            <a:off x="5916295" y="3641725"/>
            <a:ext cx="2006600" cy="29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seg2_repre</a:t>
            </a:r>
            <a:endParaRPr lang="en-US" altLang="zh-CN">
              <a:sym typeface="+mn-ea"/>
            </a:endParaRPr>
          </a:p>
        </p:txBody>
      </p:sp>
      <p:sp>
        <p:nvSpPr>
          <p:cNvPr id="40" name="上箭头 39"/>
          <p:cNvSpPr/>
          <p:nvPr>
            <p:custDataLst>
              <p:tags r:id="rId19"/>
            </p:custDataLst>
          </p:nvPr>
        </p:nvSpPr>
        <p:spPr>
          <a:xfrm>
            <a:off x="3434080" y="2740660"/>
            <a:ext cx="379730" cy="8610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>
            <p:custDataLst>
              <p:tags r:id="rId20"/>
            </p:custDataLst>
          </p:nvPr>
        </p:nvSpPr>
        <p:spPr>
          <a:xfrm>
            <a:off x="5922010" y="2995930"/>
            <a:ext cx="2001520" cy="37274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attention</a:t>
            </a:r>
            <a:endParaRPr lang="en-US" altLang="zh-CN">
              <a:sym typeface="+mn-ea"/>
            </a:endParaRPr>
          </a:p>
        </p:txBody>
      </p:sp>
      <p:sp>
        <p:nvSpPr>
          <p:cNvPr id="42" name="上箭头 41"/>
          <p:cNvSpPr/>
          <p:nvPr>
            <p:custDataLst>
              <p:tags r:id="rId21"/>
            </p:custDataLst>
          </p:nvPr>
        </p:nvSpPr>
        <p:spPr>
          <a:xfrm>
            <a:off x="6691630" y="3375660"/>
            <a:ext cx="462915" cy="264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22"/>
            </p:custDataLst>
          </p:nvPr>
        </p:nvSpPr>
        <p:spPr>
          <a:xfrm>
            <a:off x="5922010" y="2399030"/>
            <a:ext cx="2000885" cy="323850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pred</a:t>
            </a:r>
            <a:endParaRPr lang="en-US" altLang="zh-CN">
              <a:sym typeface="+mn-ea"/>
            </a:endParaRPr>
          </a:p>
        </p:txBody>
      </p:sp>
      <p:sp>
        <p:nvSpPr>
          <p:cNvPr id="45" name="上箭头 44"/>
          <p:cNvSpPr/>
          <p:nvPr>
            <p:custDataLst>
              <p:tags r:id="rId23"/>
            </p:custDataLst>
          </p:nvPr>
        </p:nvSpPr>
        <p:spPr>
          <a:xfrm>
            <a:off x="6691630" y="2718435"/>
            <a:ext cx="462915" cy="276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肘形连接符 45"/>
          <p:cNvCxnSpPr>
            <a:stCxn id="19" idx="3"/>
            <a:endCxn id="41" idx="1"/>
          </p:cNvCxnSpPr>
          <p:nvPr/>
        </p:nvCxnSpPr>
        <p:spPr>
          <a:xfrm flipV="1">
            <a:off x="4520565" y="3182620"/>
            <a:ext cx="1401445" cy="607060"/>
          </a:xfrm>
          <a:prstGeom prst="bentConnector3">
            <a:avLst>
              <a:gd name="adj1" fmla="val 50023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>
            <p:custDataLst>
              <p:tags r:id="rId24"/>
            </p:custDataLst>
          </p:nvPr>
        </p:nvSpPr>
        <p:spPr>
          <a:xfrm>
            <a:off x="8853170" y="4968875"/>
            <a:ext cx="1470660" cy="29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seg1_repre</a:t>
            </a:r>
            <a:endParaRPr lang="en-US" altLang="zh-CN">
              <a:sym typeface="+mn-ea"/>
            </a:endParaRPr>
          </a:p>
        </p:txBody>
      </p:sp>
      <p:sp>
        <p:nvSpPr>
          <p:cNvPr id="51" name="矩形 50"/>
          <p:cNvSpPr/>
          <p:nvPr>
            <p:custDataLst>
              <p:tags r:id="rId25"/>
            </p:custDataLst>
          </p:nvPr>
        </p:nvSpPr>
        <p:spPr>
          <a:xfrm>
            <a:off x="10655300" y="4968875"/>
            <a:ext cx="1358900" cy="29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seg2_repre</a:t>
            </a:r>
            <a:endParaRPr lang="en-US" altLang="zh-CN">
              <a:sym typeface="+mn-ea"/>
            </a:endParaRPr>
          </a:p>
        </p:txBody>
      </p:sp>
      <p:sp>
        <p:nvSpPr>
          <p:cNvPr id="58" name="矩形 57"/>
          <p:cNvSpPr/>
          <p:nvPr>
            <p:custDataLst>
              <p:tags r:id="rId26"/>
            </p:custDataLst>
          </p:nvPr>
        </p:nvSpPr>
        <p:spPr>
          <a:xfrm>
            <a:off x="8679180" y="4448175"/>
            <a:ext cx="784225" cy="26733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seg1_v</a:t>
            </a:r>
            <a:endParaRPr lang="en-US" altLang="zh-CN" sz="1400">
              <a:sym typeface="+mn-ea"/>
            </a:endParaRPr>
          </a:p>
        </p:txBody>
      </p:sp>
      <p:sp>
        <p:nvSpPr>
          <p:cNvPr id="59" name="矩形 58"/>
          <p:cNvSpPr/>
          <p:nvPr>
            <p:custDataLst>
              <p:tags r:id="rId27"/>
            </p:custDataLst>
          </p:nvPr>
        </p:nvSpPr>
        <p:spPr>
          <a:xfrm>
            <a:off x="9591040" y="4448175"/>
            <a:ext cx="784225" cy="26733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seg1_k</a:t>
            </a:r>
            <a:endParaRPr lang="en-US" altLang="zh-CN" sz="1400">
              <a:sym typeface="+mn-ea"/>
            </a:endParaRPr>
          </a:p>
        </p:txBody>
      </p:sp>
      <p:sp>
        <p:nvSpPr>
          <p:cNvPr id="60" name="矩形 59"/>
          <p:cNvSpPr/>
          <p:nvPr>
            <p:custDataLst>
              <p:tags r:id="rId28"/>
            </p:custDataLst>
          </p:nvPr>
        </p:nvSpPr>
        <p:spPr>
          <a:xfrm>
            <a:off x="10502900" y="4448175"/>
            <a:ext cx="784225" cy="26733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seg2_q</a:t>
            </a:r>
            <a:endParaRPr lang="en-US" altLang="zh-CN" sz="1400">
              <a:sym typeface="+mn-ea"/>
            </a:endParaRPr>
          </a:p>
        </p:txBody>
      </p:sp>
      <p:sp>
        <p:nvSpPr>
          <p:cNvPr id="61" name="矩形 60"/>
          <p:cNvSpPr/>
          <p:nvPr>
            <p:custDataLst>
              <p:tags r:id="rId29"/>
            </p:custDataLst>
          </p:nvPr>
        </p:nvSpPr>
        <p:spPr>
          <a:xfrm>
            <a:off x="11353165" y="4448175"/>
            <a:ext cx="754380" cy="26733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seg2_v</a:t>
            </a:r>
            <a:endParaRPr lang="en-US" altLang="zh-CN" sz="1200">
              <a:sym typeface="+mn-ea"/>
            </a:endParaRPr>
          </a:p>
        </p:txBody>
      </p:sp>
      <p:cxnSp>
        <p:nvCxnSpPr>
          <p:cNvPr id="62" name="肘形连接符 61"/>
          <p:cNvCxnSpPr>
            <a:stCxn id="50" idx="0"/>
            <a:endCxn id="58" idx="2"/>
          </p:cNvCxnSpPr>
          <p:nvPr/>
        </p:nvCxnSpPr>
        <p:spPr>
          <a:xfrm rot="16200000" flipV="1">
            <a:off x="9203055" y="4583430"/>
            <a:ext cx="253365" cy="5168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59" idx="2"/>
          </p:cNvCxnSpPr>
          <p:nvPr>
            <p:custDataLst>
              <p:tags r:id="rId30"/>
            </p:custDataLst>
          </p:nvPr>
        </p:nvCxnSpPr>
        <p:spPr>
          <a:xfrm flipV="1">
            <a:off x="9605645" y="4715510"/>
            <a:ext cx="377825" cy="126365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1" idx="0"/>
            <a:endCxn id="60" idx="2"/>
          </p:cNvCxnSpPr>
          <p:nvPr>
            <p:custDataLst>
              <p:tags r:id="rId31"/>
            </p:custDataLst>
          </p:nvPr>
        </p:nvCxnSpPr>
        <p:spPr>
          <a:xfrm rot="16200000" flipV="1">
            <a:off x="10988040" y="4622165"/>
            <a:ext cx="253365" cy="439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1" idx="0"/>
            <a:endCxn id="61" idx="2"/>
          </p:cNvCxnSpPr>
          <p:nvPr>
            <p:custDataLst>
              <p:tags r:id="rId32"/>
            </p:custDataLst>
          </p:nvPr>
        </p:nvCxnSpPr>
        <p:spPr>
          <a:xfrm rot="16200000">
            <a:off x="11405235" y="4644390"/>
            <a:ext cx="253365" cy="395605"/>
          </a:xfrm>
          <a:prstGeom prst="bentConnector3">
            <a:avLst>
              <a:gd name="adj1" fmla="val 49875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33"/>
            </p:custDataLst>
          </p:nvPr>
        </p:nvSpPr>
        <p:spPr>
          <a:xfrm>
            <a:off x="9827260" y="3777615"/>
            <a:ext cx="1133475" cy="26733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atten_score</a:t>
            </a:r>
            <a:endParaRPr lang="en-US" altLang="zh-CN" sz="1400">
              <a:sym typeface="+mn-ea"/>
            </a:endParaRPr>
          </a:p>
        </p:txBody>
      </p:sp>
      <p:cxnSp>
        <p:nvCxnSpPr>
          <p:cNvPr id="67" name="肘形连接符 66"/>
          <p:cNvCxnSpPr>
            <a:stCxn id="59" idx="0"/>
            <a:endCxn id="66" idx="2"/>
          </p:cNvCxnSpPr>
          <p:nvPr>
            <p:custDataLst>
              <p:tags r:id="rId34"/>
            </p:custDataLst>
          </p:nvPr>
        </p:nvCxnSpPr>
        <p:spPr>
          <a:xfrm rot="16200000">
            <a:off x="9987280" y="4041140"/>
            <a:ext cx="403225" cy="410845"/>
          </a:xfrm>
          <a:prstGeom prst="bentConnector3">
            <a:avLst>
              <a:gd name="adj1" fmla="val 49921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0" idx="0"/>
            <a:endCxn id="66" idx="2"/>
          </p:cNvCxnSpPr>
          <p:nvPr>
            <p:custDataLst>
              <p:tags r:id="rId35"/>
            </p:custDataLst>
          </p:nvPr>
        </p:nvCxnSpPr>
        <p:spPr>
          <a:xfrm rot="16200000" flipV="1">
            <a:off x="10443210" y="3996055"/>
            <a:ext cx="403225" cy="501015"/>
          </a:xfrm>
          <a:prstGeom prst="bentConnector3">
            <a:avLst>
              <a:gd name="adj1" fmla="val 49921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>
            <p:custDataLst>
              <p:tags r:id="rId36"/>
            </p:custDataLst>
          </p:nvPr>
        </p:nvSpPr>
        <p:spPr>
          <a:xfrm>
            <a:off x="9011285" y="3107055"/>
            <a:ext cx="1312545" cy="26733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context_repre</a:t>
            </a:r>
            <a:endParaRPr lang="en-US" altLang="zh-CN" sz="1400">
              <a:sym typeface="+mn-ea"/>
            </a:endParaRPr>
          </a:p>
        </p:txBody>
      </p:sp>
      <p:cxnSp>
        <p:nvCxnSpPr>
          <p:cNvPr id="70" name="肘形连接符 69"/>
          <p:cNvCxnSpPr>
            <a:endCxn id="69" idx="2"/>
          </p:cNvCxnSpPr>
          <p:nvPr>
            <p:custDataLst>
              <p:tags r:id="rId37"/>
            </p:custDataLst>
          </p:nvPr>
        </p:nvCxnSpPr>
        <p:spPr>
          <a:xfrm rot="16200000">
            <a:off x="8829675" y="3592195"/>
            <a:ext cx="1055370" cy="620395"/>
          </a:xfrm>
          <a:prstGeom prst="bentConnector3">
            <a:avLst>
              <a:gd name="adj1" fmla="val 50030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6" idx="0"/>
            <a:endCxn id="69" idx="2"/>
          </p:cNvCxnSpPr>
          <p:nvPr>
            <p:custDataLst>
              <p:tags r:id="rId38"/>
            </p:custDataLst>
          </p:nvPr>
        </p:nvCxnSpPr>
        <p:spPr>
          <a:xfrm rot="16200000" flipV="1">
            <a:off x="9829165" y="3212465"/>
            <a:ext cx="403225" cy="726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>
            <p:custDataLst>
              <p:tags r:id="rId39"/>
            </p:custDataLst>
          </p:nvPr>
        </p:nvSpPr>
        <p:spPr>
          <a:xfrm>
            <a:off x="9974580" y="2511425"/>
            <a:ext cx="1312545" cy="267335"/>
          </a:xfrm>
          <a:prstGeom prst="rect">
            <a:avLst/>
          </a:prstGeom>
          <a:solidFill>
            <a:srgbClr val="717B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final_repre</a:t>
            </a:r>
            <a:endParaRPr lang="en-US" altLang="zh-CN" sz="1400">
              <a:sym typeface="+mn-ea"/>
            </a:endParaRPr>
          </a:p>
        </p:txBody>
      </p:sp>
      <p:cxnSp>
        <p:nvCxnSpPr>
          <p:cNvPr id="73" name="肘形连接符 72"/>
          <p:cNvCxnSpPr>
            <a:stCxn id="69" idx="0"/>
            <a:endCxn id="72" idx="2"/>
          </p:cNvCxnSpPr>
          <p:nvPr>
            <p:custDataLst>
              <p:tags r:id="rId40"/>
            </p:custDataLst>
          </p:nvPr>
        </p:nvCxnSpPr>
        <p:spPr>
          <a:xfrm rot="16200000">
            <a:off x="9984740" y="2461260"/>
            <a:ext cx="328295" cy="963295"/>
          </a:xfrm>
          <a:prstGeom prst="bentConnector3">
            <a:avLst>
              <a:gd name="adj1" fmla="val 49903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1" idx="0"/>
            <a:endCxn id="72" idx="2"/>
          </p:cNvCxnSpPr>
          <p:nvPr>
            <p:custDataLst>
              <p:tags r:id="rId41"/>
            </p:custDataLst>
          </p:nvPr>
        </p:nvCxnSpPr>
        <p:spPr>
          <a:xfrm rot="16200000" flipV="1">
            <a:off x="10345420" y="3063875"/>
            <a:ext cx="1669415" cy="1099185"/>
          </a:xfrm>
          <a:prstGeom prst="bentConnector3">
            <a:avLst>
              <a:gd name="adj1" fmla="val 49981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>
            <p:custDataLst>
              <p:tags r:id="rId42"/>
            </p:custDataLst>
          </p:nvPr>
        </p:nvSpPr>
        <p:spPr>
          <a:xfrm>
            <a:off x="8679180" y="5447665"/>
            <a:ext cx="4064000" cy="35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待</a:t>
            </a:r>
            <a:r>
              <a:rPr lang="zh-CN" altLang="en-US"/>
              <a:t>改进：</a:t>
            </a:r>
            <a:endParaRPr lang="zh-CN" altLang="en-US"/>
          </a:p>
          <a:p>
            <a:r>
              <a:rPr lang="en-US" altLang="zh-CN"/>
              <a:t>       seg1</a:t>
            </a:r>
            <a:r>
              <a:rPr lang="zh-CN" altLang="en-US"/>
              <a:t>的信息如何更加</a:t>
            </a:r>
            <a:r>
              <a:rPr lang="zh-CN" altLang="en-US"/>
              <a:t>有效的</a:t>
            </a:r>
            <a:endParaRPr lang="zh-CN" altLang="en-US"/>
          </a:p>
          <a:p>
            <a:r>
              <a:rPr lang="zh-CN" altLang="en-US"/>
              <a:t>提供给</a:t>
            </a:r>
            <a:r>
              <a:rPr lang="en-US" altLang="zh-CN"/>
              <a:t>seg2</a:t>
            </a:r>
            <a:r>
              <a:rPr lang="zh-CN" altLang="en-US"/>
              <a:t>，并且在</a:t>
            </a:r>
            <a:r>
              <a:rPr lang="en-US" altLang="zh-CN"/>
              <a:t>crf</a:t>
            </a:r>
            <a:r>
              <a:rPr lang="zh-CN" altLang="en-US"/>
              <a:t>发射概率</a:t>
            </a:r>
            <a:endParaRPr lang="zh-CN" altLang="en-US"/>
          </a:p>
          <a:p>
            <a:r>
              <a:rPr lang="zh-CN" altLang="en-US"/>
              <a:t>增加</a:t>
            </a:r>
            <a:r>
              <a:rPr lang="en-US" altLang="zh-CN"/>
              <a:t>postion</a:t>
            </a:r>
            <a:r>
              <a:rPr lang="zh-CN" altLang="en-US"/>
              <a:t>位置</a:t>
            </a:r>
            <a:r>
              <a:rPr lang="zh-CN" altLang="en-US"/>
              <a:t>信息。</a:t>
            </a:r>
            <a:endParaRPr lang="zh-CN" altLang="en-US"/>
          </a:p>
        </p:txBody>
      </p:sp>
    </p:spTree>
    <p:custDataLst>
      <p:tags r:id="rId4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112395"/>
            <a:ext cx="10852237" cy="441964"/>
          </a:xfrm>
        </p:spPr>
        <p:txBody>
          <a:bodyPr>
            <a:noAutofit/>
          </a:bodyPr>
          <a:lstStyle/>
          <a:p>
            <a:pPr algn="ctr"/>
            <a:r>
              <a:rPr kumimoji="1" sz="3200">
                <a:solidFill>
                  <a:schemeClr val="tx1"/>
                </a:solidFill>
                <a:latin typeface="+mj-ea"/>
                <a:sym typeface="+mn-ea"/>
              </a:rPr>
              <a:t>任务一：答案抽取任务</a:t>
            </a:r>
            <a:endParaRPr kumimoji="1" lang="zh-CN" altLang="en-US" sz="3200">
              <a:solidFill>
                <a:schemeClr val="tx1"/>
              </a:solidFill>
              <a:latin typeface="+mj-ea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56590" y="640715"/>
            <a:ext cx="5057775" cy="424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</a:t>
            </a:r>
            <a:endParaRPr lang="zh-CN" altLang="en-US"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20115" y="1064895"/>
            <a:ext cx="10814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2.5 </a:t>
            </a:r>
            <a:r>
              <a:rPr lang="zh-CN" altLang="en-US" b="1">
                <a:sym typeface="+mn-ea"/>
              </a:rPr>
              <a:t>模型融合</a:t>
            </a:r>
            <a:r>
              <a:rPr lang="en-US" altLang="zh-CN" b="1">
                <a:sym typeface="+mn-ea"/>
              </a:rPr>
              <a:t>  0.68987</a:t>
            </a:r>
            <a:endParaRPr lang="en-US" altLang="zh-CN" b="1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95605" y="2365375"/>
            <a:ext cx="5992495" cy="4109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56590" y="4893945"/>
            <a:ext cx="1628775" cy="870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model_crf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2619375" y="4893945"/>
            <a:ext cx="1527810" cy="870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seg_attention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4481195" y="4893945"/>
            <a:ext cx="1527810" cy="870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seg_cls</a:t>
            </a:r>
            <a:endParaRPr lang="en-US" altLang="zh-CN"/>
          </a:p>
          <a:p>
            <a:pPr algn="ctr"/>
            <a:r>
              <a:rPr lang="en-US" altLang="zh-CN"/>
              <a:t>attention</a:t>
            </a:r>
            <a:endParaRPr lang="en-US" altLang="zh-CN"/>
          </a:p>
        </p:txBody>
      </p:sp>
      <p:sp>
        <p:nvSpPr>
          <p:cNvPr id="26" name="菱形 25"/>
          <p:cNvSpPr/>
          <p:nvPr/>
        </p:nvSpPr>
        <p:spPr>
          <a:xfrm>
            <a:off x="2484120" y="3728085"/>
            <a:ext cx="1798320" cy="7708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投票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484120" y="2774950"/>
            <a:ext cx="176466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pre</a:t>
            </a:r>
            <a:endParaRPr lang="en-US" altLang="zh-CN"/>
          </a:p>
        </p:txBody>
      </p:sp>
      <p:cxnSp>
        <p:nvCxnSpPr>
          <p:cNvPr id="29" name="肘形连接符 28"/>
          <p:cNvCxnSpPr>
            <a:stCxn id="24" idx="0"/>
            <a:endCxn id="26" idx="2"/>
          </p:cNvCxnSpPr>
          <p:nvPr>
            <p:custDataLst>
              <p:tags r:id="rId8"/>
            </p:custDataLst>
          </p:nvPr>
        </p:nvCxnSpPr>
        <p:spPr>
          <a:xfrm rot="16200000" flipV="1">
            <a:off x="4116705" y="3765550"/>
            <a:ext cx="394970" cy="18618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2" idx="0"/>
            <a:endCxn id="26" idx="2"/>
          </p:cNvCxnSpPr>
          <p:nvPr>
            <p:custDataLst>
              <p:tags r:id="rId9"/>
            </p:custDataLst>
          </p:nvPr>
        </p:nvCxnSpPr>
        <p:spPr>
          <a:xfrm rot="16200000">
            <a:off x="3185795" y="4696460"/>
            <a:ext cx="394970" cy="3175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8" idx="0"/>
            <a:endCxn id="26" idx="2"/>
          </p:cNvCxnSpPr>
          <p:nvPr>
            <p:custDataLst>
              <p:tags r:id="rId10"/>
            </p:custDataLst>
          </p:nvPr>
        </p:nvCxnSpPr>
        <p:spPr>
          <a:xfrm rot="16200000">
            <a:off x="2229485" y="3740785"/>
            <a:ext cx="394970" cy="1911985"/>
          </a:xfrm>
          <a:prstGeom prst="bentConnector3">
            <a:avLst>
              <a:gd name="adj1" fmla="val 50080"/>
            </a:avLst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>
            <p:custDataLst>
              <p:tags r:id="rId11"/>
            </p:custDataLst>
          </p:nvPr>
        </p:nvCxnSpPr>
        <p:spPr>
          <a:xfrm rot="16200000">
            <a:off x="3188970" y="3528060"/>
            <a:ext cx="394970" cy="3175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>
            <p:custDataLst>
              <p:tags r:id="rId12"/>
            </p:custDataLst>
          </p:nvPr>
        </p:nvSpPr>
        <p:spPr>
          <a:xfrm>
            <a:off x="6844030" y="1433195"/>
            <a:ext cx="49968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2.6 point RoPE编码</a:t>
            </a:r>
            <a:r>
              <a:rPr lang="zh-CN" altLang="en-US" b="1">
                <a:sym typeface="+mn-ea"/>
              </a:rPr>
              <a:t>的设计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flatten-ner</a:t>
            </a:r>
            <a:r>
              <a:rPr lang="zh-CN" altLang="en-US" b="1">
                <a:sym typeface="+mn-ea"/>
              </a:rPr>
              <a:t>）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       </a:t>
            </a:r>
            <a:r>
              <a:rPr lang="zh-CN" altLang="en-US" b="1">
                <a:sym typeface="+mn-ea"/>
              </a:rPr>
              <a:t>主要考虑，问题中词汇在</a:t>
            </a:r>
            <a:r>
              <a:rPr lang="en-US" altLang="zh-CN" b="1">
                <a:sym typeface="+mn-ea"/>
              </a:rPr>
              <a:t>doc_text</a:t>
            </a:r>
            <a:r>
              <a:rPr lang="zh-CN" altLang="en-US" b="1">
                <a:sym typeface="+mn-ea"/>
              </a:rPr>
              <a:t>出现</a:t>
            </a:r>
            <a:r>
              <a:rPr lang="zh-CN" altLang="en-US" b="1">
                <a:sym typeface="+mn-ea"/>
              </a:rPr>
              <a:t>的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影响具有答案提示</a:t>
            </a:r>
            <a:r>
              <a:rPr lang="zh-CN" altLang="en-US" b="1">
                <a:sym typeface="+mn-ea"/>
              </a:rPr>
              <a:t>作用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       </a:t>
            </a:r>
            <a:endParaRPr lang="en-US" altLang="zh-CN" b="1"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7805" y="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kumimoji="1" sz="3200">
                <a:latin typeface="+mj-ea"/>
                <a:sym typeface="+mn-ea"/>
              </a:rPr>
              <a:t>任务</a:t>
            </a:r>
            <a:r>
              <a:rPr kumimoji="1" lang="zh-CN" sz="3200">
                <a:latin typeface="+mj-ea"/>
                <a:sym typeface="+mn-ea"/>
              </a:rPr>
              <a:t>二</a:t>
            </a:r>
            <a:r>
              <a:rPr kumimoji="1" sz="3200">
                <a:latin typeface="+mj-ea"/>
                <a:sym typeface="+mn-ea"/>
              </a:rPr>
              <a:t>：</a:t>
            </a:r>
            <a:r>
              <a:rPr kumimoji="1" lang="zh-CN" sz="3200">
                <a:latin typeface="+mj-ea"/>
                <a:sym typeface="+mn-ea"/>
              </a:rPr>
              <a:t>段落合理性</a:t>
            </a:r>
            <a:r>
              <a:rPr kumimoji="1" lang="zh-CN" sz="3200">
                <a:latin typeface="+mj-ea"/>
                <a:sym typeface="+mn-ea"/>
              </a:rPr>
              <a:t>判断</a:t>
            </a:r>
            <a:endParaRPr kumimoji="1" lang="zh-CN" sz="3200">
              <a:latin typeface="+mj-ea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56590" y="640715"/>
            <a:ext cx="5057775" cy="424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</a:t>
            </a:r>
            <a:r>
              <a:rPr lang="zh-CN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</a:t>
            </a:r>
            <a:endParaRPr lang="zh-CN" altLang="en-US"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20115" y="1064895"/>
            <a:ext cx="108140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1.1 </a:t>
            </a:r>
            <a:r>
              <a:rPr lang="zh-CN" altLang="en-US" b="1">
                <a:sym typeface="+mn-ea"/>
              </a:rPr>
              <a:t>语义相似方法</a:t>
            </a:r>
            <a:r>
              <a:rPr lang="en-US" altLang="zh-CN" b="1">
                <a:sym typeface="+mn-ea"/>
              </a:rPr>
              <a:t>+kmean +</a:t>
            </a:r>
            <a:r>
              <a:rPr lang="zh-CN" altLang="en-US" b="1">
                <a:sym typeface="+mn-ea"/>
              </a:rPr>
              <a:t>召回模型0.78</a:t>
            </a:r>
            <a:r>
              <a:rPr lang="en-US" altLang="zh-CN" b="1">
                <a:sym typeface="+mn-ea"/>
              </a:rPr>
              <a:t>6</a:t>
            </a:r>
            <a:r>
              <a:rPr lang="zh-CN" altLang="en-US" b="1">
                <a:sym typeface="+mn-ea"/>
              </a:rPr>
              <a:t>22</a:t>
            </a:r>
            <a:r>
              <a:rPr lang="en-US" altLang="zh-CN" b="1">
                <a:sym typeface="+mn-ea"/>
              </a:rPr>
              <a:t>    </a:t>
            </a:r>
            <a:r>
              <a:rPr lang="zh-CN" altLang="en-US" b="1">
                <a:sym typeface="+mn-ea"/>
              </a:rPr>
              <a:t>融合</a:t>
            </a:r>
            <a:r>
              <a:rPr lang="en-US" altLang="zh-CN" b="1">
                <a:sym typeface="+mn-ea"/>
              </a:rPr>
              <a:t>0.789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      </a:t>
            </a:r>
            <a:endParaRPr lang="zh-CN" altLang="en-US"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040765" y="4036695"/>
            <a:ext cx="984885" cy="129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997575" y="4037330"/>
            <a:ext cx="1223645" cy="1292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k-mean/</a:t>
            </a:r>
            <a:r>
              <a:rPr lang="zh-CN" altLang="en-US"/>
              <a:t>投票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2588895" y="3966210"/>
            <a:ext cx="1641475" cy="139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similary</a:t>
            </a:r>
            <a:endParaRPr lang="en-US" altLang="zh-CN"/>
          </a:p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-427990" y="2954655"/>
                <a:ext cx="4064000" cy="87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...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...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7990" y="2954655"/>
                <a:ext cx="4064000" cy="871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>
            <a:off x="2018665" y="4382770"/>
            <a:ext cx="570230" cy="435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>
                <p:custDataLst>
                  <p:tags r:id="rId7"/>
                </p:custDataLst>
              </p:nvPr>
            </p:nvSpPr>
            <p:spPr>
              <a:xfrm>
                <a:off x="4589145" y="3966210"/>
                <a:ext cx="1049655" cy="139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similary(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)</a:t>
                </a:r>
                <a:endParaRPr lang="en-US" altLang="zh-CN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589145" y="3966210"/>
                <a:ext cx="1049655" cy="1399540"/>
              </a:xfrm>
              <a:prstGeom prst="rect">
                <a:avLst/>
              </a:prstGeom>
              <a:blipFill rotWithShape="1">
                <a:blip r:embed="rId9"/>
                <a:stretch>
                  <a:fillRect l="-605" t="-454" r="-605" b="-45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>
            <p:custDataLst>
              <p:tags r:id="rId10"/>
            </p:custDataLst>
          </p:nvPr>
        </p:nvSpPr>
        <p:spPr>
          <a:xfrm>
            <a:off x="7639050" y="4036695"/>
            <a:ext cx="1223645" cy="1292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召回</a:t>
            </a:r>
            <a:endParaRPr lang="zh-CN" altLang="en-US"/>
          </a:p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43" name="右箭头 42"/>
          <p:cNvSpPr/>
          <p:nvPr>
            <p:custDataLst>
              <p:tags r:id="rId11"/>
            </p:custDataLst>
          </p:nvPr>
        </p:nvSpPr>
        <p:spPr>
          <a:xfrm>
            <a:off x="4230370" y="4382770"/>
            <a:ext cx="347345" cy="435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>
            <p:custDataLst>
              <p:tags r:id="rId12"/>
            </p:custDataLst>
          </p:nvPr>
        </p:nvSpPr>
        <p:spPr>
          <a:xfrm>
            <a:off x="5644515" y="4382770"/>
            <a:ext cx="347345" cy="435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>
            <p:custDataLst>
              <p:tags r:id="rId13"/>
            </p:custDataLst>
          </p:nvPr>
        </p:nvSpPr>
        <p:spPr>
          <a:xfrm>
            <a:off x="7256780" y="4382770"/>
            <a:ext cx="347345" cy="435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512695" y="3265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语义相似度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368290" y="2550795"/>
            <a:ext cx="2500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利用成对答案相似度作为距离进行</a:t>
            </a:r>
            <a:r>
              <a:rPr lang="en-US" altLang="zh-CN"/>
              <a:t>2</a:t>
            </a:r>
            <a:r>
              <a:rPr lang="zh-CN" altLang="en-US"/>
              <a:t>聚类，去除类数少的，大的集合作为最后答案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4"/>
            </p:custDataLst>
          </p:nvPr>
        </p:nvSpPr>
        <p:spPr>
          <a:xfrm>
            <a:off x="7995920" y="2550795"/>
            <a:ext cx="25006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任务一没有召回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文档，利用标注的</a:t>
            </a:r>
            <a:endParaRPr lang="zh-CN" altLang="en-US"/>
          </a:p>
          <a:p>
            <a:r>
              <a:rPr lang="zh-CN" altLang="en-US"/>
              <a:t>相关正确文档训练</a:t>
            </a:r>
            <a:endParaRPr lang="zh-CN" altLang="en-US"/>
          </a:p>
          <a:p>
            <a:r>
              <a:rPr lang="zh-CN" altLang="en-US"/>
              <a:t>召回模型，进行额</a:t>
            </a:r>
            <a:endParaRPr lang="zh-CN" altLang="en-US"/>
          </a:p>
          <a:p>
            <a:r>
              <a:rPr lang="zh-CN" altLang="en-US"/>
              <a:t>外</a:t>
            </a:r>
            <a:r>
              <a:rPr lang="zh-CN" altLang="en-US"/>
              <a:t>召回</a:t>
            </a:r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感谢聆听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86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86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COMBINE_RELATE_SLIDE_ID" val="background20176466_1"/>
  <p:tag name="KSO_WM_TEMPLATE_THUMBS_INDEX" val="1、4、5、6、11、12、16、17、21、27、31"/>
  <p:tag name="KSO_WM_TEMPLATE_SUBCATEGORY" val="0"/>
  <p:tag name="KSO_WM_TAG_VERSION" val="1.0"/>
  <p:tag name="KSO_WM_BEAUTIFY_FLAG" val="#wm#"/>
  <p:tag name="KSO_WM_TEMPLATE_CATEGORY" val="custom"/>
  <p:tag name="KSO_WM_TEMPLATE_INDEX" val="20177186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86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86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COMBINE_RELATE_SLIDE_ID" val="background20176466_1"/>
  <p:tag name="KSO_WM_TEMPLATE_THUMBS_INDEX" val="1、4、5、6、11、12、16、17、21、27、31"/>
  <p:tag name="KSO_WM_TEMPLATE_SUBCATEGORY" val="0"/>
  <p:tag name="KSO_WM_TAG_VERSION" val="1.0"/>
  <p:tag name="KSO_WM_BEAUTIFY_FLAG" val="#wm#"/>
  <p:tag name="KSO_WM_TEMPLATE_CATEGORY" val="custom"/>
  <p:tag name="KSO_WM_TEMPLATE_INDEX" val="20177186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3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59.xml><?xml version="1.0" encoding="utf-8"?>
<p:tagLst xmlns:p="http://schemas.openxmlformats.org/presentationml/2006/main">
  <p:tag name="KSO_WM_COMBINE_RELATE_SLIDE_ID" val="background20176466_1"/>
  <p:tag name="KSO_WM_TEMPLATE_THUMBS_INDEX" val="1、4、5、6、11、12、16、17、21、27、31"/>
  <p:tag name="KSO_WM_SLIDE_ID" val="custom20177186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7186"/>
  <p:tag name="KSO_WM_SLIDE_LAYOUT" val="a"/>
  <p:tag name="KSO_WM_SLIDE_LAYOUT_CNT" val="1"/>
  <p:tag name="KSO_WM_TEMPLATE_MASTER_TYPE" val="1"/>
  <p:tag name="KSO_WM_TEMPLATE_COLOR_TYPE" val="1"/>
  <p:tag name="KSO_WM_TEMPLATE_MASTER_THUMB_INDEX" val="1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7186_2*a*1"/>
  <p:tag name="KSO_WM_TEMPLATE_CATEGORY" val="custom"/>
  <p:tag name="KSO_WM_TEMPLATE_INDEX" val="20177186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COMBINE_RELATE_SLIDE_ID" val="background20176466_2"/>
  <p:tag name="KSO_WM_SLIDE_ID" val="custom20177186_2"/>
  <p:tag name="KSO_WM_TEMPLATE_SUBCATEGORY" val="0"/>
  <p:tag name="KSO_WM_SLIDE_TYPE" val="text"/>
  <p:tag name="KSO_WM_SLIDE_SUBTYPE" val="pureTxt"/>
  <p:tag name="KSO_WM_SLIDE_ITEM_CNT" val="0"/>
  <p:tag name="KSO_WM_SLIDE_INDEX" val="2"/>
  <p:tag name="KSO_WM_SLIDE_SIZE" val="854*465"/>
  <p:tag name="KSO_WM_SLIDE_POSITION" val="52*34"/>
  <p:tag name="KSO_WM_TAG_VERSION" val="1.0"/>
  <p:tag name="KSO_WM_BEAUTIFY_FLAG" val="#wm#"/>
  <p:tag name="KSO_WM_TEMPLATE_CATEGORY" val="custom"/>
  <p:tag name="KSO_WM_TEMPLATE_INDEX" val="20177186"/>
  <p:tag name="KSO_WM_SLIDE_LAYOUT" val="a_f"/>
  <p:tag name="KSO_WM_SLIDE_LAYOUT_CNT" val="1_1"/>
  <p:tag name="KSO_WM_TEMPLATE_MASTER_TYPE" val="1"/>
  <p:tag name="KSO_WM_TEMPLATE_COLOR_TYPE" val="1"/>
</p:tagLst>
</file>

<file path=ppt/tags/tag3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7186_2*a*1"/>
  <p:tag name="KSO_WM_TEMPLATE_CATEGORY" val="custom"/>
  <p:tag name="KSO_WM_TEMPLATE_INDEX" val="20177186"/>
  <p:tag name="KSO_WM_UNIT_LAYERLEVEL" val="1"/>
  <p:tag name="KSO_WM_TAG_VERSION" val="1.0"/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COMBINE_RELATE_SLIDE_ID" val="background20176466_3"/>
  <p:tag name="KSO_WM_SLIDE_ID" val="custom20177186_3"/>
  <p:tag name="KSO_WM_TEMPLATE_SUBCATEGORY" val="0"/>
  <p:tag name="KSO_WM_SLIDE_TYPE" val="text"/>
  <p:tag name="KSO_WM_SLIDE_SUBTYPE" val="pureTxt"/>
  <p:tag name="KSO_WM_SLIDE_ITEM_CNT" val="0"/>
  <p:tag name="KSO_WM_SLIDE_INDEX" val="3"/>
  <p:tag name="KSO_WM_SLIDE_SIZE" val="855*465"/>
  <p:tag name="KSO_WM_SLIDE_POSITION" val="52*34"/>
  <p:tag name="KSO_WM_TAG_VERSION" val="1.0"/>
  <p:tag name="KSO_WM_BEAUTIFY_FLAG" val="#wm#"/>
  <p:tag name="KSO_WM_TEMPLATE_CATEGORY" val="custom"/>
  <p:tag name="KSO_WM_TEMPLATE_INDEX" val="20177186"/>
  <p:tag name="KSO_WM_SLIDE_LAYOUT" val="a_f"/>
  <p:tag name="KSO_WM_SLIDE_LAYOUT_CNT" val="1_2"/>
  <p:tag name="KSO_WM_TEMPLATE_MASTER_TYPE" val="1"/>
  <p:tag name="KSO_WM_TEMPLATE_COLOR_TYPE" val="1"/>
</p:tagLst>
</file>

<file path=ppt/tags/tag3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7186_2*a*1"/>
  <p:tag name="KSO_WM_TEMPLATE_CATEGORY" val="custom"/>
  <p:tag name="KSO_WM_TEMPLATE_INDEX" val="20177186"/>
  <p:tag name="KSO_WM_UNIT_LAYERLEVEL" val="1"/>
  <p:tag name="KSO_WM_TAG_VERSION" val="1.0"/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COMBINE_RELATE_SLIDE_ID" val="diagram20170868_1"/>
  <p:tag name="KSO_WM_SLIDE_ID" val="custom20177186_6"/>
  <p:tag name="KSO_WM_TEMPLATE_SUBCATEGORY" val="0"/>
  <p:tag name="KSO_WM_SLIDE_TYPE" val="contents"/>
  <p:tag name="KSO_WM_SLIDE_SUBTYPE" val="diag"/>
  <p:tag name="KSO_WM_SLIDE_ITEM_CNT" val="2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77186"/>
  <p:tag name="KSO_WM_SLIDE_LAYOUT" val="a_l"/>
  <p:tag name="KSO_WM_SLIDE_LAYOUT_CNT" val="1_1"/>
  <p:tag name="KSO_WM_TEMPLATE_MASTER_TYPE" val="1"/>
  <p:tag name="KSO_WM_TEMPLATE_COLOR_TYPE" val="1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COMBINE_RELATE_SLIDE_ID" val="diagram20170868_2"/>
  <p:tag name="KSO_WM_SLIDE_ID" val="custom20177186_7"/>
  <p:tag name="KSO_WM_TEMPLATE_SUBCATEGORY" val="0"/>
  <p:tag name="KSO_WM_SLIDE_TYPE" val="contents"/>
  <p:tag name="KSO_WM_SLIDE_SUBTYPE" val="diag"/>
  <p:tag name="KSO_WM_SLIDE_ITEM_CNT" val="3"/>
  <p:tag name="KSO_WM_SLIDE_INDEX" val="7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77186"/>
  <p:tag name="KSO_WM_SLIDE_LAYOUT" val="a_l"/>
  <p:tag name="KSO_WM_SLIDE_LAYOUT_CNT" val="1_1"/>
  <p:tag name="KSO_WM_TEMPLATE_MASTER_TYPE" val="1"/>
  <p:tag name="KSO_WM_TEMPLATE_COLOR_TYPE" val="1"/>
</p:tagLst>
</file>

<file path=ppt/tags/tag4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7186_2*a*1"/>
  <p:tag name="KSO_WM_TEMPLATE_CATEGORY" val="custom"/>
  <p:tag name="KSO_WM_TEMPLATE_INDEX" val="20177186"/>
  <p:tag name="KSO_WM_UNIT_LAYERLEVEL" val="1"/>
  <p:tag name="KSO_WM_TAG_VERSION" val="1.0"/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COMBINE_RELATE_SLIDE_ID" val="diagram20170868_3"/>
  <p:tag name="KSO_WM_SLIDE_ID" val="custom20177186_8"/>
  <p:tag name="KSO_WM_TEMPLATE_SUBCATEGORY" val="0"/>
  <p:tag name="KSO_WM_SLIDE_TYPE" val="contents"/>
  <p:tag name="KSO_WM_SLIDE_SUBTYPE" val="diag"/>
  <p:tag name="KSO_WM_SLIDE_ITEM_CNT" val="4"/>
  <p:tag name="KSO_WM_SLIDE_INDEX" val="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77186"/>
  <p:tag name="KSO_WM_SLIDE_LAYOUT" val="a_l"/>
  <p:tag name="KSO_WM_SLIDE_LAYOUT_CNT" val="1_1"/>
  <p:tag name="KSO_WM_TEMPLATE_MASTER_TYPE" val="1"/>
  <p:tag name="KSO_WM_TEMPLATE_COLOR_TYPE" val="1"/>
</p:tagLst>
</file>

<file path=ppt/tags/tag4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7186_2*a*1"/>
  <p:tag name="KSO_WM_TEMPLATE_CATEGORY" val="custom"/>
  <p:tag name="KSO_WM_TEMPLATE_INDEX" val="20177186"/>
  <p:tag name="KSO_WM_UNIT_LAYERLEVEL" val="1"/>
  <p:tag name="KSO_WM_TAG_VERSION" val="1.0"/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COMBINE_RELATE_SLIDE_ID" val="diagram20170868_4"/>
  <p:tag name="KSO_WM_SLIDE_ID" val="custom20177186_9"/>
  <p:tag name="KSO_WM_TEMPLATE_SUBCATEGORY" val="0"/>
  <p:tag name="KSO_WM_SLIDE_TYPE" val="contents"/>
  <p:tag name="KSO_WM_SLIDE_SUBTYPE" val="diag"/>
  <p:tag name="KSO_WM_SLIDE_ITEM_CNT" val="5"/>
  <p:tag name="KSO_WM_SLIDE_INDEX" val="9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77186"/>
  <p:tag name="KSO_WM_SLIDE_LAYOUT" val="a_l"/>
  <p:tag name="KSO_WM_SLIDE_LAYOUT_CNT" val="1_1"/>
  <p:tag name="KSO_WM_TEMPLATE_MASTER_TYPE" val="1"/>
  <p:tag name="KSO_WM_TEMPLATE_COLOR_TYPE" val="1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COMBINE_RELATE_SLIDE_ID" val="diagram20170868_5"/>
  <p:tag name="KSO_WM_SLIDE_ID" val="custom20177186_10"/>
  <p:tag name="KSO_WM_TEMPLATE_SUBCATEGORY" val="0"/>
  <p:tag name="KSO_WM_SLIDE_TYPE" val="contents"/>
  <p:tag name="KSO_WM_SLIDE_SUBTYPE" val="diag"/>
  <p:tag name="KSO_WM_SLIDE_ITEM_CNT" val="6"/>
  <p:tag name="KSO_WM_SLIDE_INDEX" val="10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77186"/>
  <p:tag name="KSO_WM_SLIDE_LAYOUT" val="a_l"/>
  <p:tag name="KSO_WM_SLIDE_LAYOUT_CNT" val="1_1"/>
  <p:tag name="KSO_WM_TEMPLATE_MASTER_TYPE" val="1"/>
  <p:tag name="KSO_WM_TEMPLATE_COLOR_TYPE" val="1"/>
</p:tagLst>
</file>

<file path=ppt/tags/tag501.xml><?xml version="1.0" encoding="utf-8"?>
<p:tagLst xmlns:p="http://schemas.openxmlformats.org/presentationml/2006/main">
  <p:tag name="KSO_WM_UNIT_ISCONTENTS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7186_31*a*1"/>
  <p:tag name="KSO_WM_TEMPLATE_CATEGORY" val="custom"/>
  <p:tag name="KSO_WM_TEMPLATE_INDEX" val="20177186"/>
  <p:tag name="KSO_WM_UNIT_LAYERLEVEL" val="1"/>
  <p:tag name="KSO_WM_TAG_VERSION" val="1.0"/>
  <p:tag name="KSO_WM_BEAUTIFY_FLAG" val="#wm#"/>
  <p:tag name="KSO_WM_UNIT_PRESET_TEXT" val="感谢聆听"/>
</p:tagLst>
</file>

<file path=ppt/tags/tag502.xml><?xml version="1.0" encoding="utf-8"?>
<p:tagLst xmlns:p="http://schemas.openxmlformats.org/presentationml/2006/main">
  <p:tag name="KSO_WM_COMBINE_RELATE_SLIDE_ID" val="background20176466_15"/>
  <p:tag name="KSO_WM_SLIDE_ID" val="custom20177186_31"/>
  <p:tag name="KSO_WM_TEMPLATE_SUBCATEGORY" val="0"/>
  <p:tag name="KSO_WM_SLIDE_TYPE" val="endPage"/>
  <p:tag name="KSO_WM_SLIDE_SUBTYPE" val="pureTxt"/>
  <p:tag name="KSO_WM_SLIDE_ITEM_CNT" val="0"/>
  <p:tag name="KSO_WM_SLIDE_INDEX" val="31"/>
  <p:tag name="KSO_WM_TAG_VERSION" val="1.0"/>
  <p:tag name="KSO_WM_BEAUTIFY_FLAG" val="#wm#"/>
  <p:tag name="KSO_WM_TEMPLATE_CATEGORY" val="custom"/>
  <p:tag name="KSO_WM_TEMPLATE_INDEX" val="20177186"/>
  <p:tag name="KSO_WM_SLIDE_LAYOUT" val="a"/>
  <p:tag name="KSO_WM_SLIDE_LAYOUT_CNT" val="1"/>
  <p:tag name="KSO_WM_TEMPLATE_MASTER_TYPE" val="1"/>
  <p:tag name="KSO_WM_TEMPLATE_COLOR_TYPE" val="1"/>
</p:tagLst>
</file>

<file path=ppt/tags/tag503.xml><?xml version="1.0" encoding="utf-8"?>
<p:tagLst xmlns:p="http://schemas.openxmlformats.org/presentationml/2006/main">
  <p:tag name="COMMONDATA" val="eyJoZGlkIjoiNWYxOGNhOWI3YzZlMmE4ODE0OWRiMGIwZDk0MGM3MGIifQ=="/>
  <p:tag name="KSO_WPP_MARK_KEY" val="6b641119-c437-4eb7-bcb8-9f494b3d95f4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">
      <a:dk1>
        <a:srgbClr val="000000"/>
      </a:dk1>
      <a:lt1>
        <a:srgbClr val="FFFFFF"/>
      </a:lt1>
      <a:dk2>
        <a:srgbClr val="CAD3D9"/>
      </a:dk2>
      <a:lt2>
        <a:srgbClr val="F3F4EF"/>
      </a:lt2>
      <a:accent1>
        <a:srgbClr val="718EA4"/>
      </a:accent1>
      <a:accent2>
        <a:srgbClr val="7A9399"/>
      </a:accent2>
      <a:accent3>
        <a:srgbClr val="7E9890"/>
      </a:accent3>
      <a:accent4>
        <a:srgbClr val="849B86"/>
      </a:accent4>
      <a:accent5>
        <a:srgbClr val="899F7C"/>
      </a:accent5>
      <a:accent6>
        <a:srgbClr val="90A473"/>
      </a:accent6>
      <a:hlink>
        <a:srgbClr val="495ABD"/>
      </a:hlink>
      <a:folHlink>
        <a:srgbClr val="725E8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4">
      <a:dk1>
        <a:srgbClr val="000000"/>
      </a:dk1>
      <a:lt1>
        <a:srgbClr val="FFFFFF"/>
      </a:lt1>
      <a:dk2>
        <a:srgbClr val="CAD3D9"/>
      </a:dk2>
      <a:lt2>
        <a:srgbClr val="F3F4EF"/>
      </a:lt2>
      <a:accent1>
        <a:srgbClr val="718EA4"/>
      </a:accent1>
      <a:accent2>
        <a:srgbClr val="7A9399"/>
      </a:accent2>
      <a:accent3>
        <a:srgbClr val="7E9890"/>
      </a:accent3>
      <a:accent4>
        <a:srgbClr val="849B86"/>
      </a:accent4>
      <a:accent5>
        <a:srgbClr val="899F7C"/>
      </a:accent5>
      <a:accent6>
        <a:srgbClr val="90A473"/>
      </a:accent6>
      <a:hlink>
        <a:srgbClr val="495ABD"/>
      </a:hlink>
      <a:folHlink>
        <a:srgbClr val="725E8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CAD3D9"/>
    </a:dk2>
    <a:lt2>
      <a:srgbClr val="F3F4EF"/>
    </a:lt2>
    <a:accent1>
      <a:srgbClr val="718EA4"/>
    </a:accent1>
    <a:accent2>
      <a:srgbClr val="7A9399"/>
    </a:accent2>
    <a:accent3>
      <a:srgbClr val="7E9890"/>
    </a:accent3>
    <a:accent4>
      <a:srgbClr val="849B86"/>
    </a:accent4>
    <a:accent5>
      <a:srgbClr val="899F7C"/>
    </a:accent5>
    <a:accent6>
      <a:srgbClr val="90A473"/>
    </a:accent6>
    <a:hlink>
      <a:srgbClr val="495ABD"/>
    </a:hlink>
    <a:folHlink>
      <a:srgbClr val="725E82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CAD3D9"/>
    </a:dk2>
    <a:lt2>
      <a:srgbClr val="F3F4EF"/>
    </a:lt2>
    <a:accent1>
      <a:srgbClr val="718EA4"/>
    </a:accent1>
    <a:accent2>
      <a:srgbClr val="7A9399"/>
    </a:accent2>
    <a:accent3>
      <a:srgbClr val="7E9890"/>
    </a:accent3>
    <a:accent4>
      <a:srgbClr val="849B86"/>
    </a:accent4>
    <a:accent5>
      <a:srgbClr val="899F7C"/>
    </a:accent5>
    <a:accent6>
      <a:srgbClr val="90A473"/>
    </a:accent6>
    <a:hlink>
      <a:srgbClr val="495ABD"/>
    </a:hlink>
    <a:folHlink>
      <a:srgbClr val="725E82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CAD3D9"/>
    </a:dk2>
    <a:lt2>
      <a:srgbClr val="F3F4EF"/>
    </a:lt2>
    <a:accent1>
      <a:srgbClr val="718EA4"/>
    </a:accent1>
    <a:accent2>
      <a:srgbClr val="7A9399"/>
    </a:accent2>
    <a:accent3>
      <a:srgbClr val="7E9890"/>
    </a:accent3>
    <a:accent4>
      <a:srgbClr val="849B86"/>
    </a:accent4>
    <a:accent5>
      <a:srgbClr val="899F7C"/>
    </a:accent5>
    <a:accent6>
      <a:srgbClr val="90A473"/>
    </a:accent6>
    <a:hlink>
      <a:srgbClr val="495ABD"/>
    </a:hlink>
    <a:folHlink>
      <a:srgbClr val="725E82"/>
    </a:folHlink>
  </a:clrScheme>
</a:themeOverride>
</file>

<file path=ppt/theme/themeOverride4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CAD3D9"/>
    </a:dk2>
    <a:lt2>
      <a:srgbClr val="F3F4EF"/>
    </a:lt2>
    <a:accent1>
      <a:srgbClr val="718EA4"/>
    </a:accent1>
    <a:accent2>
      <a:srgbClr val="7A9399"/>
    </a:accent2>
    <a:accent3>
      <a:srgbClr val="7E9890"/>
    </a:accent3>
    <a:accent4>
      <a:srgbClr val="849B86"/>
    </a:accent4>
    <a:accent5>
      <a:srgbClr val="899F7C"/>
    </a:accent5>
    <a:accent6>
      <a:srgbClr val="90A473"/>
    </a:accent6>
    <a:hlink>
      <a:srgbClr val="495ABD"/>
    </a:hlink>
    <a:folHlink>
      <a:srgbClr val="725E82"/>
    </a:folHlink>
  </a:clrScheme>
</a:themeOverride>
</file>

<file path=ppt/theme/themeOverride5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CAD3D9"/>
    </a:dk2>
    <a:lt2>
      <a:srgbClr val="F3F4EF"/>
    </a:lt2>
    <a:accent1>
      <a:srgbClr val="718EA4"/>
    </a:accent1>
    <a:accent2>
      <a:srgbClr val="7A9399"/>
    </a:accent2>
    <a:accent3>
      <a:srgbClr val="7E9890"/>
    </a:accent3>
    <a:accent4>
      <a:srgbClr val="849B86"/>
    </a:accent4>
    <a:accent5>
      <a:srgbClr val="899F7C"/>
    </a:accent5>
    <a:accent6>
      <a:srgbClr val="90A473"/>
    </a:accent6>
    <a:hlink>
      <a:srgbClr val="495ABD"/>
    </a:hlink>
    <a:folHlink>
      <a:srgbClr val="725E82"/>
    </a:folHlink>
  </a:clrScheme>
</a:themeOverride>
</file>

<file path=ppt/theme/themeOverride6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CAD3D9"/>
    </a:dk2>
    <a:lt2>
      <a:srgbClr val="F3F4EF"/>
    </a:lt2>
    <a:accent1>
      <a:srgbClr val="718EA4"/>
    </a:accent1>
    <a:accent2>
      <a:srgbClr val="7A9399"/>
    </a:accent2>
    <a:accent3>
      <a:srgbClr val="7E9890"/>
    </a:accent3>
    <a:accent4>
      <a:srgbClr val="849B86"/>
    </a:accent4>
    <a:accent5>
      <a:srgbClr val="899F7C"/>
    </a:accent5>
    <a:accent6>
      <a:srgbClr val="90A473"/>
    </a:accent6>
    <a:hlink>
      <a:srgbClr val="495ABD"/>
    </a:hlink>
    <a:folHlink>
      <a:srgbClr val="725E82"/>
    </a:folHlink>
  </a:clrScheme>
</a:themeOverride>
</file>

<file path=ppt/theme/themeOverride7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CAD3D9"/>
    </a:dk2>
    <a:lt2>
      <a:srgbClr val="F3F4EF"/>
    </a:lt2>
    <a:accent1>
      <a:srgbClr val="718EA4"/>
    </a:accent1>
    <a:accent2>
      <a:srgbClr val="7A9399"/>
    </a:accent2>
    <a:accent3>
      <a:srgbClr val="7E9890"/>
    </a:accent3>
    <a:accent4>
      <a:srgbClr val="849B86"/>
    </a:accent4>
    <a:accent5>
      <a:srgbClr val="899F7C"/>
    </a:accent5>
    <a:accent6>
      <a:srgbClr val="90A473"/>
    </a:accent6>
    <a:hlink>
      <a:srgbClr val="495ABD"/>
    </a:hlink>
    <a:folHlink>
      <a:srgbClr val="725E82"/>
    </a:folHlink>
  </a:clrScheme>
</a:themeOverride>
</file>

<file path=ppt/theme/themeOverride8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CAD3D9"/>
    </a:dk2>
    <a:lt2>
      <a:srgbClr val="F3F4EF"/>
    </a:lt2>
    <a:accent1>
      <a:srgbClr val="718EA4"/>
    </a:accent1>
    <a:accent2>
      <a:srgbClr val="7A9399"/>
    </a:accent2>
    <a:accent3>
      <a:srgbClr val="7E9890"/>
    </a:accent3>
    <a:accent4>
      <a:srgbClr val="849B86"/>
    </a:accent4>
    <a:accent5>
      <a:srgbClr val="899F7C"/>
    </a:accent5>
    <a:accent6>
      <a:srgbClr val="90A473"/>
    </a:accent6>
    <a:hlink>
      <a:srgbClr val="495ABD"/>
    </a:hlink>
    <a:folHlink>
      <a:srgbClr val="725E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2259</Words>
  <Application>WPS 演示</Application>
  <PresentationFormat>宽屏</PresentationFormat>
  <Paragraphs>221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隶书</vt:lpstr>
      <vt:lpstr>汉仪尚巍手书W</vt:lpstr>
      <vt:lpstr>Cambria Math</vt:lpstr>
      <vt:lpstr>Calibri</vt:lpstr>
      <vt:lpstr>微软雅黑</vt:lpstr>
      <vt:lpstr>黑体</vt:lpstr>
      <vt:lpstr>Tempus Sans ITC</vt:lpstr>
      <vt:lpstr>幼圆</vt:lpstr>
      <vt:lpstr>Arial Unicode MS</vt:lpstr>
      <vt:lpstr>Gill Sans</vt:lpstr>
      <vt:lpstr>Arial</vt:lpstr>
      <vt:lpstr>Gill Sans MT</vt:lpstr>
      <vt:lpstr>Office 主题</vt:lpstr>
      <vt:lpstr>2_Office 主题​​</vt:lpstr>
      <vt:lpstr>3_Office 主题​​</vt:lpstr>
      <vt:lpstr>PowerPoint 演示文稿</vt:lpstr>
      <vt:lpstr>任务一：答案抽取任务</vt:lpstr>
      <vt:lpstr>任务一：答案抽取任务</vt:lpstr>
      <vt:lpstr>任务一：答案抽取任务</vt:lpstr>
      <vt:lpstr>PowerPoint 演示文稿</vt:lpstr>
      <vt:lpstr>任务一：答案抽取任务</vt:lpstr>
      <vt:lpstr>任务一：答案抽取任务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</dc:creator>
  <cp:lastModifiedBy>陈明威</cp:lastModifiedBy>
  <cp:revision>116</cp:revision>
  <dcterms:created xsi:type="dcterms:W3CDTF">2022-12-22T06:36:00Z</dcterms:created>
  <dcterms:modified xsi:type="dcterms:W3CDTF">2022-12-23T06:39:02Z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440214E78A0D46978436FDB85F45371D</vt:lpwstr>
  </property>
  <property fmtid="{D5CDD505-2E9C-101B-9397-08002B2CF9AE}" pid="3" name="KSOProductBuildVer">
    <vt:lpwstr>2052-11.1.0.12980</vt:lpwstr>
  </property>
</Properties>
</file>