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5B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9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" name="组合 29"/>
          <p:cNvGrpSpPr/>
          <p:nvPr/>
        </p:nvGrpSpPr>
        <p:grpSpPr>
          <a:xfrm>
            <a:off x="6831965" y="1998980"/>
            <a:ext cx="3591317" cy="2883729"/>
            <a:chOff x="336" y="1701"/>
            <a:chExt cx="9162" cy="7356"/>
          </a:xfrm>
        </p:grpSpPr>
        <p:sp>
          <p:nvSpPr>
            <p:cNvPr id="4" name="矩形 3"/>
            <p:cNvSpPr/>
            <p:nvPr/>
          </p:nvSpPr>
          <p:spPr>
            <a:xfrm>
              <a:off x="2513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981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49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13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981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449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513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981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449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梯形 13"/>
            <p:cNvSpPr/>
            <p:nvPr/>
          </p:nvSpPr>
          <p:spPr>
            <a:xfrm>
              <a:off x="2513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梯形 14"/>
            <p:cNvSpPr/>
            <p:nvPr/>
          </p:nvSpPr>
          <p:spPr>
            <a:xfrm>
              <a:off x="3981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梯形 15"/>
            <p:cNvSpPr/>
            <p:nvPr/>
          </p:nvSpPr>
          <p:spPr>
            <a:xfrm>
              <a:off x="5449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梯形 16"/>
            <p:cNvSpPr/>
            <p:nvPr/>
          </p:nvSpPr>
          <p:spPr>
            <a:xfrm rot="16200000">
              <a:off x="1442" y="3594"/>
              <a:ext cx="1468" cy="674"/>
            </a:xfrm>
            <a:prstGeom prst="trapezoid">
              <a:avLst/>
            </a:prstGeom>
            <a:solidFill>
              <a:srgbClr val="F0F0F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梯形 17"/>
            <p:cNvSpPr/>
            <p:nvPr/>
          </p:nvSpPr>
          <p:spPr>
            <a:xfrm rot="16200000">
              <a:off x="1442" y="5063"/>
              <a:ext cx="1468" cy="674"/>
            </a:xfrm>
            <a:prstGeom prst="trapezoid">
              <a:avLst/>
            </a:prstGeom>
            <a:solidFill>
              <a:srgbClr val="F0F0F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梯形 18"/>
            <p:cNvSpPr/>
            <p:nvPr/>
          </p:nvSpPr>
          <p:spPr>
            <a:xfrm rot="16200000">
              <a:off x="1442" y="6531"/>
              <a:ext cx="1468" cy="674"/>
            </a:xfrm>
            <a:prstGeom prst="trapezoid">
              <a:avLst/>
            </a:prstGeom>
            <a:solidFill>
              <a:srgbClr val="F0F0F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梯形 19"/>
            <p:cNvSpPr/>
            <p:nvPr/>
          </p:nvSpPr>
          <p:spPr>
            <a:xfrm rot="5400000">
              <a:off x="6520" y="3595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梯形 20"/>
            <p:cNvSpPr/>
            <p:nvPr/>
          </p:nvSpPr>
          <p:spPr>
            <a:xfrm rot="5400000">
              <a:off x="6520" y="5062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梯形 21"/>
            <p:cNvSpPr/>
            <p:nvPr/>
          </p:nvSpPr>
          <p:spPr>
            <a:xfrm rot="5400000">
              <a:off x="6520" y="6530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梯形 22"/>
            <p:cNvSpPr/>
            <p:nvPr/>
          </p:nvSpPr>
          <p:spPr>
            <a:xfrm rot="10800000">
              <a:off x="5449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梯形 23"/>
            <p:cNvSpPr/>
            <p:nvPr/>
          </p:nvSpPr>
          <p:spPr>
            <a:xfrm rot="10800000">
              <a:off x="3981" y="7601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梯形 24"/>
            <p:cNvSpPr/>
            <p:nvPr/>
          </p:nvSpPr>
          <p:spPr>
            <a:xfrm rot="10800000">
              <a:off x="2513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66" y="8275"/>
              <a:ext cx="1897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Front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36" y="4989"/>
              <a:ext cx="1503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Left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591" y="4958"/>
              <a:ext cx="1907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Right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797" y="1701"/>
              <a:ext cx="1836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Back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513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981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449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981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449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981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5449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梯形 37"/>
            <p:cNvSpPr/>
            <p:nvPr/>
          </p:nvSpPr>
          <p:spPr>
            <a:xfrm>
              <a:off x="2513" y="2525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梯形 38"/>
            <p:cNvSpPr/>
            <p:nvPr/>
          </p:nvSpPr>
          <p:spPr>
            <a:xfrm>
              <a:off x="3981" y="2525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梯形 39"/>
            <p:cNvSpPr/>
            <p:nvPr/>
          </p:nvSpPr>
          <p:spPr>
            <a:xfrm>
              <a:off x="5449" y="2525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梯形 40"/>
            <p:cNvSpPr/>
            <p:nvPr/>
          </p:nvSpPr>
          <p:spPr>
            <a:xfrm rot="5400000">
              <a:off x="6520" y="3597"/>
              <a:ext cx="1468" cy="674"/>
            </a:xfrm>
            <a:prstGeom prst="trapezoid">
              <a:avLst/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梯形 41"/>
            <p:cNvSpPr/>
            <p:nvPr/>
          </p:nvSpPr>
          <p:spPr>
            <a:xfrm rot="5400000">
              <a:off x="6520" y="5064"/>
              <a:ext cx="1468" cy="674"/>
            </a:xfrm>
            <a:prstGeom prst="trapezoid">
              <a:avLst/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梯形 42"/>
            <p:cNvSpPr/>
            <p:nvPr/>
          </p:nvSpPr>
          <p:spPr>
            <a:xfrm rot="5400000">
              <a:off x="6520" y="6532"/>
              <a:ext cx="1468" cy="674"/>
            </a:xfrm>
            <a:prstGeom prst="trapezoid">
              <a:avLst/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梯形 43"/>
            <p:cNvSpPr/>
            <p:nvPr/>
          </p:nvSpPr>
          <p:spPr>
            <a:xfrm rot="10800000">
              <a:off x="5449" y="7604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梯形 44"/>
            <p:cNvSpPr/>
            <p:nvPr/>
          </p:nvSpPr>
          <p:spPr>
            <a:xfrm rot="10800000">
              <a:off x="3981" y="7603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557655" y="1979295"/>
            <a:ext cx="3591317" cy="2883729"/>
            <a:chOff x="336" y="1701"/>
            <a:chExt cx="9162" cy="7356"/>
          </a:xfrm>
        </p:grpSpPr>
        <p:sp>
          <p:nvSpPr>
            <p:cNvPr id="47" name="矩形 46"/>
            <p:cNvSpPr/>
            <p:nvPr/>
          </p:nvSpPr>
          <p:spPr>
            <a:xfrm>
              <a:off x="2513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981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449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13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981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449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513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3981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449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梯形 55"/>
            <p:cNvSpPr/>
            <p:nvPr/>
          </p:nvSpPr>
          <p:spPr>
            <a:xfrm>
              <a:off x="2513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梯形 56"/>
            <p:cNvSpPr/>
            <p:nvPr/>
          </p:nvSpPr>
          <p:spPr>
            <a:xfrm>
              <a:off x="3981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梯形 57"/>
            <p:cNvSpPr/>
            <p:nvPr/>
          </p:nvSpPr>
          <p:spPr>
            <a:xfrm>
              <a:off x="5449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梯形 58"/>
            <p:cNvSpPr/>
            <p:nvPr/>
          </p:nvSpPr>
          <p:spPr>
            <a:xfrm rot="16200000">
              <a:off x="1442" y="3594"/>
              <a:ext cx="1468" cy="674"/>
            </a:xfrm>
            <a:prstGeom prst="trapezoid">
              <a:avLst/>
            </a:prstGeom>
            <a:solidFill>
              <a:srgbClr val="F0F0F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梯形 59"/>
            <p:cNvSpPr/>
            <p:nvPr/>
          </p:nvSpPr>
          <p:spPr>
            <a:xfrm rot="16200000">
              <a:off x="1442" y="5063"/>
              <a:ext cx="1468" cy="674"/>
            </a:xfrm>
            <a:prstGeom prst="trapezoid">
              <a:avLst/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梯形 60"/>
            <p:cNvSpPr/>
            <p:nvPr/>
          </p:nvSpPr>
          <p:spPr>
            <a:xfrm rot="16200000">
              <a:off x="1442" y="6531"/>
              <a:ext cx="1468" cy="674"/>
            </a:xfrm>
            <a:prstGeom prst="trapezoid">
              <a:avLst/>
            </a:prstGeom>
            <a:solidFill>
              <a:srgbClr val="F0F0F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梯形 61"/>
            <p:cNvSpPr/>
            <p:nvPr/>
          </p:nvSpPr>
          <p:spPr>
            <a:xfrm rot="5400000">
              <a:off x="6520" y="3595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梯形 62"/>
            <p:cNvSpPr/>
            <p:nvPr/>
          </p:nvSpPr>
          <p:spPr>
            <a:xfrm rot="5400000">
              <a:off x="6520" y="5062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梯形 63"/>
            <p:cNvSpPr/>
            <p:nvPr/>
          </p:nvSpPr>
          <p:spPr>
            <a:xfrm rot="5400000">
              <a:off x="6520" y="6530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梯形 64"/>
            <p:cNvSpPr/>
            <p:nvPr/>
          </p:nvSpPr>
          <p:spPr>
            <a:xfrm rot="10800000">
              <a:off x="5449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梯形 65"/>
            <p:cNvSpPr/>
            <p:nvPr/>
          </p:nvSpPr>
          <p:spPr>
            <a:xfrm rot="10800000">
              <a:off x="3981" y="7601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梯形 66"/>
            <p:cNvSpPr/>
            <p:nvPr/>
          </p:nvSpPr>
          <p:spPr>
            <a:xfrm rot="10800000">
              <a:off x="2513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766" y="8275"/>
              <a:ext cx="1897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Front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36" y="4989"/>
              <a:ext cx="1503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Left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7591" y="4958"/>
              <a:ext cx="1907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Right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797" y="1701"/>
              <a:ext cx="1836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Back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513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3981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449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3981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5449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3981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449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梯形 78"/>
            <p:cNvSpPr/>
            <p:nvPr/>
          </p:nvSpPr>
          <p:spPr>
            <a:xfrm>
              <a:off x="2513" y="2525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梯形 79"/>
            <p:cNvSpPr/>
            <p:nvPr/>
          </p:nvSpPr>
          <p:spPr>
            <a:xfrm>
              <a:off x="3981" y="2525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梯形 80"/>
            <p:cNvSpPr/>
            <p:nvPr/>
          </p:nvSpPr>
          <p:spPr>
            <a:xfrm>
              <a:off x="5449" y="2525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梯形 81"/>
            <p:cNvSpPr/>
            <p:nvPr/>
          </p:nvSpPr>
          <p:spPr>
            <a:xfrm rot="5400000">
              <a:off x="6520" y="3597"/>
              <a:ext cx="1468" cy="674"/>
            </a:xfrm>
            <a:prstGeom prst="trapezoid">
              <a:avLst/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梯形 82"/>
            <p:cNvSpPr/>
            <p:nvPr/>
          </p:nvSpPr>
          <p:spPr>
            <a:xfrm rot="5400000">
              <a:off x="6520" y="5064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梯形 83"/>
            <p:cNvSpPr/>
            <p:nvPr/>
          </p:nvSpPr>
          <p:spPr>
            <a:xfrm rot="5400000">
              <a:off x="6520" y="6532"/>
              <a:ext cx="1468" cy="674"/>
            </a:xfrm>
            <a:prstGeom prst="trapezoid">
              <a:avLst/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梯形 84"/>
            <p:cNvSpPr/>
            <p:nvPr/>
          </p:nvSpPr>
          <p:spPr>
            <a:xfrm rot="10800000">
              <a:off x="5449" y="7604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梯形 85"/>
            <p:cNvSpPr/>
            <p:nvPr/>
          </p:nvSpPr>
          <p:spPr>
            <a:xfrm rot="10800000">
              <a:off x="3981" y="7600"/>
              <a:ext cx="1468" cy="674"/>
            </a:xfrm>
            <a:prstGeom prst="trapezoid">
              <a:avLst/>
            </a:prstGeom>
            <a:solidFill>
              <a:srgbClr val="DCDCDC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7" name="右箭头 86"/>
          <p:cNvSpPr/>
          <p:nvPr/>
        </p:nvSpPr>
        <p:spPr>
          <a:xfrm>
            <a:off x="5525135" y="3244215"/>
            <a:ext cx="1141095" cy="370840"/>
          </a:xfrm>
          <a:prstGeom prst="rightArrow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左箭头 88"/>
          <p:cNvSpPr/>
          <p:nvPr/>
        </p:nvSpPr>
        <p:spPr>
          <a:xfrm rot="18900000">
            <a:off x="3286125" y="3896995"/>
            <a:ext cx="1125220" cy="217170"/>
          </a:xfrm>
          <a:prstGeom prst="leftArrow">
            <a:avLst>
              <a:gd name="adj1" fmla="val 50000"/>
              <a:gd name="adj2" fmla="val 109666"/>
            </a:avLst>
          </a:prstGeom>
          <a:solidFill>
            <a:schemeClr val="tx1"/>
          </a:solidFill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左箭头 89"/>
          <p:cNvSpPr/>
          <p:nvPr/>
        </p:nvSpPr>
        <p:spPr>
          <a:xfrm rot="2700000">
            <a:off x="2136140" y="3895090"/>
            <a:ext cx="1125220" cy="217170"/>
          </a:xfrm>
          <a:prstGeom prst="leftArrow">
            <a:avLst>
              <a:gd name="adj1" fmla="val 50000"/>
              <a:gd name="adj2" fmla="val 109666"/>
            </a:avLst>
          </a:prstGeom>
          <a:solidFill>
            <a:schemeClr val="tx1"/>
          </a:solidFill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左箭头 90"/>
          <p:cNvSpPr/>
          <p:nvPr/>
        </p:nvSpPr>
        <p:spPr>
          <a:xfrm rot="10800000">
            <a:off x="2348865" y="3320415"/>
            <a:ext cx="1849120" cy="217170"/>
          </a:xfrm>
          <a:prstGeom prst="leftArrow">
            <a:avLst>
              <a:gd name="adj1" fmla="val 50000"/>
              <a:gd name="adj2" fmla="val 109666"/>
            </a:avLst>
          </a:prstGeom>
          <a:solidFill>
            <a:schemeClr val="tx1"/>
          </a:solidFill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" name="组合 29"/>
          <p:cNvGrpSpPr/>
          <p:nvPr/>
        </p:nvGrpSpPr>
        <p:grpSpPr>
          <a:xfrm>
            <a:off x="6831965" y="1998980"/>
            <a:ext cx="3591317" cy="2883729"/>
            <a:chOff x="336" y="1701"/>
            <a:chExt cx="9162" cy="7356"/>
          </a:xfrm>
        </p:grpSpPr>
        <p:sp>
          <p:nvSpPr>
            <p:cNvPr id="4" name="矩形 3"/>
            <p:cNvSpPr/>
            <p:nvPr/>
          </p:nvSpPr>
          <p:spPr>
            <a:xfrm>
              <a:off x="2513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981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49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13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981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449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513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981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449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梯形 13"/>
            <p:cNvSpPr/>
            <p:nvPr/>
          </p:nvSpPr>
          <p:spPr>
            <a:xfrm>
              <a:off x="2513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梯形 14"/>
            <p:cNvSpPr/>
            <p:nvPr/>
          </p:nvSpPr>
          <p:spPr>
            <a:xfrm>
              <a:off x="3981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梯形 15"/>
            <p:cNvSpPr/>
            <p:nvPr/>
          </p:nvSpPr>
          <p:spPr>
            <a:xfrm>
              <a:off x="5449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梯形 16"/>
            <p:cNvSpPr/>
            <p:nvPr/>
          </p:nvSpPr>
          <p:spPr>
            <a:xfrm rot="16200000">
              <a:off x="1442" y="3594"/>
              <a:ext cx="1468" cy="674"/>
            </a:xfrm>
            <a:prstGeom prst="trapezoid">
              <a:avLst/>
            </a:prstGeom>
            <a:solidFill>
              <a:srgbClr val="F0F0F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梯形 17"/>
            <p:cNvSpPr/>
            <p:nvPr/>
          </p:nvSpPr>
          <p:spPr>
            <a:xfrm rot="16200000">
              <a:off x="1442" y="5063"/>
              <a:ext cx="1468" cy="674"/>
            </a:xfrm>
            <a:prstGeom prst="trapezoid">
              <a:avLst/>
            </a:prstGeom>
            <a:solidFill>
              <a:srgbClr val="F0F0F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梯形 18"/>
            <p:cNvSpPr/>
            <p:nvPr/>
          </p:nvSpPr>
          <p:spPr>
            <a:xfrm rot="16200000">
              <a:off x="1442" y="6531"/>
              <a:ext cx="1468" cy="674"/>
            </a:xfrm>
            <a:prstGeom prst="trapezoid">
              <a:avLst/>
            </a:prstGeom>
            <a:solidFill>
              <a:srgbClr val="F0F0F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梯形 19"/>
            <p:cNvSpPr/>
            <p:nvPr/>
          </p:nvSpPr>
          <p:spPr>
            <a:xfrm rot="5400000">
              <a:off x="6520" y="3595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梯形 20"/>
            <p:cNvSpPr/>
            <p:nvPr/>
          </p:nvSpPr>
          <p:spPr>
            <a:xfrm rot="5400000">
              <a:off x="6520" y="5062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梯形 21"/>
            <p:cNvSpPr/>
            <p:nvPr/>
          </p:nvSpPr>
          <p:spPr>
            <a:xfrm rot="5400000">
              <a:off x="6520" y="6530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梯形 22"/>
            <p:cNvSpPr/>
            <p:nvPr/>
          </p:nvSpPr>
          <p:spPr>
            <a:xfrm rot="10800000">
              <a:off x="5449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梯形 23"/>
            <p:cNvSpPr/>
            <p:nvPr/>
          </p:nvSpPr>
          <p:spPr>
            <a:xfrm rot="10800000">
              <a:off x="3981" y="7601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梯形 24"/>
            <p:cNvSpPr/>
            <p:nvPr/>
          </p:nvSpPr>
          <p:spPr>
            <a:xfrm rot="10800000">
              <a:off x="2513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66" y="8275"/>
              <a:ext cx="1897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Front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36" y="4989"/>
              <a:ext cx="1503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Left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591" y="4958"/>
              <a:ext cx="1907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Right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797" y="1701"/>
              <a:ext cx="1836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Back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513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981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449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981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449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981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5449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梯形 37"/>
            <p:cNvSpPr/>
            <p:nvPr/>
          </p:nvSpPr>
          <p:spPr>
            <a:xfrm>
              <a:off x="2513" y="2525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梯形 38"/>
            <p:cNvSpPr/>
            <p:nvPr/>
          </p:nvSpPr>
          <p:spPr>
            <a:xfrm>
              <a:off x="3981" y="2525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梯形 39"/>
            <p:cNvSpPr/>
            <p:nvPr/>
          </p:nvSpPr>
          <p:spPr>
            <a:xfrm>
              <a:off x="5449" y="2525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梯形 40"/>
            <p:cNvSpPr/>
            <p:nvPr/>
          </p:nvSpPr>
          <p:spPr>
            <a:xfrm rot="5400000">
              <a:off x="6520" y="3597"/>
              <a:ext cx="1468" cy="674"/>
            </a:xfrm>
            <a:prstGeom prst="trapezoid">
              <a:avLst/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梯形 41"/>
            <p:cNvSpPr/>
            <p:nvPr/>
          </p:nvSpPr>
          <p:spPr>
            <a:xfrm rot="5400000">
              <a:off x="6520" y="5064"/>
              <a:ext cx="1468" cy="674"/>
            </a:xfrm>
            <a:prstGeom prst="trapezoid">
              <a:avLst/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梯形 42"/>
            <p:cNvSpPr/>
            <p:nvPr/>
          </p:nvSpPr>
          <p:spPr>
            <a:xfrm rot="5400000">
              <a:off x="6520" y="6532"/>
              <a:ext cx="1468" cy="674"/>
            </a:xfrm>
            <a:prstGeom prst="trapezoid">
              <a:avLst/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梯形 43"/>
            <p:cNvSpPr/>
            <p:nvPr/>
          </p:nvSpPr>
          <p:spPr>
            <a:xfrm rot="10800000">
              <a:off x="5449" y="7604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梯形 44"/>
            <p:cNvSpPr/>
            <p:nvPr/>
          </p:nvSpPr>
          <p:spPr>
            <a:xfrm rot="10800000">
              <a:off x="3981" y="7603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557655" y="1979295"/>
            <a:ext cx="3591317" cy="2883729"/>
            <a:chOff x="336" y="1701"/>
            <a:chExt cx="9162" cy="7356"/>
          </a:xfrm>
        </p:grpSpPr>
        <p:sp>
          <p:nvSpPr>
            <p:cNvPr id="47" name="矩形 46"/>
            <p:cNvSpPr/>
            <p:nvPr/>
          </p:nvSpPr>
          <p:spPr>
            <a:xfrm>
              <a:off x="2513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981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449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13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981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449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513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3981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449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梯形 55"/>
            <p:cNvSpPr/>
            <p:nvPr/>
          </p:nvSpPr>
          <p:spPr>
            <a:xfrm>
              <a:off x="2513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梯形 56"/>
            <p:cNvSpPr/>
            <p:nvPr/>
          </p:nvSpPr>
          <p:spPr>
            <a:xfrm>
              <a:off x="3981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梯形 57"/>
            <p:cNvSpPr/>
            <p:nvPr/>
          </p:nvSpPr>
          <p:spPr>
            <a:xfrm>
              <a:off x="5449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梯形 58"/>
            <p:cNvSpPr/>
            <p:nvPr/>
          </p:nvSpPr>
          <p:spPr>
            <a:xfrm rot="16200000">
              <a:off x="1442" y="3594"/>
              <a:ext cx="1468" cy="674"/>
            </a:xfrm>
            <a:prstGeom prst="trapezoid">
              <a:avLst/>
            </a:prstGeom>
            <a:solidFill>
              <a:srgbClr val="F0F0F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梯形 59"/>
            <p:cNvSpPr/>
            <p:nvPr/>
          </p:nvSpPr>
          <p:spPr>
            <a:xfrm rot="16200000">
              <a:off x="1442" y="5063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梯形 60"/>
            <p:cNvSpPr/>
            <p:nvPr/>
          </p:nvSpPr>
          <p:spPr>
            <a:xfrm rot="16200000">
              <a:off x="1442" y="6531"/>
              <a:ext cx="1468" cy="674"/>
            </a:xfrm>
            <a:prstGeom prst="trapezoid">
              <a:avLst/>
            </a:prstGeom>
            <a:solidFill>
              <a:srgbClr val="F0F0F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梯形 61"/>
            <p:cNvSpPr/>
            <p:nvPr/>
          </p:nvSpPr>
          <p:spPr>
            <a:xfrm rot="5400000">
              <a:off x="6520" y="3595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梯形 62"/>
            <p:cNvSpPr/>
            <p:nvPr/>
          </p:nvSpPr>
          <p:spPr>
            <a:xfrm rot="5400000">
              <a:off x="6520" y="5062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梯形 63"/>
            <p:cNvSpPr/>
            <p:nvPr/>
          </p:nvSpPr>
          <p:spPr>
            <a:xfrm rot="5400000">
              <a:off x="6520" y="6530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梯形 64"/>
            <p:cNvSpPr/>
            <p:nvPr/>
          </p:nvSpPr>
          <p:spPr>
            <a:xfrm rot="10800000">
              <a:off x="5449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梯形 65"/>
            <p:cNvSpPr/>
            <p:nvPr/>
          </p:nvSpPr>
          <p:spPr>
            <a:xfrm rot="10800000">
              <a:off x="3981" y="7601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梯形 66"/>
            <p:cNvSpPr/>
            <p:nvPr/>
          </p:nvSpPr>
          <p:spPr>
            <a:xfrm rot="10800000">
              <a:off x="2513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766" y="8275"/>
              <a:ext cx="1897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Front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36" y="4989"/>
              <a:ext cx="1503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Left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7591" y="4958"/>
              <a:ext cx="1907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Right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797" y="1701"/>
              <a:ext cx="1836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Back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513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3981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449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3981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5449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3981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449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梯形 78"/>
            <p:cNvSpPr/>
            <p:nvPr/>
          </p:nvSpPr>
          <p:spPr>
            <a:xfrm>
              <a:off x="2513" y="2525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梯形 79"/>
            <p:cNvSpPr/>
            <p:nvPr/>
          </p:nvSpPr>
          <p:spPr>
            <a:xfrm>
              <a:off x="3981" y="2525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梯形 80"/>
            <p:cNvSpPr/>
            <p:nvPr/>
          </p:nvSpPr>
          <p:spPr>
            <a:xfrm>
              <a:off x="5449" y="2525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梯形 81"/>
            <p:cNvSpPr/>
            <p:nvPr/>
          </p:nvSpPr>
          <p:spPr>
            <a:xfrm rot="5400000">
              <a:off x="6520" y="3597"/>
              <a:ext cx="1468" cy="674"/>
            </a:xfrm>
            <a:prstGeom prst="trapezoid">
              <a:avLst/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梯形 82"/>
            <p:cNvSpPr/>
            <p:nvPr/>
          </p:nvSpPr>
          <p:spPr>
            <a:xfrm rot="5400000">
              <a:off x="6520" y="5064"/>
              <a:ext cx="1468" cy="674"/>
            </a:xfrm>
            <a:prstGeom prst="trapezoid">
              <a:avLst/>
            </a:prstGeom>
            <a:solidFill>
              <a:srgbClr val="F0F0F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梯形 83"/>
            <p:cNvSpPr/>
            <p:nvPr/>
          </p:nvSpPr>
          <p:spPr>
            <a:xfrm rot="5400000">
              <a:off x="6520" y="6532"/>
              <a:ext cx="1468" cy="674"/>
            </a:xfrm>
            <a:prstGeom prst="trapezoid">
              <a:avLst/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梯形 84"/>
            <p:cNvSpPr/>
            <p:nvPr/>
          </p:nvSpPr>
          <p:spPr>
            <a:xfrm rot="10800000">
              <a:off x="5449" y="7604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梯形 85"/>
            <p:cNvSpPr/>
            <p:nvPr/>
          </p:nvSpPr>
          <p:spPr>
            <a:xfrm rot="10800000">
              <a:off x="3981" y="7600"/>
              <a:ext cx="1468" cy="674"/>
            </a:xfrm>
            <a:prstGeom prst="trapezoid">
              <a:avLst/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7" name="右箭头 86"/>
          <p:cNvSpPr/>
          <p:nvPr/>
        </p:nvSpPr>
        <p:spPr>
          <a:xfrm>
            <a:off x="5525135" y="3244215"/>
            <a:ext cx="1141095" cy="370840"/>
          </a:xfrm>
          <a:prstGeom prst="rightArrow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左箭头 88"/>
          <p:cNvSpPr/>
          <p:nvPr/>
        </p:nvSpPr>
        <p:spPr>
          <a:xfrm rot="8100000">
            <a:off x="3286125" y="3896995"/>
            <a:ext cx="1125220" cy="217170"/>
          </a:xfrm>
          <a:prstGeom prst="leftArrow">
            <a:avLst>
              <a:gd name="adj1" fmla="val 50000"/>
              <a:gd name="adj2" fmla="val 109666"/>
            </a:avLst>
          </a:prstGeom>
          <a:solidFill>
            <a:schemeClr val="tx1"/>
          </a:solidFill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左箭头 89"/>
          <p:cNvSpPr/>
          <p:nvPr/>
        </p:nvSpPr>
        <p:spPr>
          <a:xfrm rot="13500000">
            <a:off x="2136140" y="3895090"/>
            <a:ext cx="1125220" cy="217170"/>
          </a:xfrm>
          <a:prstGeom prst="leftArrow">
            <a:avLst>
              <a:gd name="adj1" fmla="val 50000"/>
              <a:gd name="adj2" fmla="val 109666"/>
            </a:avLst>
          </a:prstGeom>
          <a:solidFill>
            <a:schemeClr val="tx1"/>
          </a:solidFill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左箭头 90"/>
          <p:cNvSpPr/>
          <p:nvPr/>
        </p:nvSpPr>
        <p:spPr>
          <a:xfrm>
            <a:off x="2348865" y="3320415"/>
            <a:ext cx="1849120" cy="217170"/>
          </a:xfrm>
          <a:prstGeom prst="leftArrow">
            <a:avLst>
              <a:gd name="adj1" fmla="val 50000"/>
              <a:gd name="adj2" fmla="val 109666"/>
            </a:avLst>
          </a:prstGeom>
          <a:solidFill>
            <a:schemeClr val="tx1"/>
          </a:solidFill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" name="组合 29"/>
          <p:cNvGrpSpPr/>
          <p:nvPr/>
        </p:nvGrpSpPr>
        <p:grpSpPr>
          <a:xfrm>
            <a:off x="6831965" y="1998980"/>
            <a:ext cx="3591317" cy="2883729"/>
            <a:chOff x="336" y="1701"/>
            <a:chExt cx="9162" cy="7356"/>
          </a:xfrm>
        </p:grpSpPr>
        <p:sp>
          <p:nvSpPr>
            <p:cNvPr id="4" name="矩形 3"/>
            <p:cNvSpPr/>
            <p:nvPr/>
          </p:nvSpPr>
          <p:spPr>
            <a:xfrm>
              <a:off x="2513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981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49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13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981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449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513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981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449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梯形 13"/>
            <p:cNvSpPr/>
            <p:nvPr/>
          </p:nvSpPr>
          <p:spPr>
            <a:xfrm>
              <a:off x="2513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梯形 14"/>
            <p:cNvSpPr/>
            <p:nvPr/>
          </p:nvSpPr>
          <p:spPr>
            <a:xfrm>
              <a:off x="3981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梯形 15"/>
            <p:cNvSpPr/>
            <p:nvPr/>
          </p:nvSpPr>
          <p:spPr>
            <a:xfrm>
              <a:off x="5449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梯形 16"/>
            <p:cNvSpPr/>
            <p:nvPr/>
          </p:nvSpPr>
          <p:spPr>
            <a:xfrm rot="16200000">
              <a:off x="1442" y="3594"/>
              <a:ext cx="1468" cy="674"/>
            </a:xfrm>
            <a:prstGeom prst="trapezoid">
              <a:avLst/>
            </a:prstGeom>
            <a:solidFill>
              <a:srgbClr val="F0F0F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梯形 17"/>
            <p:cNvSpPr/>
            <p:nvPr/>
          </p:nvSpPr>
          <p:spPr>
            <a:xfrm rot="16200000">
              <a:off x="1442" y="5063"/>
              <a:ext cx="1468" cy="674"/>
            </a:xfrm>
            <a:prstGeom prst="trapezoid">
              <a:avLst/>
            </a:prstGeom>
            <a:solidFill>
              <a:srgbClr val="F0F0F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梯形 18"/>
            <p:cNvSpPr/>
            <p:nvPr/>
          </p:nvSpPr>
          <p:spPr>
            <a:xfrm rot="16200000">
              <a:off x="1442" y="6531"/>
              <a:ext cx="1468" cy="674"/>
            </a:xfrm>
            <a:prstGeom prst="trapezoid">
              <a:avLst/>
            </a:prstGeom>
            <a:solidFill>
              <a:srgbClr val="F0F0F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梯形 19"/>
            <p:cNvSpPr/>
            <p:nvPr/>
          </p:nvSpPr>
          <p:spPr>
            <a:xfrm rot="5400000">
              <a:off x="6520" y="3595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梯形 20"/>
            <p:cNvSpPr/>
            <p:nvPr/>
          </p:nvSpPr>
          <p:spPr>
            <a:xfrm rot="5400000">
              <a:off x="6520" y="5062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梯形 21"/>
            <p:cNvSpPr/>
            <p:nvPr/>
          </p:nvSpPr>
          <p:spPr>
            <a:xfrm rot="5400000">
              <a:off x="6520" y="6530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梯形 22"/>
            <p:cNvSpPr/>
            <p:nvPr/>
          </p:nvSpPr>
          <p:spPr>
            <a:xfrm rot="10800000">
              <a:off x="5449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梯形 23"/>
            <p:cNvSpPr/>
            <p:nvPr/>
          </p:nvSpPr>
          <p:spPr>
            <a:xfrm rot="10800000">
              <a:off x="3981" y="7601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梯形 24"/>
            <p:cNvSpPr/>
            <p:nvPr/>
          </p:nvSpPr>
          <p:spPr>
            <a:xfrm rot="10800000">
              <a:off x="2513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66" y="8275"/>
              <a:ext cx="1897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Front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36" y="4989"/>
              <a:ext cx="1503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Left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591" y="4958"/>
              <a:ext cx="1907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Right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797" y="1701"/>
              <a:ext cx="1836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Back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513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981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449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981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449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981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5449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梯形 37"/>
            <p:cNvSpPr/>
            <p:nvPr/>
          </p:nvSpPr>
          <p:spPr>
            <a:xfrm>
              <a:off x="2513" y="2525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梯形 38"/>
            <p:cNvSpPr/>
            <p:nvPr/>
          </p:nvSpPr>
          <p:spPr>
            <a:xfrm>
              <a:off x="3981" y="2525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梯形 39"/>
            <p:cNvSpPr/>
            <p:nvPr/>
          </p:nvSpPr>
          <p:spPr>
            <a:xfrm>
              <a:off x="5449" y="2525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梯形 40"/>
            <p:cNvSpPr/>
            <p:nvPr/>
          </p:nvSpPr>
          <p:spPr>
            <a:xfrm rot="5400000">
              <a:off x="6520" y="3597"/>
              <a:ext cx="1468" cy="674"/>
            </a:xfrm>
            <a:prstGeom prst="trapezoid">
              <a:avLst/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梯形 41"/>
            <p:cNvSpPr/>
            <p:nvPr/>
          </p:nvSpPr>
          <p:spPr>
            <a:xfrm rot="5400000">
              <a:off x="6520" y="5064"/>
              <a:ext cx="1468" cy="674"/>
            </a:xfrm>
            <a:prstGeom prst="trapezoid">
              <a:avLst/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梯形 42"/>
            <p:cNvSpPr/>
            <p:nvPr/>
          </p:nvSpPr>
          <p:spPr>
            <a:xfrm rot="5400000">
              <a:off x="6520" y="6532"/>
              <a:ext cx="1468" cy="674"/>
            </a:xfrm>
            <a:prstGeom prst="trapezoid">
              <a:avLst/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梯形 43"/>
            <p:cNvSpPr/>
            <p:nvPr/>
          </p:nvSpPr>
          <p:spPr>
            <a:xfrm rot="10800000">
              <a:off x="5449" y="7604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梯形 44"/>
            <p:cNvSpPr/>
            <p:nvPr/>
          </p:nvSpPr>
          <p:spPr>
            <a:xfrm rot="10800000">
              <a:off x="3981" y="7603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557655" y="1979295"/>
            <a:ext cx="3591317" cy="2883729"/>
            <a:chOff x="336" y="1701"/>
            <a:chExt cx="9162" cy="7356"/>
          </a:xfrm>
        </p:grpSpPr>
        <p:sp>
          <p:nvSpPr>
            <p:cNvPr id="47" name="矩形 46"/>
            <p:cNvSpPr/>
            <p:nvPr/>
          </p:nvSpPr>
          <p:spPr>
            <a:xfrm>
              <a:off x="2513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981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449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13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981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449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513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3981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449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梯形 55"/>
            <p:cNvSpPr/>
            <p:nvPr/>
          </p:nvSpPr>
          <p:spPr>
            <a:xfrm>
              <a:off x="2513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梯形 56"/>
            <p:cNvSpPr/>
            <p:nvPr/>
          </p:nvSpPr>
          <p:spPr>
            <a:xfrm>
              <a:off x="3981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梯形 57"/>
            <p:cNvSpPr/>
            <p:nvPr/>
          </p:nvSpPr>
          <p:spPr>
            <a:xfrm>
              <a:off x="5449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梯形 58"/>
            <p:cNvSpPr/>
            <p:nvPr/>
          </p:nvSpPr>
          <p:spPr>
            <a:xfrm rot="16200000">
              <a:off x="1442" y="3594"/>
              <a:ext cx="1468" cy="674"/>
            </a:xfrm>
            <a:prstGeom prst="trapezoid">
              <a:avLst/>
            </a:prstGeom>
            <a:solidFill>
              <a:srgbClr val="F0F0F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梯形 59"/>
            <p:cNvSpPr/>
            <p:nvPr/>
          </p:nvSpPr>
          <p:spPr>
            <a:xfrm rot="16200000">
              <a:off x="1442" y="5063"/>
              <a:ext cx="1468" cy="674"/>
            </a:xfrm>
            <a:prstGeom prst="trapezoid">
              <a:avLst/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梯形 60"/>
            <p:cNvSpPr/>
            <p:nvPr/>
          </p:nvSpPr>
          <p:spPr>
            <a:xfrm rot="16200000">
              <a:off x="1442" y="6531"/>
              <a:ext cx="1468" cy="674"/>
            </a:xfrm>
            <a:prstGeom prst="trapezoid">
              <a:avLst/>
            </a:prstGeom>
            <a:solidFill>
              <a:srgbClr val="F0F0F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梯形 61"/>
            <p:cNvSpPr/>
            <p:nvPr/>
          </p:nvSpPr>
          <p:spPr>
            <a:xfrm rot="5400000">
              <a:off x="6520" y="3595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梯形 62"/>
            <p:cNvSpPr/>
            <p:nvPr/>
          </p:nvSpPr>
          <p:spPr>
            <a:xfrm rot="5400000">
              <a:off x="6520" y="5062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梯形 63"/>
            <p:cNvSpPr/>
            <p:nvPr/>
          </p:nvSpPr>
          <p:spPr>
            <a:xfrm rot="5400000">
              <a:off x="6520" y="6530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梯形 64"/>
            <p:cNvSpPr/>
            <p:nvPr/>
          </p:nvSpPr>
          <p:spPr>
            <a:xfrm rot="10800000">
              <a:off x="5449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梯形 65"/>
            <p:cNvSpPr/>
            <p:nvPr/>
          </p:nvSpPr>
          <p:spPr>
            <a:xfrm rot="10800000">
              <a:off x="3981" y="7601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梯形 66"/>
            <p:cNvSpPr/>
            <p:nvPr/>
          </p:nvSpPr>
          <p:spPr>
            <a:xfrm rot="10800000">
              <a:off x="2513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766" y="8275"/>
              <a:ext cx="1897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Front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36" y="4989"/>
              <a:ext cx="1503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Left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7591" y="4958"/>
              <a:ext cx="1907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Right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797" y="1701"/>
              <a:ext cx="1836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Back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513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3981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449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3981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5449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3981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449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梯形 78"/>
            <p:cNvSpPr/>
            <p:nvPr/>
          </p:nvSpPr>
          <p:spPr>
            <a:xfrm>
              <a:off x="2513" y="2525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梯形 79"/>
            <p:cNvSpPr/>
            <p:nvPr/>
          </p:nvSpPr>
          <p:spPr>
            <a:xfrm>
              <a:off x="3981" y="2525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梯形 80"/>
            <p:cNvSpPr/>
            <p:nvPr/>
          </p:nvSpPr>
          <p:spPr>
            <a:xfrm>
              <a:off x="5449" y="2525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梯形 81"/>
            <p:cNvSpPr/>
            <p:nvPr/>
          </p:nvSpPr>
          <p:spPr>
            <a:xfrm rot="5400000">
              <a:off x="6520" y="3597"/>
              <a:ext cx="1468" cy="674"/>
            </a:xfrm>
            <a:prstGeom prst="trapezoid">
              <a:avLst/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梯形 82"/>
            <p:cNvSpPr/>
            <p:nvPr/>
          </p:nvSpPr>
          <p:spPr>
            <a:xfrm rot="5400000">
              <a:off x="6520" y="5064"/>
              <a:ext cx="1468" cy="674"/>
            </a:xfrm>
            <a:prstGeom prst="trapezoid">
              <a:avLst/>
            </a:prstGeom>
            <a:solidFill>
              <a:srgbClr val="F0F0F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梯形 83"/>
            <p:cNvSpPr/>
            <p:nvPr/>
          </p:nvSpPr>
          <p:spPr>
            <a:xfrm rot="5400000">
              <a:off x="6520" y="6532"/>
              <a:ext cx="1468" cy="674"/>
            </a:xfrm>
            <a:prstGeom prst="trapezoid">
              <a:avLst/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梯形 84"/>
            <p:cNvSpPr/>
            <p:nvPr/>
          </p:nvSpPr>
          <p:spPr>
            <a:xfrm rot="10800000">
              <a:off x="5449" y="7604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梯形 85"/>
            <p:cNvSpPr/>
            <p:nvPr/>
          </p:nvSpPr>
          <p:spPr>
            <a:xfrm rot="10800000">
              <a:off x="3981" y="7600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7" name="右箭头 86"/>
          <p:cNvSpPr/>
          <p:nvPr/>
        </p:nvSpPr>
        <p:spPr>
          <a:xfrm>
            <a:off x="5525135" y="3244215"/>
            <a:ext cx="1141095" cy="370840"/>
          </a:xfrm>
          <a:prstGeom prst="rightArrow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左右箭头 1"/>
          <p:cNvSpPr/>
          <p:nvPr/>
        </p:nvSpPr>
        <p:spPr>
          <a:xfrm>
            <a:off x="2293620" y="3332480"/>
            <a:ext cx="1959610" cy="218440"/>
          </a:xfrm>
          <a:prstGeom prst="leftRightArrow">
            <a:avLst>
              <a:gd name="adj1" fmla="val 50000"/>
              <a:gd name="adj2" fmla="val 97965"/>
            </a:avLst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左右箭头 2"/>
          <p:cNvSpPr/>
          <p:nvPr/>
        </p:nvSpPr>
        <p:spPr>
          <a:xfrm rot="5400000">
            <a:off x="2294255" y="3340735"/>
            <a:ext cx="1959610" cy="218440"/>
          </a:xfrm>
          <a:prstGeom prst="leftRightArrow">
            <a:avLst>
              <a:gd name="adj1" fmla="val 50000"/>
              <a:gd name="adj2" fmla="val 97965"/>
            </a:avLst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" name="组合 29"/>
          <p:cNvGrpSpPr/>
          <p:nvPr/>
        </p:nvGrpSpPr>
        <p:grpSpPr>
          <a:xfrm>
            <a:off x="6831965" y="3719830"/>
            <a:ext cx="3591317" cy="2883729"/>
            <a:chOff x="336" y="1701"/>
            <a:chExt cx="9162" cy="7356"/>
          </a:xfrm>
        </p:grpSpPr>
        <p:sp>
          <p:nvSpPr>
            <p:cNvPr id="4" name="矩形 3"/>
            <p:cNvSpPr/>
            <p:nvPr/>
          </p:nvSpPr>
          <p:spPr>
            <a:xfrm>
              <a:off x="2513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981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49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13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981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449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513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981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449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梯形 13"/>
            <p:cNvSpPr/>
            <p:nvPr/>
          </p:nvSpPr>
          <p:spPr>
            <a:xfrm>
              <a:off x="2513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梯形 14"/>
            <p:cNvSpPr/>
            <p:nvPr/>
          </p:nvSpPr>
          <p:spPr>
            <a:xfrm>
              <a:off x="3981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梯形 15"/>
            <p:cNvSpPr/>
            <p:nvPr/>
          </p:nvSpPr>
          <p:spPr>
            <a:xfrm>
              <a:off x="5449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梯形 16"/>
            <p:cNvSpPr/>
            <p:nvPr/>
          </p:nvSpPr>
          <p:spPr>
            <a:xfrm rot="16200000">
              <a:off x="1442" y="3594"/>
              <a:ext cx="1468" cy="674"/>
            </a:xfrm>
            <a:prstGeom prst="trapezoid">
              <a:avLst/>
            </a:prstGeom>
            <a:solidFill>
              <a:srgbClr val="F0F0F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梯形 17"/>
            <p:cNvSpPr/>
            <p:nvPr/>
          </p:nvSpPr>
          <p:spPr>
            <a:xfrm rot="16200000">
              <a:off x="1442" y="5063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梯形 18"/>
            <p:cNvSpPr/>
            <p:nvPr/>
          </p:nvSpPr>
          <p:spPr>
            <a:xfrm rot="16200000">
              <a:off x="1442" y="6531"/>
              <a:ext cx="1468" cy="674"/>
            </a:xfrm>
            <a:prstGeom prst="trapezoid">
              <a:avLst/>
            </a:prstGeom>
            <a:solidFill>
              <a:srgbClr val="F0F0F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梯形 19"/>
            <p:cNvSpPr/>
            <p:nvPr/>
          </p:nvSpPr>
          <p:spPr>
            <a:xfrm rot="5400000">
              <a:off x="6520" y="3595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梯形 20"/>
            <p:cNvSpPr/>
            <p:nvPr/>
          </p:nvSpPr>
          <p:spPr>
            <a:xfrm rot="5400000">
              <a:off x="6520" y="5062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梯形 21"/>
            <p:cNvSpPr/>
            <p:nvPr/>
          </p:nvSpPr>
          <p:spPr>
            <a:xfrm rot="5400000">
              <a:off x="6520" y="6530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梯形 22"/>
            <p:cNvSpPr/>
            <p:nvPr/>
          </p:nvSpPr>
          <p:spPr>
            <a:xfrm rot="10800000">
              <a:off x="5449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梯形 23"/>
            <p:cNvSpPr/>
            <p:nvPr/>
          </p:nvSpPr>
          <p:spPr>
            <a:xfrm rot="10800000">
              <a:off x="3981" y="7601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梯形 24"/>
            <p:cNvSpPr/>
            <p:nvPr/>
          </p:nvSpPr>
          <p:spPr>
            <a:xfrm rot="10800000">
              <a:off x="2513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66" y="8275"/>
              <a:ext cx="1897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Front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36" y="4989"/>
              <a:ext cx="1503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Left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591" y="4958"/>
              <a:ext cx="1907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Right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797" y="1701"/>
              <a:ext cx="1836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Back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513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981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449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981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449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981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5449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梯形 37"/>
            <p:cNvSpPr/>
            <p:nvPr/>
          </p:nvSpPr>
          <p:spPr>
            <a:xfrm>
              <a:off x="2513" y="2525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梯形 38"/>
            <p:cNvSpPr/>
            <p:nvPr/>
          </p:nvSpPr>
          <p:spPr>
            <a:xfrm>
              <a:off x="3981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梯形 39"/>
            <p:cNvSpPr/>
            <p:nvPr/>
          </p:nvSpPr>
          <p:spPr>
            <a:xfrm>
              <a:off x="5449" y="2525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梯形 40"/>
            <p:cNvSpPr/>
            <p:nvPr/>
          </p:nvSpPr>
          <p:spPr>
            <a:xfrm rot="5400000">
              <a:off x="6520" y="3597"/>
              <a:ext cx="1468" cy="674"/>
            </a:xfrm>
            <a:prstGeom prst="trapezoid">
              <a:avLst/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梯形 41"/>
            <p:cNvSpPr/>
            <p:nvPr/>
          </p:nvSpPr>
          <p:spPr>
            <a:xfrm rot="5400000">
              <a:off x="6520" y="506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梯形 42"/>
            <p:cNvSpPr/>
            <p:nvPr/>
          </p:nvSpPr>
          <p:spPr>
            <a:xfrm rot="5400000">
              <a:off x="6520" y="6532"/>
              <a:ext cx="1468" cy="674"/>
            </a:xfrm>
            <a:prstGeom prst="trapezoid">
              <a:avLst/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梯形 43"/>
            <p:cNvSpPr/>
            <p:nvPr/>
          </p:nvSpPr>
          <p:spPr>
            <a:xfrm rot="10800000">
              <a:off x="5449" y="7604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梯形 44"/>
            <p:cNvSpPr/>
            <p:nvPr/>
          </p:nvSpPr>
          <p:spPr>
            <a:xfrm rot="10800000">
              <a:off x="3981" y="7603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557655" y="3700145"/>
            <a:ext cx="3591317" cy="2883729"/>
            <a:chOff x="336" y="1701"/>
            <a:chExt cx="9162" cy="7356"/>
          </a:xfrm>
        </p:grpSpPr>
        <p:sp>
          <p:nvSpPr>
            <p:cNvPr id="47" name="矩形 46"/>
            <p:cNvSpPr/>
            <p:nvPr/>
          </p:nvSpPr>
          <p:spPr>
            <a:xfrm>
              <a:off x="2513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981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449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13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981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449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513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3981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449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梯形 55"/>
            <p:cNvSpPr/>
            <p:nvPr/>
          </p:nvSpPr>
          <p:spPr>
            <a:xfrm>
              <a:off x="2513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梯形 56"/>
            <p:cNvSpPr/>
            <p:nvPr/>
          </p:nvSpPr>
          <p:spPr>
            <a:xfrm>
              <a:off x="3981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梯形 57"/>
            <p:cNvSpPr/>
            <p:nvPr/>
          </p:nvSpPr>
          <p:spPr>
            <a:xfrm>
              <a:off x="5449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梯形 58"/>
            <p:cNvSpPr/>
            <p:nvPr/>
          </p:nvSpPr>
          <p:spPr>
            <a:xfrm rot="16200000">
              <a:off x="1442" y="359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梯形 59"/>
            <p:cNvSpPr/>
            <p:nvPr/>
          </p:nvSpPr>
          <p:spPr>
            <a:xfrm rot="16200000">
              <a:off x="1442" y="5063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梯形 60"/>
            <p:cNvSpPr/>
            <p:nvPr/>
          </p:nvSpPr>
          <p:spPr>
            <a:xfrm rot="16200000">
              <a:off x="1442" y="6531"/>
              <a:ext cx="1468" cy="674"/>
            </a:xfrm>
            <a:prstGeom prst="trapezoid">
              <a:avLst/>
            </a:prstGeom>
            <a:solidFill>
              <a:srgbClr val="F0F0F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梯形 61"/>
            <p:cNvSpPr/>
            <p:nvPr/>
          </p:nvSpPr>
          <p:spPr>
            <a:xfrm rot="5400000">
              <a:off x="6520" y="3595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梯形 62"/>
            <p:cNvSpPr/>
            <p:nvPr/>
          </p:nvSpPr>
          <p:spPr>
            <a:xfrm rot="5400000">
              <a:off x="6520" y="5062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梯形 63"/>
            <p:cNvSpPr/>
            <p:nvPr/>
          </p:nvSpPr>
          <p:spPr>
            <a:xfrm rot="5400000">
              <a:off x="6520" y="6530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梯形 64"/>
            <p:cNvSpPr/>
            <p:nvPr/>
          </p:nvSpPr>
          <p:spPr>
            <a:xfrm rot="10800000">
              <a:off x="5449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梯形 65"/>
            <p:cNvSpPr/>
            <p:nvPr/>
          </p:nvSpPr>
          <p:spPr>
            <a:xfrm rot="10800000">
              <a:off x="3981" y="7601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梯形 66"/>
            <p:cNvSpPr/>
            <p:nvPr/>
          </p:nvSpPr>
          <p:spPr>
            <a:xfrm rot="10800000">
              <a:off x="2513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766" y="8275"/>
              <a:ext cx="1897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Front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36" y="4989"/>
              <a:ext cx="1503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Left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7591" y="4958"/>
              <a:ext cx="1907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Right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797" y="1701"/>
              <a:ext cx="1836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Back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513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3981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449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3981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5449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3981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449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梯形 78"/>
            <p:cNvSpPr/>
            <p:nvPr/>
          </p:nvSpPr>
          <p:spPr>
            <a:xfrm>
              <a:off x="2513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梯形 79"/>
            <p:cNvSpPr/>
            <p:nvPr/>
          </p:nvSpPr>
          <p:spPr>
            <a:xfrm>
              <a:off x="3981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梯形 80"/>
            <p:cNvSpPr/>
            <p:nvPr/>
          </p:nvSpPr>
          <p:spPr>
            <a:xfrm>
              <a:off x="5449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梯形 81"/>
            <p:cNvSpPr/>
            <p:nvPr/>
          </p:nvSpPr>
          <p:spPr>
            <a:xfrm rot="5400000">
              <a:off x="6520" y="3597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梯形 82"/>
            <p:cNvSpPr/>
            <p:nvPr/>
          </p:nvSpPr>
          <p:spPr>
            <a:xfrm rot="5400000">
              <a:off x="6520" y="506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梯形 83"/>
            <p:cNvSpPr/>
            <p:nvPr/>
          </p:nvSpPr>
          <p:spPr>
            <a:xfrm rot="5400000">
              <a:off x="6520" y="6532"/>
              <a:ext cx="1468" cy="674"/>
            </a:xfrm>
            <a:prstGeom prst="trapezoid">
              <a:avLst/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梯形 84"/>
            <p:cNvSpPr/>
            <p:nvPr/>
          </p:nvSpPr>
          <p:spPr>
            <a:xfrm rot="10800000">
              <a:off x="5449" y="7604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梯形 85"/>
            <p:cNvSpPr/>
            <p:nvPr/>
          </p:nvSpPr>
          <p:spPr>
            <a:xfrm rot="10800000">
              <a:off x="3981" y="7600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7" name="右箭头 86"/>
          <p:cNvSpPr/>
          <p:nvPr/>
        </p:nvSpPr>
        <p:spPr>
          <a:xfrm>
            <a:off x="5525135" y="4965065"/>
            <a:ext cx="1141095" cy="370840"/>
          </a:xfrm>
          <a:prstGeom prst="rightArrow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379595" y="99695"/>
            <a:ext cx="3591317" cy="2883729"/>
            <a:chOff x="336" y="1701"/>
            <a:chExt cx="9162" cy="7356"/>
          </a:xfrm>
        </p:grpSpPr>
        <p:sp>
          <p:nvSpPr>
            <p:cNvPr id="88" name="矩形 87"/>
            <p:cNvSpPr/>
            <p:nvPr/>
          </p:nvSpPr>
          <p:spPr>
            <a:xfrm>
              <a:off x="2513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3981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5449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513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3981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5449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2513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3981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5449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梯形 96"/>
            <p:cNvSpPr/>
            <p:nvPr/>
          </p:nvSpPr>
          <p:spPr>
            <a:xfrm>
              <a:off x="2513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梯形 97"/>
            <p:cNvSpPr/>
            <p:nvPr/>
          </p:nvSpPr>
          <p:spPr>
            <a:xfrm>
              <a:off x="3981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梯形 98"/>
            <p:cNvSpPr/>
            <p:nvPr/>
          </p:nvSpPr>
          <p:spPr>
            <a:xfrm>
              <a:off x="5449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梯形 99"/>
            <p:cNvSpPr/>
            <p:nvPr/>
          </p:nvSpPr>
          <p:spPr>
            <a:xfrm rot="16200000">
              <a:off x="1442" y="359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" name="梯形 100"/>
            <p:cNvSpPr/>
            <p:nvPr/>
          </p:nvSpPr>
          <p:spPr>
            <a:xfrm rot="16200000">
              <a:off x="1442" y="5063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梯形 101"/>
            <p:cNvSpPr/>
            <p:nvPr/>
          </p:nvSpPr>
          <p:spPr>
            <a:xfrm rot="16200000">
              <a:off x="1442" y="6531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" name="梯形 102"/>
            <p:cNvSpPr/>
            <p:nvPr/>
          </p:nvSpPr>
          <p:spPr>
            <a:xfrm rot="5400000">
              <a:off x="6520" y="3595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" name="梯形 103"/>
            <p:cNvSpPr/>
            <p:nvPr/>
          </p:nvSpPr>
          <p:spPr>
            <a:xfrm rot="5400000">
              <a:off x="6520" y="5062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梯形 104"/>
            <p:cNvSpPr/>
            <p:nvPr/>
          </p:nvSpPr>
          <p:spPr>
            <a:xfrm rot="5400000">
              <a:off x="6520" y="6530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梯形 105"/>
            <p:cNvSpPr/>
            <p:nvPr/>
          </p:nvSpPr>
          <p:spPr>
            <a:xfrm rot="10800000">
              <a:off x="5449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梯形 106"/>
            <p:cNvSpPr/>
            <p:nvPr/>
          </p:nvSpPr>
          <p:spPr>
            <a:xfrm rot="10800000">
              <a:off x="3981" y="7601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梯形 107"/>
            <p:cNvSpPr/>
            <p:nvPr/>
          </p:nvSpPr>
          <p:spPr>
            <a:xfrm rot="10800000">
              <a:off x="2513" y="7602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3766" y="8275"/>
              <a:ext cx="1897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Front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336" y="4989"/>
              <a:ext cx="1503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Left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7591" y="4958"/>
              <a:ext cx="1907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Right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3797" y="1701"/>
              <a:ext cx="1836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Back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513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3981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5449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3981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5449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3981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5449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0" name="梯形 119"/>
            <p:cNvSpPr/>
            <p:nvPr/>
          </p:nvSpPr>
          <p:spPr>
            <a:xfrm>
              <a:off x="2513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1" name="梯形 120"/>
            <p:cNvSpPr/>
            <p:nvPr/>
          </p:nvSpPr>
          <p:spPr>
            <a:xfrm>
              <a:off x="3981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2" name="梯形 121"/>
            <p:cNvSpPr/>
            <p:nvPr/>
          </p:nvSpPr>
          <p:spPr>
            <a:xfrm>
              <a:off x="5449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3" name="梯形 122"/>
            <p:cNvSpPr/>
            <p:nvPr/>
          </p:nvSpPr>
          <p:spPr>
            <a:xfrm rot="5400000">
              <a:off x="6520" y="3597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4" name="梯形 123"/>
            <p:cNvSpPr/>
            <p:nvPr/>
          </p:nvSpPr>
          <p:spPr>
            <a:xfrm rot="5400000">
              <a:off x="6520" y="506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5" name="梯形 124"/>
            <p:cNvSpPr/>
            <p:nvPr/>
          </p:nvSpPr>
          <p:spPr>
            <a:xfrm rot="5400000">
              <a:off x="6520" y="6532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6" name="梯形 125"/>
            <p:cNvSpPr/>
            <p:nvPr/>
          </p:nvSpPr>
          <p:spPr>
            <a:xfrm rot="10800000">
              <a:off x="5449" y="760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7" name="梯形 126"/>
            <p:cNvSpPr/>
            <p:nvPr/>
          </p:nvSpPr>
          <p:spPr>
            <a:xfrm rot="10800000">
              <a:off x="3981" y="7600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8" name="右箭头 127"/>
          <p:cNvSpPr/>
          <p:nvPr/>
        </p:nvSpPr>
        <p:spPr>
          <a:xfrm rot="8100000">
            <a:off x="4127500" y="3243580"/>
            <a:ext cx="1141095" cy="370840"/>
          </a:xfrm>
          <a:prstGeom prst="rightArrow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左右箭头 130"/>
          <p:cNvSpPr/>
          <p:nvPr/>
        </p:nvSpPr>
        <p:spPr>
          <a:xfrm>
            <a:off x="2559685" y="4486275"/>
            <a:ext cx="1427480" cy="218440"/>
          </a:xfrm>
          <a:prstGeom prst="leftRightArrow">
            <a:avLst>
              <a:gd name="adj1" fmla="val 50000"/>
              <a:gd name="adj2" fmla="val 97965"/>
            </a:avLst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" name="右箭头 86"/>
          <p:cNvSpPr/>
          <p:nvPr/>
        </p:nvSpPr>
        <p:spPr>
          <a:xfrm>
            <a:off x="3928745" y="1343660"/>
            <a:ext cx="856615" cy="370840"/>
          </a:xfrm>
          <a:prstGeom prst="rightArrow">
            <a:avLst>
              <a:gd name="adj1" fmla="val 50000"/>
              <a:gd name="adj2" fmla="val 73116"/>
            </a:avLst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9" name="组合 168"/>
          <p:cNvGrpSpPr/>
          <p:nvPr/>
        </p:nvGrpSpPr>
        <p:grpSpPr>
          <a:xfrm>
            <a:off x="650240" y="565785"/>
            <a:ext cx="864000" cy="864000"/>
            <a:chOff x="1839" y="2523"/>
            <a:chExt cx="5752" cy="5755"/>
          </a:xfrm>
        </p:grpSpPr>
        <p:sp>
          <p:nvSpPr>
            <p:cNvPr id="170" name="矩形 169"/>
            <p:cNvSpPr/>
            <p:nvPr/>
          </p:nvSpPr>
          <p:spPr>
            <a:xfrm>
              <a:off x="2513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3981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5449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2513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3981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5449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2513" y="6134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3981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5449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9" name="梯形 178"/>
            <p:cNvSpPr/>
            <p:nvPr/>
          </p:nvSpPr>
          <p:spPr>
            <a:xfrm>
              <a:off x="2513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0" name="梯形 179"/>
            <p:cNvSpPr/>
            <p:nvPr/>
          </p:nvSpPr>
          <p:spPr>
            <a:xfrm>
              <a:off x="3981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1" name="梯形 180"/>
            <p:cNvSpPr/>
            <p:nvPr/>
          </p:nvSpPr>
          <p:spPr>
            <a:xfrm>
              <a:off x="5449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2" name="梯形 181"/>
            <p:cNvSpPr/>
            <p:nvPr/>
          </p:nvSpPr>
          <p:spPr>
            <a:xfrm rot="16200000">
              <a:off x="1442" y="359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3" name="梯形 182"/>
            <p:cNvSpPr/>
            <p:nvPr/>
          </p:nvSpPr>
          <p:spPr>
            <a:xfrm rot="16200000">
              <a:off x="1442" y="5063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4" name="梯形 183"/>
            <p:cNvSpPr/>
            <p:nvPr/>
          </p:nvSpPr>
          <p:spPr>
            <a:xfrm rot="16200000">
              <a:off x="1442" y="6531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5" name="梯形 184"/>
            <p:cNvSpPr/>
            <p:nvPr/>
          </p:nvSpPr>
          <p:spPr>
            <a:xfrm rot="5400000">
              <a:off x="6520" y="3595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6" name="梯形 185"/>
            <p:cNvSpPr/>
            <p:nvPr/>
          </p:nvSpPr>
          <p:spPr>
            <a:xfrm rot="5400000">
              <a:off x="6520" y="5062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7" name="梯形 186"/>
            <p:cNvSpPr/>
            <p:nvPr/>
          </p:nvSpPr>
          <p:spPr>
            <a:xfrm rot="5400000">
              <a:off x="6520" y="6530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8" name="梯形 187"/>
            <p:cNvSpPr/>
            <p:nvPr/>
          </p:nvSpPr>
          <p:spPr>
            <a:xfrm rot="10800000">
              <a:off x="5449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9" name="梯形 188"/>
            <p:cNvSpPr/>
            <p:nvPr/>
          </p:nvSpPr>
          <p:spPr>
            <a:xfrm rot="10800000">
              <a:off x="3981" y="7601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0" name="梯形 189"/>
            <p:cNvSpPr/>
            <p:nvPr/>
          </p:nvSpPr>
          <p:spPr>
            <a:xfrm rot="10800000">
              <a:off x="2513" y="7602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2513" y="3199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3981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5449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3981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5449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3981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5449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2" name="梯形 201"/>
            <p:cNvSpPr/>
            <p:nvPr/>
          </p:nvSpPr>
          <p:spPr>
            <a:xfrm>
              <a:off x="2513" y="2525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3" name="梯形 202"/>
            <p:cNvSpPr/>
            <p:nvPr/>
          </p:nvSpPr>
          <p:spPr>
            <a:xfrm>
              <a:off x="3981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4" name="梯形 203"/>
            <p:cNvSpPr/>
            <p:nvPr/>
          </p:nvSpPr>
          <p:spPr>
            <a:xfrm>
              <a:off x="5449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5" name="梯形 204"/>
            <p:cNvSpPr/>
            <p:nvPr/>
          </p:nvSpPr>
          <p:spPr>
            <a:xfrm rot="5400000">
              <a:off x="6520" y="3597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6" name="梯形 205"/>
            <p:cNvSpPr/>
            <p:nvPr/>
          </p:nvSpPr>
          <p:spPr>
            <a:xfrm rot="5400000">
              <a:off x="6520" y="506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7" name="梯形 206"/>
            <p:cNvSpPr/>
            <p:nvPr/>
          </p:nvSpPr>
          <p:spPr>
            <a:xfrm rot="5400000">
              <a:off x="6520" y="6532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8" name="梯形 207"/>
            <p:cNvSpPr/>
            <p:nvPr/>
          </p:nvSpPr>
          <p:spPr>
            <a:xfrm rot="10800000">
              <a:off x="5449" y="760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9" name="梯形 208"/>
            <p:cNvSpPr/>
            <p:nvPr/>
          </p:nvSpPr>
          <p:spPr>
            <a:xfrm rot="10800000">
              <a:off x="3981" y="7600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1707515" y="565785"/>
            <a:ext cx="864000" cy="864000"/>
            <a:chOff x="1839" y="2523"/>
            <a:chExt cx="5752" cy="5755"/>
          </a:xfrm>
        </p:grpSpPr>
        <p:sp>
          <p:nvSpPr>
            <p:cNvPr id="211" name="矩形 210"/>
            <p:cNvSpPr/>
            <p:nvPr/>
          </p:nvSpPr>
          <p:spPr>
            <a:xfrm>
              <a:off x="2513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3981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5449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2513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3981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5449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2513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3981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5449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0" name="梯形 219"/>
            <p:cNvSpPr/>
            <p:nvPr/>
          </p:nvSpPr>
          <p:spPr>
            <a:xfrm>
              <a:off x="2513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1" name="梯形 220"/>
            <p:cNvSpPr/>
            <p:nvPr/>
          </p:nvSpPr>
          <p:spPr>
            <a:xfrm>
              <a:off x="3981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2" name="梯形 221"/>
            <p:cNvSpPr/>
            <p:nvPr/>
          </p:nvSpPr>
          <p:spPr>
            <a:xfrm>
              <a:off x="5449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3" name="梯形 222"/>
            <p:cNvSpPr/>
            <p:nvPr/>
          </p:nvSpPr>
          <p:spPr>
            <a:xfrm rot="16200000">
              <a:off x="1442" y="359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4" name="梯形 223"/>
            <p:cNvSpPr/>
            <p:nvPr/>
          </p:nvSpPr>
          <p:spPr>
            <a:xfrm rot="16200000">
              <a:off x="1442" y="5063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5" name="梯形 224"/>
            <p:cNvSpPr/>
            <p:nvPr/>
          </p:nvSpPr>
          <p:spPr>
            <a:xfrm rot="16200000">
              <a:off x="1442" y="6531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6" name="梯形 225"/>
            <p:cNvSpPr/>
            <p:nvPr/>
          </p:nvSpPr>
          <p:spPr>
            <a:xfrm rot="5400000">
              <a:off x="6520" y="3595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7" name="梯形 226"/>
            <p:cNvSpPr/>
            <p:nvPr/>
          </p:nvSpPr>
          <p:spPr>
            <a:xfrm rot="5400000">
              <a:off x="6520" y="5062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8" name="梯形 227"/>
            <p:cNvSpPr/>
            <p:nvPr/>
          </p:nvSpPr>
          <p:spPr>
            <a:xfrm rot="5400000">
              <a:off x="6520" y="6530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9" name="梯形 228"/>
            <p:cNvSpPr/>
            <p:nvPr/>
          </p:nvSpPr>
          <p:spPr>
            <a:xfrm rot="10800000">
              <a:off x="5449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0" name="梯形 229"/>
            <p:cNvSpPr/>
            <p:nvPr/>
          </p:nvSpPr>
          <p:spPr>
            <a:xfrm rot="10800000">
              <a:off x="3981" y="7601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1" name="梯形 230"/>
            <p:cNvSpPr/>
            <p:nvPr/>
          </p:nvSpPr>
          <p:spPr>
            <a:xfrm rot="10800000">
              <a:off x="2513" y="7602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2513" y="3199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7" name="矩形 236"/>
            <p:cNvSpPr/>
            <p:nvPr/>
          </p:nvSpPr>
          <p:spPr>
            <a:xfrm>
              <a:off x="3981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5449" y="3199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9" name="矩形 238"/>
            <p:cNvSpPr/>
            <p:nvPr/>
          </p:nvSpPr>
          <p:spPr>
            <a:xfrm>
              <a:off x="3981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5449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1" name="矩形 240"/>
            <p:cNvSpPr/>
            <p:nvPr/>
          </p:nvSpPr>
          <p:spPr>
            <a:xfrm>
              <a:off x="3981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5449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3" name="梯形 242"/>
            <p:cNvSpPr/>
            <p:nvPr/>
          </p:nvSpPr>
          <p:spPr>
            <a:xfrm>
              <a:off x="2513" y="2525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4" name="梯形 243"/>
            <p:cNvSpPr/>
            <p:nvPr/>
          </p:nvSpPr>
          <p:spPr>
            <a:xfrm>
              <a:off x="3981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5" name="梯形 244"/>
            <p:cNvSpPr/>
            <p:nvPr/>
          </p:nvSpPr>
          <p:spPr>
            <a:xfrm>
              <a:off x="5449" y="2525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6" name="梯形 245"/>
            <p:cNvSpPr/>
            <p:nvPr/>
          </p:nvSpPr>
          <p:spPr>
            <a:xfrm rot="5400000">
              <a:off x="6520" y="3597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7" name="梯形 246"/>
            <p:cNvSpPr/>
            <p:nvPr/>
          </p:nvSpPr>
          <p:spPr>
            <a:xfrm rot="5400000">
              <a:off x="6520" y="506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8" name="梯形 247"/>
            <p:cNvSpPr/>
            <p:nvPr/>
          </p:nvSpPr>
          <p:spPr>
            <a:xfrm rot="5400000">
              <a:off x="6520" y="6532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9" name="梯形 248"/>
            <p:cNvSpPr/>
            <p:nvPr/>
          </p:nvSpPr>
          <p:spPr>
            <a:xfrm rot="10800000">
              <a:off x="5449" y="760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0" name="梯形 249"/>
            <p:cNvSpPr/>
            <p:nvPr/>
          </p:nvSpPr>
          <p:spPr>
            <a:xfrm rot="10800000">
              <a:off x="3981" y="7600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50545" y="1560328"/>
            <a:ext cx="864000" cy="864000"/>
            <a:chOff x="1839" y="2523"/>
            <a:chExt cx="5752" cy="5755"/>
          </a:xfrm>
        </p:grpSpPr>
        <p:sp>
          <p:nvSpPr>
            <p:cNvPr id="252" name="矩形 251"/>
            <p:cNvSpPr/>
            <p:nvPr/>
          </p:nvSpPr>
          <p:spPr>
            <a:xfrm>
              <a:off x="2513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3" name="矩形 252"/>
            <p:cNvSpPr/>
            <p:nvPr/>
          </p:nvSpPr>
          <p:spPr>
            <a:xfrm>
              <a:off x="3981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5449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5" name="矩形 254"/>
            <p:cNvSpPr/>
            <p:nvPr/>
          </p:nvSpPr>
          <p:spPr>
            <a:xfrm>
              <a:off x="2513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6" name="矩形 255"/>
            <p:cNvSpPr/>
            <p:nvPr/>
          </p:nvSpPr>
          <p:spPr>
            <a:xfrm>
              <a:off x="3981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7" name="矩形 256"/>
            <p:cNvSpPr/>
            <p:nvPr/>
          </p:nvSpPr>
          <p:spPr>
            <a:xfrm>
              <a:off x="5449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8" name="矩形 257"/>
            <p:cNvSpPr/>
            <p:nvPr/>
          </p:nvSpPr>
          <p:spPr>
            <a:xfrm>
              <a:off x="2513" y="6134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9" name="矩形 258"/>
            <p:cNvSpPr/>
            <p:nvPr/>
          </p:nvSpPr>
          <p:spPr>
            <a:xfrm>
              <a:off x="3981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0" name="矩形 259"/>
            <p:cNvSpPr/>
            <p:nvPr/>
          </p:nvSpPr>
          <p:spPr>
            <a:xfrm>
              <a:off x="5449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1" name="梯形 260"/>
            <p:cNvSpPr/>
            <p:nvPr/>
          </p:nvSpPr>
          <p:spPr>
            <a:xfrm>
              <a:off x="2513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2" name="梯形 261"/>
            <p:cNvSpPr/>
            <p:nvPr/>
          </p:nvSpPr>
          <p:spPr>
            <a:xfrm>
              <a:off x="3981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3" name="梯形 262"/>
            <p:cNvSpPr/>
            <p:nvPr/>
          </p:nvSpPr>
          <p:spPr>
            <a:xfrm>
              <a:off x="5449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4" name="梯形 263"/>
            <p:cNvSpPr/>
            <p:nvPr/>
          </p:nvSpPr>
          <p:spPr>
            <a:xfrm rot="16200000">
              <a:off x="1442" y="3594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5" name="梯形 264"/>
            <p:cNvSpPr/>
            <p:nvPr/>
          </p:nvSpPr>
          <p:spPr>
            <a:xfrm rot="16200000">
              <a:off x="1442" y="5063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6" name="梯形 265"/>
            <p:cNvSpPr/>
            <p:nvPr/>
          </p:nvSpPr>
          <p:spPr>
            <a:xfrm rot="16200000">
              <a:off x="1442" y="6531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7" name="梯形 266"/>
            <p:cNvSpPr/>
            <p:nvPr/>
          </p:nvSpPr>
          <p:spPr>
            <a:xfrm rot="5400000">
              <a:off x="6520" y="3595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8" name="梯形 267"/>
            <p:cNvSpPr/>
            <p:nvPr/>
          </p:nvSpPr>
          <p:spPr>
            <a:xfrm rot="5400000">
              <a:off x="6520" y="5062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9" name="梯形 268"/>
            <p:cNvSpPr/>
            <p:nvPr/>
          </p:nvSpPr>
          <p:spPr>
            <a:xfrm rot="5400000">
              <a:off x="6520" y="6530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0" name="梯形 269"/>
            <p:cNvSpPr/>
            <p:nvPr/>
          </p:nvSpPr>
          <p:spPr>
            <a:xfrm rot="10800000">
              <a:off x="5449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1" name="梯形 270"/>
            <p:cNvSpPr/>
            <p:nvPr/>
          </p:nvSpPr>
          <p:spPr>
            <a:xfrm rot="10800000">
              <a:off x="3981" y="7601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2" name="梯形 271"/>
            <p:cNvSpPr/>
            <p:nvPr/>
          </p:nvSpPr>
          <p:spPr>
            <a:xfrm rot="10800000">
              <a:off x="2513" y="7602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7" name="矩形 276"/>
            <p:cNvSpPr/>
            <p:nvPr/>
          </p:nvSpPr>
          <p:spPr>
            <a:xfrm>
              <a:off x="2513" y="3199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3981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9" name="矩形 278"/>
            <p:cNvSpPr/>
            <p:nvPr/>
          </p:nvSpPr>
          <p:spPr>
            <a:xfrm>
              <a:off x="5449" y="3199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0" name="矩形 279"/>
            <p:cNvSpPr/>
            <p:nvPr/>
          </p:nvSpPr>
          <p:spPr>
            <a:xfrm>
              <a:off x="3981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5449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3981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3" name="矩形 282"/>
            <p:cNvSpPr/>
            <p:nvPr/>
          </p:nvSpPr>
          <p:spPr>
            <a:xfrm>
              <a:off x="5449" y="6136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4" name="梯形 283"/>
            <p:cNvSpPr/>
            <p:nvPr/>
          </p:nvSpPr>
          <p:spPr>
            <a:xfrm>
              <a:off x="2513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5" name="梯形 284"/>
            <p:cNvSpPr/>
            <p:nvPr/>
          </p:nvSpPr>
          <p:spPr>
            <a:xfrm>
              <a:off x="3981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6" name="梯形 285"/>
            <p:cNvSpPr/>
            <p:nvPr/>
          </p:nvSpPr>
          <p:spPr>
            <a:xfrm>
              <a:off x="5449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7" name="梯形 286"/>
            <p:cNvSpPr/>
            <p:nvPr/>
          </p:nvSpPr>
          <p:spPr>
            <a:xfrm rot="5400000">
              <a:off x="6520" y="3597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8" name="梯形 287"/>
            <p:cNvSpPr/>
            <p:nvPr/>
          </p:nvSpPr>
          <p:spPr>
            <a:xfrm rot="5400000">
              <a:off x="6520" y="506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9" name="梯形 288"/>
            <p:cNvSpPr/>
            <p:nvPr/>
          </p:nvSpPr>
          <p:spPr>
            <a:xfrm rot="5400000">
              <a:off x="6520" y="6532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0" name="梯形 289"/>
            <p:cNvSpPr/>
            <p:nvPr/>
          </p:nvSpPr>
          <p:spPr>
            <a:xfrm rot="10800000">
              <a:off x="5449" y="7604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1" name="梯形 290"/>
            <p:cNvSpPr/>
            <p:nvPr/>
          </p:nvSpPr>
          <p:spPr>
            <a:xfrm rot="10800000">
              <a:off x="3981" y="7600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92" name="组合 291"/>
          <p:cNvGrpSpPr/>
          <p:nvPr/>
        </p:nvGrpSpPr>
        <p:grpSpPr>
          <a:xfrm>
            <a:off x="1707820" y="1561598"/>
            <a:ext cx="864000" cy="864000"/>
            <a:chOff x="1839" y="2523"/>
            <a:chExt cx="5752" cy="5755"/>
          </a:xfrm>
        </p:grpSpPr>
        <p:sp>
          <p:nvSpPr>
            <p:cNvPr id="293" name="矩形 292"/>
            <p:cNvSpPr/>
            <p:nvPr/>
          </p:nvSpPr>
          <p:spPr>
            <a:xfrm>
              <a:off x="2513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4" name="矩形 293"/>
            <p:cNvSpPr/>
            <p:nvPr/>
          </p:nvSpPr>
          <p:spPr>
            <a:xfrm>
              <a:off x="3981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5" name="矩形 294"/>
            <p:cNvSpPr/>
            <p:nvPr/>
          </p:nvSpPr>
          <p:spPr>
            <a:xfrm>
              <a:off x="5449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2513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7" name="矩形 296"/>
            <p:cNvSpPr/>
            <p:nvPr/>
          </p:nvSpPr>
          <p:spPr>
            <a:xfrm>
              <a:off x="3981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5449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2513" y="6134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0" name="矩形 299"/>
            <p:cNvSpPr/>
            <p:nvPr/>
          </p:nvSpPr>
          <p:spPr>
            <a:xfrm>
              <a:off x="3981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5449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2" name="梯形 301"/>
            <p:cNvSpPr/>
            <p:nvPr/>
          </p:nvSpPr>
          <p:spPr>
            <a:xfrm>
              <a:off x="2513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3" name="梯形 302"/>
            <p:cNvSpPr/>
            <p:nvPr/>
          </p:nvSpPr>
          <p:spPr>
            <a:xfrm>
              <a:off x="3981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4" name="梯形 303"/>
            <p:cNvSpPr/>
            <p:nvPr/>
          </p:nvSpPr>
          <p:spPr>
            <a:xfrm>
              <a:off x="5449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5" name="梯形 304"/>
            <p:cNvSpPr/>
            <p:nvPr/>
          </p:nvSpPr>
          <p:spPr>
            <a:xfrm rot="16200000">
              <a:off x="1442" y="3594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6" name="梯形 305"/>
            <p:cNvSpPr/>
            <p:nvPr/>
          </p:nvSpPr>
          <p:spPr>
            <a:xfrm rot="16200000">
              <a:off x="1442" y="5063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7" name="梯形 306"/>
            <p:cNvSpPr/>
            <p:nvPr/>
          </p:nvSpPr>
          <p:spPr>
            <a:xfrm rot="16200000">
              <a:off x="1442" y="6531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8" name="梯形 307"/>
            <p:cNvSpPr/>
            <p:nvPr/>
          </p:nvSpPr>
          <p:spPr>
            <a:xfrm rot="5400000">
              <a:off x="6520" y="3595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9" name="梯形 308"/>
            <p:cNvSpPr/>
            <p:nvPr/>
          </p:nvSpPr>
          <p:spPr>
            <a:xfrm rot="5400000">
              <a:off x="6520" y="5062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0" name="梯形 309"/>
            <p:cNvSpPr/>
            <p:nvPr/>
          </p:nvSpPr>
          <p:spPr>
            <a:xfrm rot="5400000">
              <a:off x="6520" y="6530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1" name="梯形 310"/>
            <p:cNvSpPr/>
            <p:nvPr/>
          </p:nvSpPr>
          <p:spPr>
            <a:xfrm rot="10800000">
              <a:off x="5449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2" name="梯形 311"/>
            <p:cNvSpPr/>
            <p:nvPr/>
          </p:nvSpPr>
          <p:spPr>
            <a:xfrm rot="10800000">
              <a:off x="3981" y="7601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3" name="梯形 312"/>
            <p:cNvSpPr/>
            <p:nvPr/>
          </p:nvSpPr>
          <p:spPr>
            <a:xfrm rot="10800000">
              <a:off x="2513" y="7602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8" name="矩形 317"/>
            <p:cNvSpPr/>
            <p:nvPr/>
          </p:nvSpPr>
          <p:spPr>
            <a:xfrm>
              <a:off x="2513" y="3199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9" name="矩形 318"/>
            <p:cNvSpPr/>
            <p:nvPr/>
          </p:nvSpPr>
          <p:spPr>
            <a:xfrm>
              <a:off x="3981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0" name="矩形 319"/>
            <p:cNvSpPr/>
            <p:nvPr/>
          </p:nvSpPr>
          <p:spPr>
            <a:xfrm>
              <a:off x="5449" y="3199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1" name="矩形 320"/>
            <p:cNvSpPr/>
            <p:nvPr/>
          </p:nvSpPr>
          <p:spPr>
            <a:xfrm>
              <a:off x="3981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2" name="矩形 321"/>
            <p:cNvSpPr/>
            <p:nvPr/>
          </p:nvSpPr>
          <p:spPr>
            <a:xfrm>
              <a:off x="5449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3" name="矩形 322"/>
            <p:cNvSpPr/>
            <p:nvPr/>
          </p:nvSpPr>
          <p:spPr>
            <a:xfrm>
              <a:off x="3981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4" name="矩形 323"/>
            <p:cNvSpPr/>
            <p:nvPr/>
          </p:nvSpPr>
          <p:spPr>
            <a:xfrm>
              <a:off x="5449" y="6136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5" name="梯形 324"/>
            <p:cNvSpPr/>
            <p:nvPr/>
          </p:nvSpPr>
          <p:spPr>
            <a:xfrm>
              <a:off x="2513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6" name="梯形 325"/>
            <p:cNvSpPr/>
            <p:nvPr/>
          </p:nvSpPr>
          <p:spPr>
            <a:xfrm>
              <a:off x="3981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7" name="梯形 326"/>
            <p:cNvSpPr/>
            <p:nvPr/>
          </p:nvSpPr>
          <p:spPr>
            <a:xfrm>
              <a:off x="5449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8" name="梯形 327"/>
            <p:cNvSpPr/>
            <p:nvPr/>
          </p:nvSpPr>
          <p:spPr>
            <a:xfrm rot="5400000">
              <a:off x="6520" y="3597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9" name="梯形 328"/>
            <p:cNvSpPr/>
            <p:nvPr/>
          </p:nvSpPr>
          <p:spPr>
            <a:xfrm rot="5400000">
              <a:off x="6520" y="506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0" name="梯形 329"/>
            <p:cNvSpPr/>
            <p:nvPr/>
          </p:nvSpPr>
          <p:spPr>
            <a:xfrm rot="5400000">
              <a:off x="6520" y="6532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1" name="梯形 330"/>
            <p:cNvSpPr/>
            <p:nvPr/>
          </p:nvSpPr>
          <p:spPr>
            <a:xfrm rot="10800000">
              <a:off x="5449" y="760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2" name="梯形 331"/>
            <p:cNvSpPr/>
            <p:nvPr/>
          </p:nvSpPr>
          <p:spPr>
            <a:xfrm rot="10800000">
              <a:off x="3981" y="7600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33" name="组合 332"/>
          <p:cNvGrpSpPr/>
          <p:nvPr/>
        </p:nvGrpSpPr>
        <p:grpSpPr>
          <a:xfrm>
            <a:off x="2773350" y="565918"/>
            <a:ext cx="864000" cy="864000"/>
            <a:chOff x="1839" y="2523"/>
            <a:chExt cx="5752" cy="5755"/>
          </a:xfrm>
        </p:grpSpPr>
        <p:sp>
          <p:nvSpPr>
            <p:cNvPr id="334" name="矩形 333"/>
            <p:cNvSpPr/>
            <p:nvPr/>
          </p:nvSpPr>
          <p:spPr>
            <a:xfrm>
              <a:off x="2513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5" name="矩形 334"/>
            <p:cNvSpPr/>
            <p:nvPr/>
          </p:nvSpPr>
          <p:spPr>
            <a:xfrm>
              <a:off x="3981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6" name="矩形 335"/>
            <p:cNvSpPr/>
            <p:nvPr/>
          </p:nvSpPr>
          <p:spPr>
            <a:xfrm>
              <a:off x="5449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2513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8" name="矩形 337"/>
            <p:cNvSpPr/>
            <p:nvPr/>
          </p:nvSpPr>
          <p:spPr>
            <a:xfrm>
              <a:off x="3981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9" name="矩形 338"/>
            <p:cNvSpPr/>
            <p:nvPr/>
          </p:nvSpPr>
          <p:spPr>
            <a:xfrm>
              <a:off x="5449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2513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3981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5449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3" name="梯形 342"/>
            <p:cNvSpPr/>
            <p:nvPr/>
          </p:nvSpPr>
          <p:spPr>
            <a:xfrm>
              <a:off x="2513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4" name="梯形 343"/>
            <p:cNvSpPr/>
            <p:nvPr/>
          </p:nvSpPr>
          <p:spPr>
            <a:xfrm>
              <a:off x="3981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5" name="梯形 344"/>
            <p:cNvSpPr/>
            <p:nvPr/>
          </p:nvSpPr>
          <p:spPr>
            <a:xfrm>
              <a:off x="5449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6" name="梯形 345"/>
            <p:cNvSpPr/>
            <p:nvPr/>
          </p:nvSpPr>
          <p:spPr>
            <a:xfrm rot="16200000">
              <a:off x="1442" y="359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7" name="梯形 346"/>
            <p:cNvSpPr/>
            <p:nvPr/>
          </p:nvSpPr>
          <p:spPr>
            <a:xfrm rot="16200000">
              <a:off x="1442" y="5063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8" name="梯形 347"/>
            <p:cNvSpPr/>
            <p:nvPr/>
          </p:nvSpPr>
          <p:spPr>
            <a:xfrm rot="16200000">
              <a:off x="1442" y="6531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9" name="梯形 348"/>
            <p:cNvSpPr/>
            <p:nvPr/>
          </p:nvSpPr>
          <p:spPr>
            <a:xfrm rot="5400000">
              <a:off x="6520" y="3595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0" name="梯形 349"/>
            <p:cNvSpPr/>
            <p:nvPr/>
          </p:nvSpPr>
          <p:spPr>
            <a:xfrm rot="5400000">
              <a:off x="6520" y="5062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1" name="梯形 350"/>
            <p:cNvSpPr/>
            <p:nvPr/>
          </p:nvSpPr>
          <p:spPr>
            <a:xfrm rot="5400000">
              <a:off x="6520" y="6530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2" name="梯形 351"/>
            <p:cNvSpPr/>
            <p:nvPr/>
          </p:nvSpPr>
          <p:spPr>
            <a:xfrm rot="10800000">
              <a:off x="5449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3" name="梯形 352"/>
            <p:cNvSpPr/>
            <p:nvPr/>
          </p:nvSpPr>
          <p:spPr>
            <a:xfrm rot="10800000">
              <a:off x="3981" y="7601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4" name="梯形 353"/>
            <p:cNvSpPr/>
            <p:nvPr/>
          </p:nvSpPr>
          <p:spPr>
            <a:xfrm rot="10800000">
              <a:off x="2513" y="7602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2513" y="3199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0" name="矩形 359"/>
            <p:cNvSpPr/>
            <p:nvPr/>
          </p:nvSpPr>
          <p:spPr>
            <a:xfrm>
              <a:off x="3981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1" name="矩形 360"/>
            <p:cNvSpPr/>
            <p:nvPr/>
          </p:nvSpPr>
          <p:spPr>
            <a:xfrm>
              <a:off x="5449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2" name="矩形 361"/>
            <p:cNvSpPr/>
            <p:nvPr/>
          </p:nvSpPr>
          <p:spPr>
            <a:xfrm>
              <a:off x="3981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5449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3981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5" name="矩形 364"/>
            <p:cNvSpPr/>
            <p:nvPr/>
          </p:nvSpPr>
          <p:spPr>
            <a:xfrm>
              <a:off x="5449" y="6136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6" name="梯形 365"/>
            <p:cNvSpPr/>
            <p:nvPr/>
          </p:nvSpPr>
          <p:spPr>
            <a:xfrm>
              <a:off x="2513" y="2525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7" name="梯形 366"/>
            <p:cNvSpPr/>
            <p:nvPr/>
          </p:nvSpPr>
          <p:spPr>
            <a:xfrm>
              <a:off x="3981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8" name="梯形 367"/>
            <p:cNvSpPr/>
            <p:nvPr/>
          </p:nvSpPr>
          <p:spPr>
            <a:xfrm>
              <a:off x="5449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9" name="梯形 368"/>
            <p:cNvSpPr/>
            <p:nvPr/>
          </p:nvSpPr>
          <p:spPr>
            <a:xfrm rot="5400000">
              <a:off x="6520" y="3597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0" name="梯形 369"/>
            <p:cNvSpPr/>
            <p:nvPr/>
          </p:nvSpPr>
          <p:spPr>
            <a:xfrm rot="5400000">
              <a:off x="6520" y="506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1" name="梯形 370"/>
            <p:cNvSpPr/>
            <p:nvPr/>
          </p:nvSpPr>
          <p:spPr>
            <a:xfrm rot="5400000">
              <a:off x="6520" y="6532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2" name="梯形 371"/>
            <p:cNvSpPr/>
            <p:nvPr/>
          </p:nvSpPr>
          <p:spPr>
            <a:xfrm rot="10800000">
              <a:off x="5449" y="760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3" name="梯形 372"/>
            <p:cNvSpPr/>
            <p:nvPr/>
          </p:nvSpPr>
          <p:spPr>
            <a:xfrm rot="10800000">
              <a:off x="3981" y="7600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74" name="组合 373"/>
          <p:cNvGrpSpPr/>
          <p:nvPr/>
        </p:nvGrpSpPr>
        <p:grpSpPr>
          <a:xfrm>
            <a:off x="4943475" y="234950"/>
            <a:ext cx="3301200" cy="2581200"/>
            <a:chOff x="336" y="1701"/>
            <a:chExt cx="9162" cy="7381"/>
          </a:xfrm>
        </p:grpSpPr>
        <p:sp>
          <p:nvSpPr>
            <p:cNvPr id="375" name="矩形 374"/>
            <p:cNvSpPr/>
            <p:nvPr/>
          </p:nvSpPr>
          <p:spPr>
            <a:xfrm>
              <a:off x="2513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6" name="矩形 375"/>
            <p:cNvSpPr/>
            <p:nvPr/>
          </p:nvSpPr>
          <p:spPr>
            <a:xfrm>
              <a:off x="3981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7" name="矩形 376"/>
            <p:cNvSpPr/>
            <p:nvPr/>
          </p:nvSpPr>
          <p:spPr>
            <a:xfrm>
              <a:off x="5449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8" name="矩形 377"/>
            <p:cNvSpPr/>
            <p:nvPr/>
          </p:nvSpPr>
          <p:spPr>
            <a:xfrm>
              <a:off x="2513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9" name="矩形 378"/>
            <p:cNvSpPr/>
            <p:nvPr/>
          </p:nvSpPr>
          <p:spPr>
            <a:xfrm>
              <a:off x="3981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0" name="矩形 379"/>
            <p:cNvSpPr/>
            <p:nvPr/>
          </p:nvSpPr>
          <p:spPr>
            <a:xfrm>
              <a:off x="5449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1" name="矩形 380"/>
            <p:cNvSpPr/>
            <p:nvPr/>
          </p:nvSpPr>
          <p:spPr>
            <a:xfrm>
              <a:off x="2513" y="6134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2" name="矩形 381"/>
            <p:cNvSpPr/>
            <p:nvPr/>
          </p:nvSpPr>
          <p:spPr>
            <a:xfrm>
              <a:off x="3981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3" name="矩形 382"/>
            <p:cNvSpPr/>
            <p:nvPr/>
          </p:nvSpPr>
          <p:spPr>
            <a:xfrm>
              <a:off x="5449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4" name="梯形 383"/>
            <p:cNvSpPr/>
            <p:nvPr/>
          </p:nvSpPr>
          <p:spPr>
            <a:xfrm>
              <a:off x="2513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5" name="梯形 384"/>
            <p:cNvSpPr/>
            <p:nvPr/>
          </p:nvSpPr>
          <p:spPr>
            <a:xfrm>
              <a:off x="3981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6" name="梯形 385"/>
            <p:cNvSpPr/>
            <p:nvPr/>
          </p:nvSpPr>
          <p:spPr>
            <a:xfrm>
              <a:off x="5449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7" name="梯形 386"/>
            <p:cNvSpPr/>
            <p:nvPr/>
          </p:nvSpPr>
          <p:spPr>
            <a:xfrm rot="16200000">
              <a:off x="1442" y="359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8" name="梯形 387"/>
            <p:cNvSpPr/>
            <p:nvPr/>
          </p:nvSpPr>
          <p:spPr>
            <a:xfrm rot="16200000">
              <a:off x="1442" y="5063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9" name="梯形 388"/>
            <p:cNvSpPr/>
            <p:nvPr/>
          </p:nvSpPr>
          <p:spPr>
            <a:xfrm rot="16200000">
              <a:off x="1442" y="6531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0" name="梯形 389"/>
            <p:cNvSpPr/>
            <p:nvPr/>
          </p:nvSpPr>
          <p:spPr>
            <a:xfrm rot="5400000">
              <a:off x="6520" y="3595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1" name="梯形 390"/>
            <p:cNvSpPr/>
            <p:nvPr/>
          </p:nvSpPr>
          <p:spPr>
            <a:xfrm rot="5400000">
              <a:off x="6520" y="5062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2" name="梯形 391"/>
            <p:cNvSpPr/>
            <p:nvPr/>
          </p:nvSpPr>
          <p:spPr>
            <a:xfrm rot="5400000">
              <a:off x="6520" y="6530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3" name="梯形 392"/>
            <p:cNvSpPr/>
            <p:nvPr/>
          </p:nvSpPr>
          <p:spPr>
            <a:xfrm rot="10800000">
              <a:off x="5449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4" name="梯形 393"/>
            <p:cNvSpPr/>
            <p:nvPr/>
          </p:nvSpPr>
          <p:spPr>
            <a:xfrm rot="10800000">
              <a:off x="3981" y="7601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5" name="梯形 394"/>
            <p:cNvSpPr/>
            <p:nvPr/>
          </p:nvSpPr>
          <p:spPr>
            <a:xfrm rot="10800000">
              <a:off x="2513" y="7602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6" name="文本框 395"/>
            <p:cNvSpPr txBox="1"/>
            <p:nvPr/>
          </p:nvSpPr>
          <p:spPr>
            <a:xfrm>
              <a:off x="3766" y="8275"/>
              <a:ext cx="1897" cy="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8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Front</a:t>
              </a:r>
              <a:endParaRPr lang="en-US" altLang="zh-CN" sz="8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397" name="文本框 396"/>
            <p:cNvSpPr txBox="1"/>
            <p:nvPr/>
          </p:nvSpPr>
          <p:spPr>
            <a:xfrm>
              <a:off x="336" y="4989"/>
              <a:ext cx="1503" cy="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8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Left</a:t>
              </a:r>
              <a:endParaRPr lang="en-US" altLang="zh-CN" sz="8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398" name="文本框 397"/>
            <p:cNvSpPr txBox="1"/>
            <p:nvPr/>
          </p:nvSpPr>
          <p:spPr>
            <a:xfrm>
              <a:off x="7591" y="4958"/>
              <a:ext cx="1907" cy="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8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Right</a:t>
              </a:r>
              <a:endParaRPr lang="en-US" altLang="zh-CN" sz="8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399" name="文本框 398"/>
            <p:cNvSpPr txBox="1"/>
            <p:nvPr/>
          </p:nvSpPr>
          <p:spPr>
            <a:xfrm>
              <a:off x="3797" y="1701"/>
              <a:ext cx="1836" cy="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8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Back</a:t>
              </a:r>
              <a:endParaRPr lang="en-US" altLang="zh-CN" sz="8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400" name="矩形 399"/>
            <p:cNvSpPr/>
            <p:nvPr/>
          </p:nvSpPr>
          <p:spPr>
            <a:xfrm>
              <a:off x="2513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1" name="矩形 400"/>
            <p:cNvSpPr/>
            <p:nvPr/>
          </p:nvSpPr>
          <p:spPr>
            <a:xfrm>
              <a:off x="3981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2" name="矩形 401"/>
            <p:cNvSpPr/>
            <p:nvPr/>
          </p:nvSpPr>
          <p:spPr>
            <a:xfrm>
              <a:off x="5449" y="3199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3" name="矩形 402"/>
            <p:cNvSpPr/>
            <p:nvPr/>
          </p:nvSpPr>
          <p:spPr>
            <a:xfrm>
              <a:off x="3981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4" name="矩形 403"/>
            <p:cNvSpPr/>
            <p:nvPr/>
          </p:nvSpPr>
          <p:spPr>
            <a:xfrm>
              <a:off x="5449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5" name="矩形 404"/>
            <p:cNvSpPr/>
            <p:nvPr/>
          </p:nvSpPr>
          <p:spPr>
            <a:xfrm>
              <a:off x="3981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5449" y="6136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7" name="梯形 406"/>
            <p:cNvSpPr/>
            <p:nvPr/>
          </p:nvSpPr>
          <p:spPr>
            <a:xfrm>
              <a:off x="2513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8" name="梯形 407"/>
            <p:cNvSpPr/>
            <p:nvPr/>
          </p:nvSpPr>
          <p:spPr>
            <a:xfrm>
              <a:off x="3981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9" name="梯形 408"/>
            <p:cNvSpPr/>
            <p:nvPr/>
          </p:nvSpPr>
          <p:spPr>
            <a:xfrm>
              <a:off x="5449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0" name="梯形 409"/>
            <p:cNvSpPr/>
            <p:nvPr/>
          </p:nvSpPr>
          <p:spPr>
            <a:xfrm rot="5400000">
              <a:off x="6520" y="3597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1" name="梯形 410"/>
            <p:cNvSpPr/>
            <p:nvPr/>
          </p:nvSpPr>
          <p:spPr>
            <a:xfrm rot="5400000">
              <a:off x="6520" y="506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2" name="梯形 411"/>
            <p:cNvSpPr/>
            <p:nvPr/>
          </p:nvSpPr>
          <p:spPr>
            <a:xfrm rot="5400000">
              <a:off x="6520" y="6532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3" name="梯形 412"/>
            <p:cNvSpPr/>
            <p:nvPr/>
          </p:nvSpPr>
          <p:spPr>
            <a:xfrm rot="10800000">
              <a:off x="5449" y="7604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4" name="梯形 413"/>
            <p:cNvSpPr/>
            <p:nvPr/>
          </p:nvSpPr>
          <p:spPr>
            <a:xfrm rot="10800000">
              <a:off x="3981" y="7600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15" name="组合 414"/>
          <p:cNvGrpSpPr/>
          <p:nvPr/>
        </p:nvGrpSpPr>
        <p:grpSpPr>
          <a:xfrm>
            <a:off x="8849995" y="2096135"/>
            <a:ext cx="3300730" cy="2582636"/>
            <a:chOff x="336" y="1701"/>
            <a:chExt cx="9162" cy="7168"/>
          </a:xfrm>
        </p:grpSpPr>
        <p:sp>
          <p:nvSpPr>
            <p:cNvPr id="416" name="矩形 415"/>
            <p:cNvSpPr/>
            <p:nvPr/>
          </p:nvSpPr>
          <p:spPr>
            <a:xfrm>
              <a:off x="2513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7" name="矩形 416"/>
            <p:cNvSpPr/>
            <p:nvPr/>
          </p:nvSpPr>
          <p:spPr>
            <a:xfrm>
              <a:off x="3981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8" name="矩形 417"/>
            <p:cNvSpPr/>
            <p:nvPr/>
          </p:nvSpPr>
          <p:spPr>
            <a:xfrm>
              <a:off x="5449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9" name="矩形 418"/>
            <p:cNvSpPr/>
            <p:nvPr/>
          </p:nvSpPr>
          <p:spPr>
            <a:xfrm>
              <a:off x="2513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0" name="矩形 419"/>
            <p:cNvSpPr/>
            <p:nvPr/>
          </p:nvSpPr>
          <p:spPr>
            <a:xfrm>
              <a:off x="3981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1" name="矩形 420"/>
            <p:cNvSpPr/>
            <p:nvPr/>
          </p:nvSpPr>
          <p:spPr>
            <a:xfrm>
              <a:off x="5449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2" name="矩形 421"/>
            <p:cNvSpPr/>
            <p:nvPr/>
          </p:nvSpPr>
          <p:spPr>
            <a:xfrm>
              <a:off x="2513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3" name="矩形 422"/>
            <p:cNvSpPr/>
            <p:nvPr/>
          </p:nvSpPr>
          <p:spPr>
            <a:xfrm>
              <a:off x="3981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4" name="矩形 423"/>
            <p:cNvSpPr/>
            <p:nvPr/>
          </p:nvSpPr>
          <p:spPr>
            <a:xfrm>
              <a:off x="5449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5" name="梯形 424"/>
            <p:cNvSpPr/>
            <p:nvPr/>
          </p:nvSpPr>
          <p:spPr>
            <a:xfrm>
              <a:off x="2513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6" name="梯形 425"/>
            <p:cNvSpPr/>
            <p:nvPr/>
          </p:nvSpPr>
          <p:spPr>
            <a:xfrm>
              <a:off x="3981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7" name="梯形 426"/>
            <p:cNvSpPr/>
            <p:nvPr/>
          </p:nvSpPr>
          <p:spPr>
            <a:xfrm>
              <a:off x="5449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8" name="梯形 427"/>
            <p:cNvSpPr/>
            <p:nvPr/>
          </p:nvSpPr>
          <p:spPr>
            <a:xfrm rot="16200000">
              <a:off x="1442" y="359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9" name="梯形 428"/>
            <p:cNvSpPr/>
            <p:nvPr/>
          </p:nvSpPr>
          <p:spPr>
            <a:xfrm rot="16200000">
              <a:off x="1442" y="5063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0" name="梯形 429"/>
            <p:cNvSpPr/>
            <p:nvPr/>
          </p:nvSpPr>
          <p:spPr>
            <a:xfrm rot="16200000">
              <a:off x="1442" y="6531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1" name="梯形 430"/>
            <p:cNvSpPr/>
            <p:nvPr/>
          </p:nvSpPr>
          <p:spPr>
            <a:xfrm rot="5400000">
              <a:off x="6520" y="3595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2" name="梯形 431"/>
            <p:cNvSpPr/>
            <p:nvPr/>
          </p:nvSpPr>
          <p:spPr>
            <a:xfrm rot="5400000">
              <a:off x="6520" y="5062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3" name="梯形 432"/>
            <p:cNvSpPr/>
            <p:nvPr/>
          </p:nvSpPr>
          <p:spPr>
            <a:xfrm rot="5400000">
              <a:off x="6520" y="6530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4" name="梯形 433"/>
            <p:cNvSpPr/>
            <p:nvPr/>
          </p:nvSpPr>
          <p:spPr>
            <a:xfrm rot="10800000">
              <a:off x="5449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5" name="梯形 434"/>
            <p:cNvSpPr/>
            <p:nvPr/>
          </p:nvSpPr>
          <p:spPr>
            <a:xfrm rot="10800000">
              <a:off x="3981" y="7601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6" name="梯形 435"/>
            <p:cNvSpPr/>
            <p:nvPr/>
          </p:nvSpPr>
          <p:spPr>
            <a:xfrm rot="10800000">
              <a:off x="2513" y="7602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7" name="文本框 436"/>
            <p:cNvSpPr txBox="1"/>
            <p:nvPr/>
          </p:nvSpPr>
          <p:spPr>
            <a:xfrm>
              <a:off x="3766" y="8275"/>
              <a:ext cx="1897" cy="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8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Front</a:t>
              </a:r>
              <a:endParaRPr lang="en-US" altLang="zh-CN" sz="8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438" name="文本框 437"/>
            <p:cNvSpPr txBox="1"/>
            <p:nvPr/>
          </p:nvSpPr>
          <p:spPr>
            <a:xfrm>
              <a:off x="336" y="4989"/>
              <a:ext cx="1503" cy="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8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Left</a:t>
              </a:r>
              <a:endParaRPr lang="en-US" altLang="zh-CN" sz="8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439" name="文本框 438"/>
            <p:cNvSpPr txBox="1"/>
            <p:nvPr/>
          </p:nvSpPr>
          <p:spPr>
            <a:xfrm>
              <a:off x="7591" y="4958"/>
              <a:ext cx="1907" cy="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8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Right</a:t>
              </a:r>
              <a:endParaRPr lang="en-US" altLang="zh-CN" sz="8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440" name="文本框 439"/>
            <p:cNvSpPr txBox="1"/>
            <p:nvPr/>
          </p:nvSpPr>
          <p:spPr>
            <a:xfrm>
              <a:off x="3797" y="1701"/>
              <a:ext cx="1836" cy="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8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Back</a:t>
              </a:r>
              <a:endParaRPr lang="en-US" altLang="zh-CN" sz="8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441" name="矩形 440"/>
            <p:cNvSpPr/>
            <p:nvPr/>
          </p:nvSpPr>
          <p:spPr>
            <a:xfrm>
              <a:off x="2513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2" name="矩形 441"/>
            <p:cNvSpPr/>
            <p:nvPr/>
          </p:nvSpPr>
          <p:spPr>
            <a:xfrm>
              <a:off x="3981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3" name="矩形 442"/>
            <p:cNvSpPr/>
            <p:nvPr/>
          </p:nvSpPr>
          <p:spPr>
            <a:xfrm>
              <a:off x="5449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4" name="矩形 443"/>
            <p:cNvSpPr/>
            <p:nvPr/>
          </p:nvSpPr>
          <p:spPr>
            <a:xfrm>
              <a:off x="3981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5" name="矩形 444"/>
            <p:cNvSpPr/>
            <p:nvPr/>
          </p:nvSpPr>
          <p:spPr>
            <a:xfrm>
              <a:off x="5449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6" name="矩形 445"/>
            <p:cNvSpPr/>
            <p:nvPr/>
          </p:nvSpPr>
          <p:spPr>
            <a:xfrm>
              <a:off x="3981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7" name="矩形 446"/>
            <p:cNvSpPr/>
            <p:nvPr/>
          </p:nvSpPr>
          <p:spPr>
            <a:xfrm>
              <a:off x="5449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8" name="梯形 447"/>
            <p:cNvSpPr/>
            <p:nvPr/>
          </p:nvSpPr>
          <p:spPr>
            <a:xfrm>
              <a:off x="2513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9" name="梯形 448"/>
            <p:cNvSpPr/>
            <p:nvPr/>
          </p:nvSpPr>
          <p:spPr>
            <a:xfrm>
              <a:off x="3981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0" name="梯形 449"/>
            <p:cNvSpPr/>
            <p:nvPr/>
          </p:nvSpPr>
          <p:spPr>
            <a:xfrm>
              <a:off x="5449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1" name="梯形 450"/>
            <p:cNvSpPr/>
            <p:nvPr/>
          </p:nvSpPr>
          <p:spPr>
            <a:xfrm rot="5400000">
              <a:off x="6520" y="3597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2" name="梯形 451"/>
            <p:cNvSpPr/>
            <p:nvPr/>
          </p:nvSpPr>
          <p:spPr>
            <a:xfrm rot="5400000">
              <a:off x="6520" y="506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3" name="梯形 452"/>
            <p:cNvSpPr/>
            <p:nvPr/>
          </p:nvSpPr>
          <p:spPr>
            <a:xfrm rot="5400000">
              <a:off x="6520" y="6532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4" name="梯形 453"/>
            <p:cNvSpPr/>
            <p:nvPr/>
          </p:nvSpPr>
          <p:spPr>
            <a:xfrm rot="10800000">
              <a:off x="5449" y="760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5" name="梯形 454"/>
            <p:cNvSpPr/>
            <p:nvPr/>
          </p:nvSpPr>
          <p:spPr>
            <a:xfrm rot="10800000">
              <a:off x="3981" y="7600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57" name="组合 456"/>
          <p:cNvGrpSpPr/>
          <p:nvPr/>
        </p:nvGrpSpPr>
        <p:grpSpPr>
          <a:xfrm>
            <a:off x="4943475" y="4143375"/>
            <a:ext cx="3301200" cy="2581200"/>
            <a:chOff x="336" y="1701"/>
            <a:chExt cx="9162" cy="7381"/>
          </a:xfrm>
        </p:grpSpPr>
        <p:sp>
          <p:nvSpPr>
            <p:cNvPr id="458" name="矩形 457"/>
            <p:cNvSpPr/>
            <p:nvPr/>
          </p:nvSpPr>
          <p:spPr>
            <a:xfrm>
              <a:off x="2513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9" name="矩形 458"/>
            <p:cNvSpPr/>
            <p:nvPr/>
          </p:nvSpPr>
          <p:spPr>
            <a:xfrm>
              <a:off x="3981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0" name="矩形 459"/>
            <p:cNvSpPr/>
            <p:nvPr/>
          </p:nvSpPr>
          <p:spPr>
            <a:xfrm>
              <a:off x="5449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1" name="矩形 460"/>
            <p:cNvSpPr/>
            <p:nvPr/>
          </p:nvSpPr>
          <p:spPr>
            <a:xfrm>
              <a:off x="2513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2" name="矩形 461"/>
            <p:cNvSpPr/>
            <p:nvPr/>
          </p:nvSpPr>
          <p:spPr>
            <a:xfrm>
              <a:off x="3981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3" name="矩形 462"/>
            <p:cNvSpPr/>
            <p:nvPr/>
          </p:nvSpPr>
          <p:spPr>
            <a:xfrm>
              <a:off x="5449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4" name="矩形 463"/>
            <p:cNvSpPr/>
            <p:nvPr/>
          </p:nvSpPr>
          <p:spPr>
            <a:xfrm>
              <a:off x="2513" y="6134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5" name="矩形 464"/>
            <p:cNvSpPr/>
            <p:nvPr/>
          </p:nvSpPr>
          <p:spPr>
            <a:xfrm>
              <a:off x="3981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6" name="矩形 465"/>
            <p:cNvSpPr/>
            <p:nvPr/>
          </p:nvSpPr>
          <p:spPr>
            <a:xfrm>
              <a:off x="5449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7" name="梯形 466"/>
            <p:cNvSpPr/>
            <p:nvPr/>
          </p:nvSpPr>
          <p:spPr>
            <a:xfrm>
              <a:off x="2513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8" name="梯形 467"/>
            <p:cNvSpPr/>
            <p:nvPr/>
          </p:nvSpPr>
          <p:spPr>
            <a:xfrm>
              <a:off x="3981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9" name="梯形 468"/>
            <p:cNvSpPr/>
            <p:nvPr/>
          </p:nvSpPr>
          <p:spPr>
            <a:xfrm>
              <a:off x="5449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0" name="梯形 469"/>
            <p:cNvSpPr/>
            <p:nvPr/>
          </p:nvSpPr>
          <p:spPr>
            <a:xfrm rot="16200000">
              <a:off x="1442" y="359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1" name="梯形 470"/>
            <p:cNvSpPr/>
            <p:nvPr/>
          </p:nvSpPr>
          <p:spPr>
            <a:xfrm rot="16200000">
              <a:off x="1442" y="5063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2" name="梯形 471"/>
            <p:cNvSpPr/>
            <p:nvPr/>
          </p:nvSpPr>
          <p:spPr>
            <a:xfrm rot="16200000">
              <a:off x="1442" y="6531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3" name="梯形 472"/>
            <p:cNvSpPr/>
            <p:nvPr/>
          </p:nvSpPr>
          <p:spPr>
            <a:xfrm rot="5400000">
              <a:off x="6520" y="3595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4" name="梯形 473"/>
            <p:cNvSpPr/>
            <p:nvPr/>
          </p:nvSpPr>
          <p:spPr>
            <a:xfrm rot="5400000">
              <a:off x="6520" y="5062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5" name="梯形 474"/>
            <p:cNvSpPr/>
            <p:nvPr/>
          </p:nvSpPr>
          <p:spPr>
            <a:xfrm rot="5400000">
              <a:off x="6520" y="6530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6" name="梯形 475"/>
            <p:cNvSpPr/>
            <p:nvPr/>
          </p:nvSpPr>
          <p:spPr>
            <a:xfrm rot="10800000">
              <a:off x="5449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7" name="梯形 476"/>
            <p:cNvSpPr/>
            <p:nvPr/>
          </p:nvSpPr>
          <p:spPr>
            <a:xfrm rot="10800000">
              <a:off x="3981" y="7601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8" name="梯形 477"/>
            <p:cNvSpPr/>
            <p:nvPr/>
          </p:nvSpPr>
          <p:spPr>
            <a:xfrm rot="10800000">
              <a:off x="2513" y="7602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9" name="文本框 478"/>
            <p:cNvSpPr txBox="1"/>
            <p:nvPr/>
          </p:nvSpPr>
          <p:spPr>
            <a:xfrm>
              <a:off x="3766" y="8275"/>
              <a:ext cx="1897" cy="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8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Front</a:t>
              </a:r>
              <a:endParaRPr lang="en-US" altLang="zh-CN" sz="8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480" name="文本框 479"/>
            <p:cNvSpPr txBox="1"/>
            <p:nvPr/>
          </p:nvSpPr>
          <p:spPr>
            <a:xfrm>
              <a:off x="336" y="4989"/>
              <a:ext cx="1503" cy="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8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Left</a:t>
              </a:r>
              <a:endParaRPr lang="en-US" altLang="zh-CN" sz="8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481" name="文本框 480"/>
            <p:cNvSpPr txBox="1"/>
            <p:nvPr/>
          </p:nvSpPr>
          <p:spPr>
            <a:xfrm>
              <a:off x="7591" y="4958"/>
              <a:ext cx="1907" cy="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8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Right</a:t>
              </a:r>
              <a:endParaRPr lang="en-US" altLang="zh-CN" sz="8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482" name="文本框 481"/>
            <p:cNvSpPr txBox="1"/>
            <p:nvPr/>
          </p:nvSpPr>
          <p:spPr>
            <a:xfrm>
              <a:off x="3797" y="1701"/>
              <a:ext cx="1836" cy="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8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Back</a:t>
              </a:r>
              <a:endParaRPr lang="en-US" altLang="zh-CN" sz="8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483" name="矩形 482"/>
            <p:cNvSpPr/>
            <p:nvPr/>
          </p:nvSpPr>
          <p:spPr>
            <a:xfrm>
              <a:off x="2513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4" name="矩形 483"/>
            <p:cNvSpPr/>
            <p:nvPr/>
          </p:nvSpPr>
          <p:spPr>
            <a:xfrm>
              <a:off x="3981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5" name="矩形 484"/>
            <p:cNvSpPr/>
            <p:nvPr/>
          </p:nvSpPr>
          <p:spPr>
            <a:xfrm>
              <a:off x="5449" y="3199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6" name="矩形 485"/>
            <p:cNvSpPr/>
            <p:nvPr/>
          </p:nvSpPr>
          <p:spPr>
            <a:xfrm>
              <a:off x="3981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7" name="矩形 486"/>
            <p:cNvSpPr/>
            <p:nvPr/>
          </p:nvSpPr>
          <p:spPr>
            <a:xfrm>
              <a:off x="5449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8" name="矩形 487"/>
            <p:cNvSpPr/>
            <p:nvPr/>
          </p:nvSpPr>
          <p:spPr>
            <a:xfrm>
              <a:off x="3981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9" name="矩形 488"/>
            <p:cNvSpPr/>
            <p:nvPr/>
          </p:nvSpPr>
          <p:spPr>
            <a:xfrm>
              <a:off x="5449" y="6136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0" name="梯形 489"/>
            <p:cNvSpPr/>
            <p:nvPr/>
          </p:nvSpPr>
          <p:spPr>
            <a:xfrm>
              <a:off x="2513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1" name="梯形 490"/>
            <p:cNvSpPr/>
            <p:nvPr/>
          </p:nvSpPr>
          <p:spPr>
            <a:xfrm>
              <a:off x="3981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2" name="梯形 491"/>
            <p:cNvSpPr/>
            <p:nvPr/>
          </p:nvSpPr>
          <p:spPr>
            <a:xfrm>
              <a:off x="5449" y="2525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3" name="梯形 492"/>
            <p:cNvSpPr/>
            <p:nvPr/>
          </p:nvSpPr>
          <p:spPr>
            <a:xfrm rot="5400000">
              <a:off x="6520" y="3597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4" name="梯形 493"/>
            <p:cNvSpPr/>
            <p:nvPr/>
          </p:nvSpPr>
          <p:spPr>
            <a:xfrm rot="5400000">
              <a:off x="6520" y="506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5" name="梯形 494"/>
            <p:cNvSpPr/>
            <p:nvPr/>
          </p:nvSpPr>
          <p:spPr>
            <a:xfrm rot="5400000">
              <a:off x="6520" y="6532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6" name="梯形 495"/>
            <p:cNvSpPr/>
            <p:nvPr/>
          </p:nvSpPr>
          <p:spPr>
            <a:xfrm rot="10800000">
              <a:off x="5449" y="760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7" name="梯形 496"/>
            <p:cNvSpPr/>
            <p:nvPr/>
          </p:nvSpPr>
          <p:spPr>
            <a:xfrm rot="10800000">
              <a:off x="3981" y="7600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98" name="右箭头 497"/>
          <p:cNvSpPr/>
          <p:nvPr/>
        </p:nvSpPr>
        <p:spPr>
          <a:xfrm>
            <a:off x="3928745" y="5238115"/>
            <a:ext cx="856615" cy="370840"/>
          </a:xfrm>
          <a:prstGeom prst="rightArrow">
            <a:avLst>
              <a:gd name="adj1" fmla="val 50000"/>
              <a:gd name="adj2" fmla="val 73116"/>
            </a:avLst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99" name="组合 498"/>
          <p:cNvGrpSpPr/>
          <p:nvPr/>
        </p:nvGrpSpPr>
        <p:grpSpPr>
          <a:xfrm rot="16200000">
            <a:off x="650240" y="4449445"/>
            <a:ext cx="864000" cy="864000"/>
            <a:chOff x="1839" y="2523"/>
            <a:chExt cx="5752" cy="5755"/>
          </a:xfrm>
        </p:grpSpPr>
        <p:sp>
          <p:nvSpPr>
            <p:cNvPr id="500" name="矩形 499"/>
            <p:cNvSpPr/>
            <p:nvPr/>
          </p:nvSpPr>
          <p:spPr>
            <a:xfrm>
              <a:off x="2513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1" name="矩形 500"/>
            <p:cNvSpPr/>
            <p:nvPr/>
          </p:nvSpPr>
          <p:spPr>
            <a:xfrm>
              <a:off x="3981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2" name="矩形 501"/>
            <p:cNvSpPr/>
            <p:nvPr/>
          </p:nvSpPr>
          <p:spPr>
            <a:xfrm>
              <a:off x="5449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3" name="矩形 502"/>
            <p:cNvSpPr/>
            <p:nvPr/>
          </p:nvSpPr>
          <p:spPr>
            <a:xfrm>
              <a:off x="2513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4" name="矩形 503"/>
            <p:cNvSpPr/>
            <p:nvPr/>
          </p:nvSpPr>
          <p:spPr>
            <a:xfrm>
              <a:off x="3981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5" name="矩形 504"/>
            <p:cNvSpPr/>
            <p:nvPr/>
          </p:nvSpPr>
          <p:spPr>
            <a:xfrm>
              <a:off x="5449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6" name="矩形 505"/>
            <p:cNvSpPr/>
            <p:nvPr/>
          </p:nvSpPr>
          <p:spPr>
            <a:xfrm>
              <a:off x="2513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7" name="矩形 506"/>
            <p:cNvSpPr/>
            <p:nvPr/>
          </p:nvSpPr>
          <p:spPr>
            <a:xfrm>
              <a:off x="3981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8" name="矩形 507"/>
            <p:cNvSpPr/>
            <p:nvPr/>
          </p:nvSpPr>
          <p:spPr>
            <a:xfrm>
              <a:off x="5449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9" name="梯形 508"/>
            <p:cNvSpPr/>
            <p:nvPr/>
          </p:nvSpPr>
          <p:spPr>
            <a:xfrm>
              <a:off x="2513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0" name="梯形 509"/>
            <p:cNvSpPr/>
            <p:nvPr/>
          </p:nvSpPr>
          <p:spPr>
            <a:xfrm>
              <a:off x="3981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1" name="梯形 510"/>
            <p:cNvSpPr/>
            <p:nvPr/>
          </p:nvSpPr>
          <p:spPr>
            <a:xfrm>
              <a:off x="5449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2" name="梯形 511"/>
            <p:cNvSpPr/>
            <p:nvPr/>
          </p:nvSpPr>
          <p:spPr>
            <a:xfrm rot="16200000">
              <a:off x="1442" y="359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3" name="梯形 512"/>
            <p:cNvSpPr/>
            <p:nvPr/>
          </p:nvSpPr>
          <p:spPr>
            <a:xfrm rot="16200000">
              <a:off x="1442" y="5063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4" name="梯形 513"/>
            <p:cNvSpPr/>
            <p:nvPr/>
          </p:nvSpPr>
          <p:spPr>
            <a:xfrm rot="16200000">
              <a:off x="1442" y="6531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5" name="梯形 514"/>
            <p:cNvSpPr/>
            <p:nvPr/>
          </p:nvSpPr>
          <p:spPr>
            <a:xfrm rot="5400000">
              <a:off x="6520" y="3595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6" name="梯形 515"/>
            <p:cNvSpPr/>
            <p:nvPr/>
          </p:nvSpPr>
          <p:spPr>
            <a:xfrm rot="5400000">
              <a:off x="6520" y="5062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7" name="梯形 516"/>
            <p:cNvSpPr/>
            <p:nvPr/>
          </p:nvSpPr>
          <p:spPr>
            <a:xfrm rot="5400000">
              <a:off x="6520" y="6530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8" name="梯形 517"/>
            <p:cNvSpPr/>
            <p:nvPr/>
          </p:nvSpPr>
          <p:spPr>
            <a:xfrm rot="10800000">
              <a:off x="5449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9" name="梯形 518"/>
            <p:cNvSpPr/>
            <p:nvPr/>
          </p:nvSpPr>
          <p:spPr>
            <a:xfrm rot="10800000">
              <a:off x="3981" y="7601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0" name="梯形 519"/>
            <p:cNvSpPr/>
            <p:nvPr/>
          </p:nvSpPr>
          <p:spPr>
            <a:xfrm rot="10800000">
              <a:off x="2513" y="7602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1" name="矩形 520"/>
            <p:cNvSpPr/>
            <p:nvPr/>
          </p:nvSpPr>
          <p:spPr>
            <a:xfrm>
              <a:off x="2513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2" name="矩形 521"/>
            <p:cNvSpPr/>
            <p:nvPr/>
          </p:nvSpPr>
          <p:spPr>
            <a:xfrm>
              <a:off x="3981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3" name="矩形 522"/>
            <p:cNvSpPr/>
            <p:nvPr/>
          </p:nvSpPr>
          <p:spPr>
            <a:xfrm>
              <a:off x="5449" y="3199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4" name="矩形 523"/>
            <p:cNvSpPr/>
            <p:nvPr/>
          </p:nvSpPr>
          <p:spPr>
            <a:xfrm>
              <a:off x="3981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5" name="矩形 524"/>
            <p:cNvSpPr/>
            <p:nvPr/>
          </p:nvSpPr>
          <p:spPr>
            <a:xfrm>
              <a:off x="5449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6" name="矩形 525"/>
            <p:cNvSpPr/>
            <p:nvPr/>
          </p:nvSpPr>
          <p:spPr>
            <a:xfrm>
              <a:off x="3981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7" name="矩形 526"/>
            <p:cNvSpPr/>
            <p:nvPr/>
          </p:nvSpPr>
          <p:spPr>
            <a:xfrm>
              <a:off x="5449" y="6136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8" name="梯形 527"/>
            <p:cNvSpPr/>
            <p:nvPr/>
          </p:nvSpPr>
          <p:spPr>
            <a:xfrm>
              <a:off x="2513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9" name="梯形 528"/>
            <p:cNvSpPr/>
            <p:nvPr/>
          </p:nvSpPr>
          <p:spPr>
            <a:xfrm>
              <a:off x="3981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0" name="梯形 529"/>
            <p:cNvSpPr/>
            <p:nvPr/>
          </p:nvSpPr>
          <p:spPr>
            <a:xfrm>
              <a:off x="5449" y="2525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1" name="梯形 530"/>
            <p:cNvSpPr/>
            <p:nvPr/>
          </p:nvSpPr>
          <p:spPr>
            <a:xfrm rot="5400000">
              <a:off x="6520" y="3597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2" name="梯形 531"/>
            <p:cNvSpPr/>
            <p:nvPr/>
          </p:nvSpPr>
          <p:spPr>
            <a:xfrm rot="5400000">
              <a:off x="6520" y="506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3" name="梯形 532"/>
            <p:cNvSpPr/>
            <p:nvPr/>
          </p:nvSpPr>
          <p:spPr>
            <a:xfrm rot="5400000">
              <a:off x="6520" y="6532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4" name="梯形 533"/>
            <p:cNvSpPr/>
            <p:nvPr/>
          </p:nvSpPr>
          <p:spPr>
            <a:xfrm rot="10800000">
              <a:off x="5449" y="7604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5" name="梯形 534"/>
            <p:cNvSpPr/>
            <p:nvPr/>
          </p:nvSpPr>
          <p:spPr>
            <a:xfrm rot="10800000">
              <a:off x="3981" y="7600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36" name="组合 535"/>
          <p:cNvGrpSpPr/>
          <p:nvPr/>
        </p:nvGrpSpPr>
        <p:grpSpPr>
          <a:xfrm rot="16200000">
            <a:off x="1707515" y="4449445"/>
            <a:ext cx="864000" cy="864000"/>
            <a:chOff x="1839" y="2523"/>
            <a:chExt cx="5752" cy="5755"/>
          </a:xfrm>
        </p:grpSpPr>
        <p:sp>
          <p:nvSpPr>
            <p:cNvPr id="537" name="矩形 536"/>
            <p:cNvSpPr/>
            <p:nvPr/>
          </p:nvSpPr>
          <p:spPr>
            <a:xfrm>
              <a:off x="2513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8" name="矩形 537"/>
            <p:cNvSpPr/>
            <p:nvPr/>
          </p:nvSpPr>
          <p:spPr>
            <a:xfrm>
              <a:off x="3981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9" name="矩形 538"/>
            <p:cNvSpPr/>
            <p:nvPr/>
          </p:nvSpPr>
          <p:spPr>
            <a:xfrm>
              <a:off x="5449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0" name="矩形 539"/>
            <p:cNvSpPr/>
            <p:nvPr/>
          </p:nvSpPr>
          <p:spPr>
            <a:xfrm>
              <a:off x="2513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1" name="矩形 540"/>
            <p:cNvSpPr/>
            <p:nvPr/>
          </p:nvSpPr>
          <p:spPr>
            <a:xfrm>
              <a:off x="3981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2" name="矩形 541"/>
            <p:cNvSpPr/>
            <p:nvPr/>
          </p:nvSpPr>
          <p:spPr>
            <a:xfrm>
              <a:off x="5449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3" name="矩形 542"/>
            <p:cNvSpPr/>
            <p:nvPr/>
          </p:nvSpPr>
          <p:spPr>
            <a:xfrm>
              <a:off x="2513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4" name="矩形 543"/>
            <p:cNvSpPr/>
            <p:nvPr/>
          </p:nvSpPr>
          <p:spPr>
            <a:xfrm>
              <a:off x="3981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5" name="矩形 544"/>
            <p:cNvSpPr/>
            <p:nvPr/>
          </p:nvSpPr>
          <p:spPr>
            <a:xfrm>
              <a:off x="5449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6" name="梯形 545"/>
            <p:cNvSpPr/>
            <p:nvPr/>
          </p:nvSpPr>
          <p:spPr>
            <a:xfrm>
              <a:off x="2513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7" name="梯形 546"/>
            <p:cNvSpPr/>
            <p:nvPr/>
          </p:nvSpPr>
          <p:spPr>
            <a:xfrm>
              <a:off x="3981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8" name="梯形 547"/>
            <p:cNvSpPr/>
            <p:nvPr/>
          </p:nvSpPr>
          <p:spPr>
            <a:xfrm>
              <a:off x="5449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9" name="梯形 548"/>
            <p:cNvSpPr/>
            <p:nvPr/>
          </p:nvSpPr>
          <p:spPr>
            <a:xfrm rot="16200000">
              <a:off x="1442" y="359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0" name="梯形 549"/>
            <p:cNvSpPr/>
            <p:nvPr/>
          </p:nvSpPr>
          <p:spPr>
            <a:xfrm rot="16200000">
              <a:off x="1442" y="5063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1" name="梯形 550"/>
            <p:cNvSpPr/>
            <p:nvPr/>
          </p:nvSpPr>
          <p:spPr>
            <a:xfrm rot="16200000">
              <a:off x="1442" y="6531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2" name="梯形 551"/>
            <p:cNvSpPr/>
            <p:nvPr/>
          </p:nvSpPr>
          <p:spPr>
            <a:xfrm rot="5400000">
              <a:off x="6520" y="3595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3" name="梯形 552"/>
            <p:cNvSpPr/>
            <p:nvPr/>
          </p:nvSpPr>
          <p:spPr>
            <a:xfrm rot="5400000">
              <a:off x="6520" y="5062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4" name="梯形 553"/>
            <p:cNvSpPr/>
            <p:nvPr/>
          </p:nvSpPr>
          <p:spPr>
            <a:xfrm rot="5400000">
              <a:off x="6520" y="6530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5" name="梯形 554"/>
            <p:cNvSpPr/>
            <p:nvPr/>
          </p:nvSpPr>
          <p:spPr>
            <a:xfrm rot="10800000">
              <a:off x="5449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6" name="梯形 555"/>
            <p:cNvSpPr/>
            <p:nvPr/>
          </p:nvSpPr>
          <p:spPr>
            <a:xfrm rot="10800000">
              <a:off x="3981" y="7601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7" name="梯形 556"/>
            <p:cNvSpPr/>
            <p:nvPr/>
          </p:nvSpPr>
          <p:spPr>
            <a:xfrm rot="10800000">
              <a:off x="2513" y="7602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8" name="矩形 557"/>
            <p:cNvSpPr/>
            <p:nvPr/>
          </p:nvSpPr>
          <p:spPr>
            <a:xfrm>
              <a:off x="2513" y="3199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9" name="矩形 558"/>
            <p:cNvSpPr/>
            <p:nvPr/>
          </p:nvSpPr>
          <p:spPr>
            <a:xfrm>
              <a:off x="3981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0" name="矩形 559"/>
            <p:cNvSpPr/>
            <p:nvPr/>
          </p:nvSpPr>
          <p:spPr>
            <a:xfrm>
              <a:off x="5449" y="3199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1" name="矩形 560"/>
            <p:cNvSpPr/>
            <p:nvPr/>
          </p:nvSpPr>
          <p:spPr>
            <a:xfrm>
              <a:off x="3981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2" name="矩形 561"/>
            <p:cNvSpPr/>
            <p:nvPr/>
          </p:nvSpPr>
          <p:spPr>
            <a:xfrm>
              <a:off x="5449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3" name="矩形 562"/>
            <p:cNvSpPr/>
            <p:nvPr/>
          </p:nvSpPr>
          <p:spPr>
            <a:xfrm>
              <a:off x="3981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4" name="矩形 563"/>
            <p:cNvSpPr/>
            <p:nvPr/>
          </p:nvSpPr>
          <p:spPr>
            <a:xfrm>
              <a:off x="5449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5" name="梯形 564"/>
            <p:cNvSpPr/>
            <p:nvPr/>
          </p:nvSpPr>
          <p:spPr>
            <a:xfrm>
              <a:off x="2513" y="2525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6" name="梯形 565"/>
            <p:cNvSpPr/>
            <p:nvPr/>
          </p:nvSpPr>
          <p:spPr>
            <a:xfrm>
              <a:off x="3981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7" name="梯形 566"/>
            <p:cNvSpPr/>
            <p:nvPr/>
          </p:nvSpPr>
          <p:spPr>
            <a:xfrm>
              <a:off x="5449" y="2525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8" name="梯形 567"/>
            <p:cNvSpPr/>
            <p:nvPr/>
          </p:nvSpPr>
          <p:spPr>
            <a:xfrm rot="5400000">
              <a:off x="6520" y="3597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9" name="梯形 568"/>
            <p:cNvSpPr/>
            <p:nvPr/>
          </p:nvSpPr>
          <p:spPr>
            <a:xfrm rot="5400000">
              <a:off x="6520" y="506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0" name="梯形 569"/>
            <p:cNvSpPr/>
            <p:nvPr/>
          </p:nvSpPr>
          <p:spPr>
            <a:xfrm rot="5400000">
              <a:off x="6520" y="6532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1" name="梯形 570"/>
            <p:cNvSpPr/>
            <p:nvPr/>
          </p:nvSpPr>
          <p:spPr>
            <a:xfrm rot="10800000">
              <a:off x="5449" y="760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2" name="梯形 571"/>
            <p:cNvSpPr/>
            <p:nvPr/>
          </p:nvSpPr>
          <p:spPr>
            <a:xfrm rot="10800000">
              <a:off x="3981" y="7600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73" name="组合 572"/>
          <p:cNvGrpSpPr/>
          <p:nvPr/>
        </p:nvGrpSpPr>
        <p:grpSpPr>
          <a:xfrm rot="16200000">
            <a:off x="650545" y="5443988"/>
            <a:ext cx="864000" cy="864000"/>
            <a:chOff x="1839" y="2523"/>
            <a:chExt cx="5752" cy="5755"/>
          </a:xfrm>
        </p:grpSpPr>
        <p:sp>
          <p:nvSpPr>
            <p:cNvPr id="574" name="矩形 573"/>
            <p:cNvSpPr/>
            <p:nvPr/>
          </p:nvSpPr>
          <p:spPr>
            <a:xfrm>
              <a:off x="2513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5" name="矩形 574"/>
            <p:cNvSpPr/>
            <p:nvPr/>
          </p:nvSpPr>
          <p:spPr>
            <a:xfrm>
              <a:off x="3981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6" name="矩形 575"/>
            <p:cNvSpPr/>
            <p:nvPr/>
          </p:nvSpPr>
          <p:spPr>
            <a:xfrm>
              <a:off x="5449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7" name="矩形 576"/>
            <p:cNvSpPr/>
            <p:nvPr/>
          </p:nvSpPr>
          <p:spPr>
            <a:xfrm>
              <a:off x="2513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8" name="矩形 577"/>
            <p:cNvSpPr/>
            <p:nvPr/>
          </p:nvSpPr>
          <p:spPr>
            <a:xfrm>
              <a:off x="3981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9" name="矩形 578"/>
            <p:cNvSpPr/>
            <p:nvPr/>
          </p:nvSpPr>
          <p:spPr>
            <a:xfrm>
              <a:off x="5449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0" name="矩形 579"/>
            <p:cNvSpPr/>
            <p:nvPr/>
          </p:nvSpPr>
          <p:spPr>
            <a:xfrm>
              <a:off x="2513" y="6134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1" name="矩形 580"/>
            <p:cNvSpPr/>
            <p:nvPr/>
          </p:nvSpPr>
          <p:spPr>
            <a:xfrm>
              <a:off x="3981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2" name="矩形 581"/>
            <p:cNvSpPr/>
            <p:nvPr/>
          </p:nvSpPr>
          <p:spPr>
            <a:xfrm>
              <a:off x="5449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3" name="梯形 582"/>
            <p:cNvSpPr/>
            <p:nvPr/>
          </p:nvSpPr>
          <p:spPr>
            <a:xfrm>
              <a:off x="2513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4" name="梯形 583"/>
            <p:cNvSpPr/>
            <p:nvPr/>
          </p:nvSpPr>
          <p:spPr>
            <a:xfrm>
              <a:off x="3981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5" name="梯形 584"/>
            <p:cNvSpPr/>
            <p:nvPr/>
          </p:nvSpPr>
          <p:spPr>
            <a:xfrm>
              <a:off x="5449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6" name="梯形 585"/>
            <p:cNvSpPr/>
            <p:nvPr/>
          </p:nvSpPr>
          <p:spPr>
            <a:xfrm rot="16200000">
              <a:off x="1442" y="3594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7" name="梯形 586"/>
            <p:cNvSpPr/>
            <p:nvPr/>
          </p:nvSpPr>
          <p:spPr>
            <a:xfrm rot="16200000">
              <a:off x="1442" y="5063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8" name="梯形 587"/>
            <p:cNvSpPr/>
            <p:nvPr/>
          </p:nvSpPr>
          <p:spPr>
            <a:xfrm rot="16200000">
              <a:off x="1442" y="6531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9" name="梯形 588"/>
            <p:cNvSpPr/>
            <p:nvPr/>
          </p:nvSpPr>
          <p:spPr>
            <a:xfrm rot="5400000">
              <a:off x="6520" y="3595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0" name="梯形 589"/>
            <p:cNvSpPr/>
            <p:nvPr/>
          </p:nvSpPr>
          <p:spPr>
            <a:xfrm rot="5400000">
              <a:off x="6520" y="5062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1" name="梯形 590"/>
            <p:cNvSpPr/>
            <p:nvPr/>
          </p:nvSpPr>
          <p:spPr>
            <a:xfrm rot="5400000">
              <a:off x="6520" y="6530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2" name="梯形 591"/>
            <p:cNvSpPr/>
            <p:nvPr/>
          </p:nvSpPr>
          <p:spPr>
            <a:xfrm rot="10800000">
              <a:off x="5449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3" name="梯形 592"/>
            <p:cNvSpPr/>
            <p:nvPr/>
          </p:nvSpPr>
          <p:spPr>
            <a:xfrm rot="10800000">
              <a:off x="3981" y="7601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4" name="梯形 593"/>
            <p:cNvSpPr/>
            <p:nvPr/>
          </p:nvSpPr>
          <p:spPr>
            <a:xfrm rot="10800000">
              <a:off x="2513" y="7602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5" name="矩形 594"/>
            <p:cNvSpPr/>
            <p:nvPr/>
          </p:nvSpPr>
          <p:spPr>
            <a:xfrm>
              <a:off x="2513" y="3199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6" name="矩形 595"/>
            <p:cNvSpPr/>
            <p:nvPr/>
          </p:nvSpPr>
          <p:spPr>
            <a:xfrm>
              <a:off x="3981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7" name="矩形 596"/>
            <p:cNvSpPr/>
            <p:nvPr/>
          </p:nvSpPr>
          <p:spPr>
            <a:xfrm>
              <a:off x="5449" y="3199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8" name="矩形 597"/>
            <p:cNvSpPr/>
            <p:nvPr/>
          </p:nvSpPr>
          <p:spPr>
            <a:xfrm>
              <a:off x="3981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9" name="矩形 598"/>
            <p:cNvSpPr/>
            <p:nvPr/>
          </p:nvSpPr>
          <p:spPr>
            <a:xfrm>
              <a:off x="5449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0" name="矩形 599"/>
            <p:cNvSpPr/>
            <p:nvPr/>
          </p:nvSpPr>
          <p:spPr>
            <a:xfrm>
              <a:off x="3981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1" name="矩形 600"/>
            <p:cNvSpPr/>
            <p:nvPr/>
          </p:nvSpPr>
          <p:spPr>
            <a:xfrm>
              <a:off x="5449" y="6136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2" name="梯形 601"/>
            <p:cNvSpPr/>
            <p:nvPr/>
          </p:nvSpPr>
          <p:spPr>
            <a:xfrm>
              <a:off x="2513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3" name="梯形 602"/>
            <p:cNvSpPr/>
            <p:nvPr/>
          </p:nvSpPr>
          <p:spPr>
            <a:xfrm>
              <a:off x="3981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4" name="梯形 603"/>
            <p:cNvSpPr/>
            <p:nvPr/>
          </p:nvSpPr>
          <p:spPr>
            <a:xfrm>
              <a:off x="5449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5" name="梯形 604"/>
            <p:cNvSpPr/>
            <p:nvPr/>
          </p:nvSpPr>
          <p:spPr>
            <a:xfrm rot="5400000">
              <a:off x="6520" y="3597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6" name="梯形 605"/>
            <p:cNvSpPr/>
            <p:nvPr/>
          </p:nvSpPr>
          <p:spPr>
            <a:xfrm rot="5400000">
              <a:off x="6520" y="506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7" name="梯形 606"/>
            <p:cNvSpPr/>
            <p:nvPr/>
          </p:nvSpPr>
          <p:spPr>
            <a:xfrm rot="5400000">
              <a:off x="6520" y="6532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8" name="梯形 607"/>
            <p:cNvSpPr/>
            <p:nvPr/>
          </p:nvSpPr>
          <p:spPr>
            <a:xfrm rot="10800000">
              <a:off x="5449" y="7604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9" name="梯形 608"/>
            <p:cNvSpPr/>
            <p:nvPr/>
          </p:nvSpPr>
          <p:spPr>
            <a:xfrm rot="10800000">
              <a:off x="3981" y="7600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10" name="组合 609"/>
          <p:cNvGrpSpPr/>
          <p:nvPr/>
        </p:nvGrpSpPr>
        <p:grpSpPr>
          <a:xfrm rot="16200000">
            <a:off x="1707820" y="5445258"/>
            <a:ext cx="864000" cy="864000"/>
            <a:chOff x="1839" y="2523"/>
            <a:chExt cx="5752" cy="5755"/>
          </a:xfrm>
        </p:grpSpPr>
        <p:sp>
          <p:nvSpPr>
            <p:cNvPr id="611" name="矩形 610"/>
            <p:cNvSpPr/>
            <p:nvPr/>
          </p:nvSpPr>
          <p:spPr>
            <a:xfrm>
              <a:off x="2513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2" name="矩形 611"/>
            <p:cNvSpPr/>
            <p:nvPr/>
          </p:nvSpPr>
          <p:spPr>
            <a:xfrm>
              <a:off x="3981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3" name="矩形 612"/>
            <p:cNvSpPr/>
            <p:nvPr/>
          </p:nvSpPr>
          <p:spPr>
            <a:xfrm>
              <a:off x="5449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4" name="矩形 613"/>
            <p:cNvSpPr/>
            <p:nvPr/>
          </p:nvSpPr>
          <p:spPr>
            <a:xfrm>
              <a:off x="2513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5" name="矩形 614"/>
            <p:cNvSpPr/>
            <p:nvPr/>
          </p:nvSpPr>
          <p:spPr>
            <a:xfrm>
              <a:off x="3981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6" name="矩形 615"/>
            <p:cNvSpPr/>
            <p:nvPr/>
          </p:nvSpPr>
          <p:spPr>
            <a:xfrm>
              <a:off x="5449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7" name="矩形 616"/>
            <p:cNvSpPr/>
            <p:nvPr/>
          </p:nvSpPr>
          <p:spPr>
            <a:xfrm>
              <a:off x="2513" y="6134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8" name="矩形 617"/>
            <p:cNvSpPr/>
            <p:nvPr/>
          </p:nvSpPr>
          <p:spPr>
            <a:xfrm>
              <a:off x="3981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9" name="矩形 618"/>
            <p:cNvSpPr/>
            <p:nvPr/>
          </p:nvSpPr>
          <p:spPr>
            <a:xfrm>
              <a:off x="5449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0" name="梯形 619"/>
            <p:cNvSpPr/>
            <p:nvPr/>
          </p:nvSpPr>
          <p:spPr>
            <a:xfrm>
              <a:off x="2513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1" name="梯形 620"/>
            <p:cNvSpPr/>
            <p:nvPr/>
          </p:nvSpPr>
          <p:spPr>
            <a:xfrm>
              <a:off x="3981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2" name="梯形 621"/>
            <p:cNvSpPr/>
            <p:nvPr/>
          </p:nvSpPr>
          <p:spPr>
            <a:xfrm>
              <a:off x="5449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3" name="梯形 622"/>
            <p:cNvSpPr/>
            <p:nvPr/>
          </p:nvSpPr>
          <p:spPr>
            <a:xfrm rot="16200000">
              <a:off x="1442" y="3594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4" name="梯形 623"/>
            <p:cNvSpPr/>
            <p:nvPr/>
          </p:nvSpPr>
          <p:spPr>
            <a:xfrm rot="16200000">
              <a:off x="1442" y="5063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5" name="梯形 624"/>
            <p:cNvSpPr/>
            <p:nvPr/>
          </p:nvSpPr>
          <p:spPr>
            <a:xfrm rot="16200000">
              <a:off x="1442" y="6531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6" name="梯形 625"/>
            <p:cNvSpPr/>
            <p:nvPr/>
          </p:nvSpPr>
          <p:spPr>
            <a:xfrm rot="5400000">
              <a:off x="6520" y="3595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7" name="梯形 626"/>
            <p:cNvSpPr/>
            <p:nvPr/>
          </p:nvSpPr>
          <p:spPr>
            <a:xfrm rot="5400000">
              <a:off x="6520" y="5062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8" name="梯形 627"/>
            <p:cNvSpPr/>
            <p:nvPr/>
          </p:nvSpPr>
          <p:spPr>
            <a:xfrm rot="5400000">
              <a:off x="6520" y="6530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9" name="梯形 628"/>
            <p:cNvSpPr/>
            <p:nvPr/>
          </p:nvSpPr>
          <p:spPr>
            <a:xfrm rot="10800000">
              <a:off x="5449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0" name="梯形 629"/>
            <p:cNvSpPr/>
            <p:nvPr/>
          </p:nvSpPr>
          <p:spPr>
            <a:xfrm rot="10800000">
              <a:off x="3981" y="7601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1" name="梯形 630"/>
            <p:cNvSpPr/>
            <p:nvPr/>
          </p:nvSpPr>
          <p:spPr>
            <a:xfrm rot="10800000">
              <a:off x="2513" y="7602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2" name="矩形 631"/>
            <p:cNvSpPr/>
            <p:nvPr/>
          </p:nvSpPr>
          <p:spPr>
            <a:xfrm>
              <a:off x="2513" y="3199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3" name="矩形 632"/>
            <p:cNvSpPr/>
            <p:nvPr/>
          </p:nvSpPr>
          <p:spPr>
            <a:xfrm>
              <a:off x="3981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4" name="矩形 633"/>
            <p:cNvSpPr/>
            <p:nvPr/>
          </p:nvSpPr>
          <p:spPr>
            <a:xfrm>
              <a:off x="5449" y="3199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5" name="矩形 634"/>
            <p:cNvSpPr/>
            <p:nvPr/>
          </p:nvSpPr>
          <p:spPr>
            <a:xfrm>
              <a:off x="3981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6" name="矩形 635"/>
            <p:cNvSpPr/>
            <p:nvPr/>
          </p:nvSpPr>
          <p:spPr>
            <a:xfrm>
              <a:off x="5449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7" name="矩形 636"/>
            <p:cNvSpPr/>
            <p:nvPr/>
          </p:nvSpPr>
          <p:spPr>
            <a:xfrm>
              <a:off x="3981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8" name="矩形 637"/>
            <p:cNvSpPr/>
            <p:nvPr/>
          </p:nvSpPr>
          <p:spPr>
            <a:xfrm>
              <a:off x="5449" y="6136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9" name="梯形 638"/>
            <p:cNvSpPr/>
            <p:nvPr/>
          </p:nvSpPr>
          <p:spPr>
            <a:xfrm>
              <a:off x="2513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0" name="梯形 639"/>
            <p:cNvSpPr/>
            <p:nvPr/>
          </p:nvSpPr>
          <p:spPr>
            <a:xfrm>
              <a:off x="3981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1" name="梯形 640"/>
            <p:cNvSpPr/>
            <p:nvPr/>
          </p:nvSpPr>
          <p:spPr>
            <a:xfrm>
              <a:off x="5449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2" name="梯形 641"/>
            <p:cNvSpPr/>
            <p:nvPr/>
          </p:nvSpPr>
          <p:spPr>
            <a:xfrm rot="5400000">
              <a:off x="6520" y="3597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3" name="梯形 642"/>
            <p:cNvSpPr/>
            <p:nvPr/>
          </p:nvSpPr>
          <p:spPr>
            <a:xfrm rot="5400000">
              <a:off x="6520" y="506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4" name="梯形 643"/>
            <p:cNvSpPr/>
            <p:nvPr/>
          </p:nvSpPr>
          <p:spPr>
            <a:xfrm rot="5400000">
              <a:off x="6520" y="6532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5" name="梯形 644"/>
            <p:cNvSpPr/>
            <p:nvPr/>
          </p:nvSpPr>
          <p:spPr>
            <a:xfrm rot="10800000">
              <a:off x="5449" y="760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6" name="梯形 645"/>
            <p:cNvSpPr/>
            <p:nvPr/>
          </p:nvSpPr>
          <p:spPr>
            <a:xfrm rot="10800000">
              <a:off x="3981" y="7600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47" name="组合 646"/>
          <p:cNvGrpSpPr/>
          <p:nvPr/>
        </p:nvGrpSpPr>
        <p:grpSpPr>
          <a:xfrm rot="16200000">
            <a:off x="2773350" y="5443988"/>
            <a:ext cx="864000" cy="864000"/>
            <a:chOff x="1839" y="2523"/>
            <a:chExt cx="5752" cy="5755"/>
          </a:xfrm>
        </p:grpSpPr>
        <p:sp>
          <p:nvSpPr>
            <p:cNvPr id="648" name="矩形 647"/>
            <p:cNvSpPr/>
            <p:nvPr/>
          </p:nvSpPr>
          <p:spPr>
            <a:xfrm>
              <a:off x="2513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9" name="矩形 648"/>
            <p:cNvSpPr/>
            <p:nvPr/>
          </p:nvSpPr>
          <p:spPr>
            <a:xfrm>
              <a:off x="3981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0" name="矩形 649"/>
            <p:cNvSpPr/>
            <p:nvPr/>
          </p:nvSpPr>
          <p:spPr>
            <a:xfrm>
              <a:off x="5449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1" name="矩形 650"/>
            <p:cNvSpPr/>
            <p:nvPr/>
          </p:nvSpPr>
          <p:spPr>
            <a:xfrm>
              <a:off x="2513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2" name="矩形 651"/>
            <p:cNvSpPr/>
            <p:nvPr/>
          </p:nvSpPr>
          <p:spPr>
            <a:xfrm>
              <a:off x="3981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3" name="矩形 652"/>
            <p:cNvSpPr/>
            <p:nvPr/>
          </p:nvSpPr>
          <p:spPr>
            <a:xfrm>
              <a:off x="5449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4" name="矩形 653"/>
            <p:cNvSpPr/>
            <p:nvPr/>
          </p:nvSpPr>
          <p:spPr>
            <a:xfrm>
              <a:off x="2513" y="6134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5" name="矩形 654"/>
            <p:cNvSpPr/>
            <p:nvPr/>
          </p:nvSpPr>
          <p:spPr>
            <a:xfrm>
              <a:off x="3981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6" name="矩形 655"/>
            <p:cNvSpPr/>
            <p:nvPr/>
          </p:nvSpPr>
          <p:spPr>
            <a:xfrm>
              <a:off x="5449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7" name="梯形 656"/>
            <p:cNvSpPr/>
            <p:nvPr/>
          </p:nvSpPr>
          <p:spPr>
            <a:xfrm>
              <a:off x="2513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8" name="梯形 657"/>
            <p:cNvSpPr/>
            <p:nvPr/>
          </p:nvSpPr>
          <p:spPr>
            <a:xfrm>
              <a:off x="3981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9" name="梯形 658"/>
            <p:cNvSpPr/>
            <p:nvPr/>
          </p:nvSpPr>
          <p:spPr>
            <a:xfrm>
              <a:off x="5449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0" name="梯形 659"/>
            <p:cNvSpPr/>
            <p:nvPr/>
          </p:nvSpPr>
          <p:spPr>
            <a:xfrm rot="16200000">
              <a:off x="1442" y="359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1" name="梯形 660"/>
            <p:cNvSpPr/>
            <p:nvPr/>
          </p:nvSpPr>
          <p:spPr>
            <a:xfrm rot="16200000">
              <a:off x="1442" y="5063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2" name="梯形 661"/>
            <p:cNvSpPr/>
            <p:nvPr/>
          </p:nvSpPr>
          <p:spPr>
            <a:xfrm rot="16200000">
              <a:off x="1442" y="6531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3" name="梯形 662"/>
            <p:cNvSpPr/>
            <p:nvPr/>
          </p:nvSpPr>
          <p:spPr>
            <a:xfrm rot="5400000">
              <a:off x="6520" y="3595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4" name="梯形 663"/>
            <p:cNvSpPr/>
            <p:nvPr/>
          </p:nvSpPr>
          <p:spPr>
            <a:xfrm rot="5400000">
              <a:off x="6520" y="5062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5" name="梯形 664"/>
            <p:cNvSpPr/>
            <p:nvPr/>
          </p:nvSpPr>
          <p:spPr>
            <a:xfrm rot="5400000">
              <a:off x="6520" y="6530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6" name="梯形 665"/>
            <p:cNvSpPr/>
            <p:nvPr/>
          </p:nvSpPr>
          <p:spPr>
            <a:xfrm rot="10800000">
              <a:off x="5449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7" name="梯形 666"/>
            <p:cNvSpPr/>
            <p:nvPr/>
          </p:nvSpPr>
          <p:spPr>
            <a:xfrm rot="10800000">
              <a:off x="3981" y="7601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8" name="梯形 667"/>
            <p:cNvSpPr/>
            <p:nvPr/>
          </p:nvSpPr>
          <p:spPr>
            <a:xfrm rot="10800000">
              <a:off x="2513" y="7602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9" name="矩形 668"/>
            <p:cNvSpPr/>
            <p:nvPr/>
          </p:nvSpPr>
          <p:spPr>
            <a:xfrm>
              <a:off x="2513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0" name="矩形 669"/>
            <p:cNvSpPr/>
            <p:nvPr/>
          </p:nvSpPr>
          <p:spPr>
            <a:xfrm>
              <a:off x="3981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1" name="矩形 670"/>
            <p:cNvSpPr/>
            <p:nvPr/>
          </p:nvSpPr>
          <p:spPr>
            <a:xfrm>
              <a:off x="5449" y="3199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2" name="矩形 671"/>
            <p:cNvSpPr/>
            <p:nvPr/>
          </p:nvSpPr>
          <p:spPr>
            <a:xfrm>
              <a:off x="3981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3" name="矩形 672"/>
            <p:cNvSpPr/>
            <p:nvPr/>
          </p:nvSpPr>
          <p:spPr>
            <a:xfrm>
              <a:off x="5449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4" name="矩形 673"/>
            <p:cNvSpPr/>
            <p:nvPr/>
          </p:nvSpPr>
          <p:spPr>
            <a:xfrm>
              <a:off x="3981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5" name="矩形 674"/>
            <p:cNvSpPr/>
            <p:nvPr/>
          </p:nvSpPr>
          <p:spPr>
            <a:xfrm>
              <a:off x="5449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6" name="梯形 675"/>
            <p:cNvSpPr/>
            <p:nvPr/>
          </p:nvSpPr>
          <p:spPr>
            <a:xfrm>
              <a:off x="2513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7" name="梯形 676"/>
            <p:cNvSpPr/>
            <p:nvPr/>
          </p:nvSpPr>
          <p:spPr>
            <a:xfrm>
              <a:off x="3981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8" name="梯形 677"/>
            <p:cNvSpPr/>
            <p:nvPr/>
          </p:nvSpPr>
          <p:spPr>
            <a:xfrm>
              <a:off x="5449" y="2525"/>
              <a:ext cx="1468" cy="674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9" name="梯形 678"/>
            <p:cNvSpPr/>
            <p:nvPr/>
          </p:nvSpPr>
          <p:spPr>
            <a:xfrm rot="5400000">
              <a:off x="6520" y="3597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0" name="梯形 679"/>
            <p:cNvSpPr/>
            <p:nvPr/>
          </p:nvSpPr>
          <p:spPr>
            <a:xfrm rot="5400000">
              <a:off x="6520" y="506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1" name="梯形 680"/>
            <p:cNvSpPr/>
            <p:nvPr/>
          </p:nvSpPr>
          <p:spPr>
            <a:xfrm rot="5400000">
              <a:off x="6520" y="6532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2" name="梯形 681"/>
            <p:cNvSpPr/>
            <p:nvPr/>
          </p:nvSpPr>
          <p:spPr>
            <a:xfrm rot="10800000">
              <a:off x="5449" y="760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3" name="梯形 682"/>
            <p:cNvSpPr/>
            <p:nvPr/>
          </p:nvSpPr>
          <p:spPr>
            <a:xfrm rot="10800000">
              <a:off x="3981" y="7600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84" name="右箭头 683"/>
          <p:cNvSpPr/>
          <p:nvPr/>
        </p:nvSpPr>
        <p:spPr>
          <a:xfrm rot="1800000">
            <a:off x="8202295" y="2232025"/>
            <a:ext cx="856615" cy="370840"/>
          </a:xfrm>
          <a:prstGeom prst="rightArrow">
            <a:avLst>
              <a:gd name="adj1" fmla="val 50000"/>
              <a:gd name="adj2" fmla="val 73116"/>
            </a:avLst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5" name="右箭头 684"/>
          <p:cNvSpPr/>
          <p:nvPr/>
        </p:nvSpPr>
        <p:spPr>
          <a:xfrm rot="19800000">
            <a:off x="8202930" y="4364355"/>
            <a:ext cx="856615" cy="370840"/>
          </a:xfrm>
          <a:prstGeom prst="rightArrow">
            <a:avLst>
              <a:gd name="adj1" fmla="val 50000"/>
              <a:gd name="adj2" fmla="val 73116"/>
            </a:avLst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6" name="文本框 685"/>
          <p:cNvSpPr txBox="1"/>
          <p:nvPr/>
        </p:nvSpPr>
        <p:spPr>
          <a:xfrm>
            <a:off x="3752215" y="1857375"/>
            <a:ext cx="1033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rPr>
              <a:t>Fish R</a:t>
            </a:r>
            <a:endParaRPr lang="en-US" altLang="zh-CN">
              <a:latin typeface="Cooper Black" panose="0208090404030B020404" charset="0"/>
              <a:ea typeface="楷体" panose="02010609060101010101" charset="-122"/>
              <a:cs typeface="Cooper Black" panose="0208090404030B020404" charset="0"/>
            </a:endParaRPr>
          </a:p>
        </p:txBody>
      </p:sp>
      <p:sp>
        <p:nvSpPr>
          <p:cNvPr id="687" name="文本框 686"/>
          <p:cNvSpPr txBox="1"/>
          <p:nvPr/>
        </p:nvSpPr>
        <p:spPr>
          <a:xfrm>
            <a:off x="3840480" y="4739005"/>
            <a:ext cx="1033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rPr>
              <a:t>Fish L</a:t>
            </a:r>
            <a:endParaRPr lang="en-US" altLang="zh-CN">
              <a:latin typeface="Cooper Black" panose="0208090404030B020404" charset="0"/>
              <a:ea typeface="楷体" panose="02010609060101010101" charset="-122"/>
              <a:cs typeface="Cooper Black" panose="0208090404030B020404" charset="0"/>
            </a:endParaRPr>
          </a:p>
        </p:txBody>
      </p:sp>
      <p:sp>
        <p:nvSpPr>
          <p:cNvPr id="688" name="文本框 687"/>
          <p:cNvSpPr txBox="1"/>
          <p:nvPr/>
        </p:nvSpPr>
        <p:spPr>
          <a:xfrm>
            <a:off x="8408670" y="4739005"/>
            <a:ext cx="1033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rPr>
              <a:t>Fish R</a:t>
            </a:r>
            <a:endParaRPr lang="en-US" altLang="zh-CN">
              <a:latin typeface="Cooper Black" panose="0208090404030B020404" charset="0"/>
              <a:ea typeface="楷体" panose="02010609060101010101" charset="-122"/>
              <a:cs typeface="Cooper Black" panose="0208090404030B020404" charset="0"/>
            </a:endParaRPr>
          </a:p>
        </p:txBody>
      </p:sp>
      <p:sp>
        <p:nvSpPr>
          <p:cNvPr id="689" name="文本框 688"/>
          <p:cNvSpPr txBox="1"/>
          <p:nvPr/>
        </p:nvSpPr>
        <p:spPr>
          <a:xfrm>
            <a:off x="8408670" y="1858645"/>
            <a:ext cx="1033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rPr>
              <a:t>Fish L</a:t>
            </a:r>
            <a:endParaRPr lang="en-US" altLang="zh-CN">
              <a:latin typeface="Cooper Black" panose="0208090404030B020404" charset="0"/>
              <a:ea typeface="楷体" panose="02010609060101010101" charset="-122"/>
              <a:cs typeface="Cooper Black" panose="0208090404030B0204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" name="右箭头 86"/>
          <p:cNvSpPr/>
          <p:nvPr/>
        </p:nvSpPr>
        <p:spPr>
          <a:xfrm>
            <a:off x="5525135" y="5136515"/>
            <a:ext cx="1141095" cy="370840"/>
          </a:xfrm>
          <a:prstGeom prst="rightArrow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7284085" y="3870960"/>
            <a:ext cx="3591317" cy="2883729"/>
            <a:chOff x="336" y="1701"/>
            <a:chExt cx="9162" cy="7356"/>
          </a:xfrm>
        </p:grpSpPr>
        <p:sp>
          <p:nvSpPr>
            <p:cNvPr id="88" name="矩形 87"/>
            <p:cNvSpPr/>
            <p:nvPr/>
          </p:nvSpPr>
          <p:spPr>
            <a:xfrm>
              <a:off x="2513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3981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5449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513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3981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5449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2513" y="6134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3981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5449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梯形 96"/>
            <p:cNvSpPr/>
            <p:nvPr/>
          </p:nvSpPr>
          <p:spPr>
            <a:xfrm>
              <a:off x="2513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梯形 97"/>
            <p:cNvSpPr/>
            <p:nvPr/>
          </p:nvSpPr>
          <p:spPr>
            <a:xfrm>
              <a:off x="3981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梯形 98"/>
            <p:cNvSpPr/>
            <p:nvPr/>
          </p:nvSpPr>
          <p:spPr>
            <a:xfrm>
              <a:off x="5449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梯形 99"/>
            <p:cNvSpPr/>
            <p:nvPr/>
          </p:nvSpPr>
          <p:spPr>
            <a:xfrm rot="16200000">
              <a:off x="1442" y="359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" name="梯形 100"/>
            <p:cNvSpPr/>
            <p:nvPr/>
          </p:nvSpPr>
          <p:spPr>
            <a:xfrm rot="16200000">
              <a:off x="1442" y="5063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梯形 101"/>
            <p:cNvSpPr/>
            <p:nvPr/>
          </p:nvSpPr>
          <p:spPr>
            <a:xfrm rot="16200000">
              <a:off x="1442" y="6531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" name="梯形 102"/>
            <p:cNvSpPr/>
            <p:nvPr/>
          </p:nvSpPr>
          <p:spPr>
            <a:xfrm rot="5400000">
              <a:off x="6520" y="3595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" name="梯形 103"/>
            <p:cNvSpPr/>
            <p:nvPr/>
          </p:nvSpPr>
          <p:spPr>
            <a:xfrm rot="5400000">
              <a:off x="6520" y="5062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梯形 104"/>
            <p:cNvSpPr/>
            <p:nvPr/>
          </p:nvSpPr>
          <p:spPr>
            <a:xfrm rot="5400000">
              <a:off x="6520" y="6530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梯形 105"/>
            <p:cNvSpPr/>
            <p:nvPr/>
          </p:nvSpPr>
          <p:spPr>
            <a:xfrm rot="10800000">
              <a:off x="5449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梯形 106"/>
            <p:cNvSpPr/>
            <p:nvPr/>
          </p:nvSpPr>
          <p:spPr>
            <a:xfrm rot="10800000">
              <a:off x="3981" y="7601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梯形 107"/>
            <p:cNvSpPr/>
            <p:nvPr/>
          </p:nvSpPr>
          <p:spPr>
            <a:xfrm rot="10800000">
              <a:off x="2513" y="7602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3766" y="8275"/>
              <a:ext cx="1897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Front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336" y="4989"/>
              <a:ext cx="1503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Left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7591" y="4958"/>
              <a:ext cx="1907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Right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3797" y="1701"/>
              <a:ext cx="1836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Back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513" y="3199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3981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5449" y="3199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3981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5449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3981" y="613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5449" y="6136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0" name="梯形 119"/>
            <p:cNvSpPr/>
            <p:nvPr/>
          </p:nvSpPr>
          <p:spPr>
            <a:xfrm>
              <a:off x="2513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1" name="梯形 120"/>
            <p:cNvSpPr/>
            <p:nvPr/>
          </p:nvSpPr>
          <p:spPr>
            <a:xfrm>
              <a:off x="3981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2" name="梯形 121"/>
            <p:cNvSpPr/>
            <p:nvPr/>
          </p:nvSpPr>
          <p:spPr>
            <a:xfrm>
              <a:off x="5449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3" name="梯形 122"/>
            <p:cNvSpPr/>
            <p:nvPr/>
          </p:nvSpPr>
          <p:spPr>
            <a:xfrm rot="5400000">
              <a:off x="6520" y="3597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4" name="梯形 123"/>
            <p:cNvSpPr/>
            <p:nvPr/>
          </p:nvSpPr>
          <p:spPr>
            <a:xfrm rot="5400000">
              <a:off x="6520" y="506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5" name="梯形 124"/>
            <p:cNvSpPr/>
            <p:nvPr/>
          </p:nvSpPr>
          <p:spPr>
            <a:xfrm rot="5400000">
              <a:off x="6520" y="6532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6" name="梯形 125"/>
            <p:cNvSpPr/>
            <p:nvPr/>
          </p:nvSpPr>
          <p:spPr>
            <a:xfrm rot="10800000">
              <a:off x="5449" y="760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7" name="梯形 126"/>
            <p:cNvSpPr/>
            <p:nvPr/>
          </p:nvSpPr>
          <p:spPr>
            <a:xfrm rot="10800000">
              <a:off x="3981" y="7600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1305560" y="3870960"/>
            <a:ext cx="3591317" cy="2883729"/>
            <a:chOff x="336" y="1701"/>
            <a:chExt cx="9162" cy="7356"/>
          </a:xfrm>
        </p:grpSpPr>
        <p:sp>
          <p:nvSpPr>
            <p:cNvPr id="133" name="矩形 132"/>
            <p:cNvSpPr/>
            <p:nvPr/>
          </p:nvSpPr>
          <p:spPr>
            <a:xfrm>
              <a:off x="2513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3981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5449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2513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3981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5449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2513" y="6134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3981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5449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2" name="梯形 141"/>
            <p:cNvSpPr/>
            <p:nvPr/>
          </p:nvSpPr>
          <p:spPr>
            <a:xfrm>
              <a:off x="2513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3" name="梯形 142"/>
            <p:cNvSpPr/>
            <p:nvPr/>
          </p:nvSpPr>
          <p:spPr>
            <a:xfrm>
              <a:off x="3981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梯形 143"/>
            <p:cNvSpPr/>
            <p:nvPr/>
          </p:nvSpPr>
          <p:spPr>
            <a:xfrm>
              <a:off x="5449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5" name="梯形 144"/>
            <p:cNvSpPr/>
            <p:nvPr/>
          </p:nvSpPr>
          <p:spPr>
            <a:xfrm rot="16200000">
              <a:off x="1442" y="359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6" name="梯形 145"/>
            <p:cNvSpPr/>
            <p:nvPr/>
          </p:nvSpPr>
          <p:spPr>
            <a:xfrm rot="16200000">
              <a:off x="1442" y="5063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7" name="梯形 146"/>
            <p:cNvSpPr/>
            <p:nvPr/>
          </p:nvSpPr>
          <p:spPr>
            <a:xfrm rot="16200000">
              <a:off x="1442" y="6531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8" name="梯形 147"/>
            <p:cNvSpPr/>
            <p:nvPr/>
          </p:nvSpPr>
          <p:spPr>
            <a:xfrm rot="5400000">
              <a:off x="6520" y="3595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9" name="梯形 148"/>
            <p:cNvSpPr/>
            <p:nvPr/>
          </p:nvSpPr>
          <p:spPr>
            <a:xfrm rot="5400000">
              <a:off x="6520" y="5062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0" name="梯形 149"/>
            <p:cNvSpPr/>
            <p:nvPr/>
          </p:nvSpPr>
          <p:spPr>
            <a:xfrm rot="5400000">
              <a:off x="6520" y="6530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1" name="梯形 150"/>
            <p:cNvSpPr/>
            <p:nvPr/>
          </p:nvSpPr>
          <p:spPr>
            <a:xfrm rot="10800000">
              <a:off x="5449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2" name="梯形 151"/>
            <p:cNvSpPr/>
            <p:nvPr/>
          </p:nvSpPr>
          <p:spPr>
            <a:xfrm rot="10800000">
              <a:off x="3981" y="7601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3" name="梯形 152"/>
            <p:cNvSpPr/>
            <p:nvPr/>
          </p:nvSpPr>
          <p:spPr>
            <a:xfrm rot="10800000">
              <a:off x="2513" y="7602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3766" y="8275"/>
              <a:ext cx="1897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Front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336" y="4989"/>
              <a:ext cx="1503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Left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7591" y="4958"/>
              <a:ext cx="1907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Right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3797" y="1701"/>
              <a:ext cx="1836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Back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2513" y="3199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3981" y="3199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5449" y="3199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3981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5449" y="4668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3981" y="6136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5449" y="6136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5" name="梯形 164"/>
            <p:cNvSpPr/>
            <p:nvPr/>
          </p:nvSpPr>
          <p:spPr>
            <a:xfrm>
              <a:off x="2513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6" name="梯形 165"/>
            <p:cNvSpPr/>
            <p:nvPr/>
          </p:nvSpPr>
          <p:spPr>
            <a:xfrm>
              <a:off x="3981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梯形 166"/>
            <p:cNvSpPr/>
            <p:nvPr/>
          </p:nvSpPr>
          <p:spPr>
            <a:xfrm>
              <a:off x="5449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8" name="梯形 167"/>
            <p:cNvSpPr/>
            <p:nvPr/>
          </p:nvSpPr>
          <p:spPr>
            <a:xfrm rot="5400000">
              <a:off x="6520" y="3597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9" name="梯形 168"/>
            <p:cNvSpPr/>
            <p:nvPr/>
          </p:nvSpPr>
          <p:spPr>
            <a:xfrm rot="5400000">
              <a:off x="6520" y="506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梯形 169"/>
            <p:cNvSpPr/>
            <p:nvPr/>
          </p:nvSpPr>
          <p:spPr>
            <a:xfrm rot="5400000">
              <a:off x="6520" y="6532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1" name="梯形 170"/>
            <p:cNvSpPr/>
            <p:nvPr/>
          </p:nvSpPr>
          <p:spPr>
            <a:xfrm rot="10800000">
              <a:off x="5449" y="760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2" name="梯形 171"/>
            <p:cNvSpPr/>
            <p:nvPr/>
          </p:nvSpPr>
          <p:spPr>
            <a:xfrm rot="10800000">
              <a:off x="3981" y="7600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73" name="右箭头 172"/>
          <p:cNvSpPr/>
          <p:nvPr/>
        </p:nvSpPr>
        <p:spPr>
          <a:xfrm rot="10800000">
            <a:off x="5525770" y="1373505"/>
            <a:ext cx="1141095" cy="370840"/>
          </a:xfrm>
          <a:prstGeom prst="rightArrow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74" name="组合 173"/>
          <p:cNvGrpSpPr/>
          <p:nvPr/>
        </p:nvGrpSpPr>
        <p:grpSpPr>
          <a:xfrm>
            <a:off x="7284720" y="107950"/>
            <a:ext cx="3591317" cy="2883729"/>
            <a:chOff x="336" y="1701"/>
            <a:chExt cx="9162" cy="7356"/>
          </a:xfrm>
        </p:grpSpPr>
        <p:sp>
          <p:nvSpPr>
            <p:cNvPr id="175" name="矩形 174"/>
            <p:cNvSpPr/>
            <p:nvPr/>
          </p:nvSpPr>
          <p:spPr>
            <a:xfrm>
              <a:off x="2513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3981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5449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2513" y="4666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3981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5449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2513" y="6134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3981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5449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4" name="梯形 183"/>
            <p:cNvSpPr/>
            <p:nvPr/>
          </p:nvSpPr>
          <p:spPr>
            <a:xfrm>
              <a:off x="2513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5" name="梯形 184"/>
            <p:cNvSpPr/>
            <p:nvPr/>
          </p:nvSpPr>
          <p:spPr>
            <a:xfrm>
              <a:off x="3981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6" name="梯形 185"/>
            <p:cNvSpPr/>
            <p:nvPr/>
          </p:nvSpPr>
          <p:spPr>
            <a:xfrm>
              <a:off x="5449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7" name="梯形 186"/>
            <p:cNvSpPr/>
            <p:nvPr/>
          </p:nvSpPr>
          <p:spPr>
            <a:xfrm rot="16200000">
              <a:off x="1442" y="359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8" name="梯形 187"/>
            <p:cNvSpPr/>
            <p:nvPr/>
          </p:nvSpPr>
          <p:spPr>
            <a:xfrm rot="16200000">
              <a:off x="1442" y="5063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9" name="梯形 188"/>
            <p:cNvSpPr/>
            <p:nvPr/>
          </p:nvSpPr>
          <p:spPr>
            <a:xfrm rot="16200000">
              <a:off x="1442" y="6531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0" name="梯形 189"/>
            <p:cNvSpPr/>
            <p:nvPr/>
          </p:nvSpPr>
          <p:spPr>
            <a:xfrm rot="5400000">
              <a:off x="6520" y="3595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1" name="梯形 190"/>
            <p:cNvSpPr/>
            <p:nvPr/>
          </p:nvSpPr>
          <p:spPr>
            <a:xfrm rot="5400000">
              <a:off x="6520" y="5062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2" name="梯形 191"/>
            <p:cNvSpPr/>
            <p:nvPr/>
          </p:nvSpPr>
          <p:spPr>
            <a:xfrm rot="5400000">
              <a:off x="6520" y="6530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3" name="梯形 192"/>
            <p:cNvSpPr/>
            <p:nvPr/>
          </p:nvSpPr>
          <p:spPr>
            <a:xfrm rot="10800000">
              <a:off x="5449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4" name="梯形 193"/>
            <p:cNvSpPr/>
            <p:nvPr/>
          </p:nvSpPr>
          <p:spPr>
            <a:xfrm rot="10800000">
              <a:off x="3981" y="7601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5" name="梯形 194"/>
            <p:cNvSpPr/>
            <p:nvPr/>
          </p:nvSpPr>
          <p:spPr>
            <a:xfrm rot="10800000">
              <a:off x="2513" y="7602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3766" y="8275"/>
              <a:ext cx="1897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Front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336" y="4989"/>
              <a:ext cx="1503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Left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7591" y="4958"/>
              <a:ext cx="1907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Right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3797" y="1701"/>
              <a:ext cx="1836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Back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2513" y="3199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3981" y="3199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5449" y="3199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3981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5449" y="4668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3981" y="6136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5449" y="6136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7" name="梯形 206"/>
            <p:cNvSpPr/>
            <p:nvPr/>
          </p:nvSpPr>
          <p:spPr>
            <a:xfrm>
              <a:off x="2513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8" name="梯形 207"/>
            <p:cNvSpPr/>
            <p:nvPr/>
          </p:nvSpPr>
          <p:spPr>
            <a:xfrm>
              <a:off x="3981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9" name="梯形 208"/>
            <p:cNvSpPr/>
            <p:nvPr/>
          </p:nvSpPr>
          <p:spPr>
            <a:xfrm>
              <a:off x="5449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0" name="梯形 209"/>
            <p:cNvSpPr/>
            <p:nvPr/>
          </p:nvSpPr>
          <p:spPr>
            <a:xfrm rot="5400000">
              <a:off x="6520" y="3597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1" name="梯形 210"/>
            <p:cNvSpPr/>
            <p:nvPr/>
          </p:nvSpPr>
          <p:spPr>
            <a:xfrm rot="5400000">
              <a:off x="6520" y="506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2" name="梯形 211"/>
            <p:cNvSpPr/>
            <p:nvPr/>
          </p:nvSpPr>
          <p:spPr>
            <a:xfrm rot="5400000">
              <a:off x="6520" y="6532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3" name="梯形 212"/>
            <p:cNvSpPr/>
            <p:nvPr/>
          </p:nvSpPr>
          <p:spPr>
            <a:xfrm rot="10800000">
              <a:off x="5449" y="760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4" name="梯形 213"/>
            <p:cNvSpPr/>
            <p:nvPr/>
          </p:nvSpPr>
          <p:spPr>
            <a:xfrm rot="10800000">
              <a:off x="3981" y="7600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1306195" y="107950"/>
            <a:ext cx="3591317" cy="2883729"/>
            <a:chOff x="336" y="1701"/>
            <a:chExt cx="9162" cy="7356"/>
          </a:xfrm>
        </p:grpSpPr>
        <p:sp>
          <p:nvSpPr>
            <p:cNvPr id="216" name="矩形 215"/>
            <p:cNvSpPr/>
            <p:nvPr/>
          </p:nvSpPr>
          <p:spPr>
            <a:xfrm>
              <a:off x="2513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3981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5449" y="3197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2513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3981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5449" y="4666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2513" y="6134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3981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5449" y="6134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5" name="梯形 224"/>
            <p:cNvSpPr/>
            <p:nvPr/>
          </p:nvSpPr>
          <p:spPr>
            <a:xfrm>
              <a:off x="2513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6" name="梯形 225"/>
            <p:cNvSpPr/>
            <p:nvPr/>
          </p:nvSpPr>
          <p:spPr>
            <a:xfrm>
              <a:off x="3981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7" name="梯形 226"/>
            <p:cNvSpPr/>
            <p:nvPr/>
          </p:nvSpPr>
          <p:spPr>
            <a:xfrm>
              <a:off x="5449" y="2523"/>
              <a:ext cx="1468" cy="674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8" name="梯形 227"/>
            <p:cNvSpPr/>
            <p:nvPr/>
          </p:nvSpPr>
          <p:spPr>
            <a:xfrm rot="16200000">
              <a:off x="1442" y="359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9" name="梯形 228"/>
            <p:cNvSpPr/>
            <p:nvPr/>
          </p:nvSpPr>
          <p:spPr>
            <a:xfrm rot="16200000">
              <a:off x="1442" y="5063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0" name="梯形 229"/>
            <p:cNvSpPr/>
            <p:nvPr/>
          </p:nvSpPr>
          <p:spPr>
            <a:xfrm rot="16200000">
              <a:off x="1442" y="6531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1" name="梯形 230"/>
            <p:cNvSpPr/>
            <p:nvPr/>
          </p:nvSpPr>
          <p:spPr>
            <a:xfrm rot="5400000">
              <a:off x="6520" y="3595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2" name="梯形 231"/>
            <p:cNvSpPr/>
            <p:nvPr/>
          </p:nvSpPr>
          <p:spPr>
            <a:xfrm rot="5400000">
              <a:off x="6520" y="5062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3" name="梯形 232"/>
            <p:cNvSpPr/>
            <p:nvPr/>
          </p:nvSpPr>
          <p:spPr>
            <a:xfrm rot="5400000">
              <a:off x="6520" y="6530"/>
              <a:ext cx="1468" cy="67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4" name="梯形 233"/>
            <p:cNvSpPr/>
            <p:nvPr/>
          </p:nvSpPr>
          <p:spPr>
            <a:xfrm rot="10800000">
              <a:off x="5449" y="7602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5" name="梯形 234"/>
            <p:cNvSpPr/>
            <p:nvPr/>
          </p:nvSpPr>
          <p:spPr>
            <a:xfrm rot="10800000">
              <a:off x="3981" y="7601"/>
              <a:ext cx="1468" cy="674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6" name="梯形 235"/>
            <p:cNvSpPr/>
            <p:nvPr/>
          </p:nvSpPr>
          <p:spPr>
            <a:xfrm rot="10800000">
              <a:off x="2513" y="7602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7" name="文本框 236"/>
            <p:cNvSpPr txBox="1"/>
            <p:nvPr/>
          </p:nvSpPr>
          <p:spPr>
            <a:xfrm>
              <a:off x="3766" y="8275"/>
              <a:ext cx="1897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Front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336" y="4989"/>
              <a:ext cx="1503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Left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7591" y="4958"/>
              <a:ext cx="1907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Right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3797" y="1701"/>
              <a:ext cx="1836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Cooper Black" panose="0208090404030B020404" charset="0"/>
                  <a:ea typeface="楷体" panose="02010609060101010101" charset="-122"/>
                  <a:cs typeface="Cooper Black" panose="0208090404030B020404" charset="0"/>
                </a:rPr>
                <a:t>Back</a:t>
              </a:r>
              <a:endParaRPr lang="en-US" altLang="zh-CN" sz="1400">
                <a:latin typeface="Cooper Black" panose="0208090404030B020404" charset="0"/>
                <a:ea typeface="楷体" panose="02010609060101010101" charset="-122"/>
                <a:cs typeface="Cooper Black" panose="0208090404030B020404" charset="0"/>
              </a:endParaRPr>
            </a:p>
          </p:txBody>
        </p:sp>
        <p:sp>
          <p:nvSpPr>
            <p:cNvPr id="241" name="矩形 240"/>
            <p:cNvSpPr/>
            <p:nvPr/>
          </p:nvSpPr>
          <p:spPr>
            <a:xfrm>
              <a:off x="2513" y="3199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3981" y="3199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5449" y="3199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4" name="矩形 243"/>
            <p:cNvSpPr/>
            <p:nvPr/>
          </p:nvSpPr>
          <p:spPr>
            <a:xfrm>
              <a:off x="3981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5" name="矩形 244"/>
            <p:cNvSpPr/>
            <p:nvPr/>
          </p:nvSpPr>
          <p:spPr>
            <a:xfrm>
              <a:off x="5449" y="4668"/>
              <a:ext cx="1468" cy="14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6" name="矩形 245"/>
            <p:cNvSpPr/>
            <p:nvPr/>
          </p:nvSpPr>
          <p:spPr>
            <a:xfrm>
              <a:off x="3981" y="6136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7" name="矩形 246"/>
            <p:cNvSpPr/>
            <p:nvPr/>
          </p:nvSpPr>
          <p:spPr>
            <a:xfrm>
              <a:off x="5449" y="6136"/>
              <a:ext cx="1468" cy="14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8" name="梯形 247"/>
            <p:cNvSpPr/>
            <p:nvPr/>
          </p:nvSpPr>
          <p:spPr>
            <a:xfrm>
              <a:off x="2513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9" name="梯形 248"/>
            <p:cNvSpPr/>
            <p:nvPr/>
          </p:nvSpPr>
          <p:spPr>
            <a:xfrm>
              <a:off x="3981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0" name="梯形 249"/>
            <p:cNvSpPr/>
            <p:nvPr/>
          </p:nvSpPr>
          <p:spPr>
            <a:xfrm>
              <a:off x="5449" y="2525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1" name="梯形 250"/>
            <p:cNvSpPr/>
            <p:nvPr/>
          </p:nvSpPr>
          <p:spPr>
            <a:xfrm rot="5400000">
              <a:off x="6520" y="3597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2" name="梯形 251"/>
            <p:cNvSpPr/>
            <p:nvPr/>
          </p:nvSpPr>
          <p:spPr>
            <a:xfrm rot="5400000">
              <a:off x="6520" y="506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3" name="梯形 252"/>
            <p:cNvSpPr/>
            <p:nvPr/>
          </p:nvSpPr>
          <p:spPr>
            <a:xfrm rot="5400000">
              <a:off x="6520" y="6532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4" name="梯形 253"/>
            <p:cNvSpPr/>
            <p:nvPr/>
          </p:nvSpPr>
          <p:spPr>
            <a:xfrm rot="10800000">
              <a:off x="5449" y="7604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5" name="梯形 254"/>
            <p:cNvSpPr/>
            <p:nvPr/>
          </p:nvSpPr>
          <p:spPr>
            <a:xfrm rot="10800000">
              <a:off x="3981" y="7600"/>
              <a:ext cx="1468" cy="674"/>
            </a:xfrm>
            <a:prstGeom prst="trapezoid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56" name="右箭头 255"/>
          <p:cNvSpPr/>
          <p:nvPr/>
        </p:nvSpPr>
        <p:spPr>
          <a:xfrm rot="5400000">
            <a:off x="2583815" y="3248025"/>
            <a:ext cx="874395" cy="370840"/>
          </a:xfrm>
          <a:prstGeom prst="rightArrow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" name="右箭头 86"/>
          <p:cNvSpPr/>
          <p:nvPr/>
        </p:nvSpPr>
        <p:spPr>
          <a:xfrm>
            <a:off x="5525135" y="3244215"/>
            <a:ext cx="1141095" cy="370840"/>
          </a:xfrm>
          <a:prstGeom prst="rightArrow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1" name="组合 150"/>
          <p:cNvGrpSpPr/>
          <p:nvPr/>
        </p:nvGrpSpPr>
        <p:grpSpPr>
          <a:xfrm>
            <a:off x="1741805" y="2282825"/>
            <a:ext cx="2423160" cy="2484755"/>
            <a:chOff x="3797" y="2851"/>
            <a:chExt cx="3816" cy="3913"/>
          </a:xfrm>
        </p:grpSpPr>
        <p:sp>
          <p:nvSpPr>
            <p:cNvPr id="47" name="矩形 46"/>
            <p:cNvSpPr/>
            <p:nvPr/>
          </p:nvSpPr>
          <p:spPr>
            <a:xfrm>
              <a:off x="3797" y="4041"/>
              <a:ext cx="906" cy="9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703" y="4041"/>
              <a:ext cx="906" cy="9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609" y="4041"/>
              <a:ext cx="906" cy="9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797" y="4947"/>
              <a:ext cx="906" cy="90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4703" y="4947"/>
              <a:ext cx="906" cy="9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609" y="4947"/>
              <a:ext cx="906" cy="9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797" y="5854"/>
              <a:ext cx="906" cy="9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703" y="5854"/>
              <a:ext cx="906" cy="9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609" y="5854"/>
              <a:ext cx="906" cy="9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3797" y="4042"/>
              <a:ext cx="906" cy="906"/>
            </a:xfrm>
            <a:prstGeom prst="rect">
              <a:avLst/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4703" y="4042"/>
              <a:ext cx="906" cy="9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609" y="4042"/>
              <a:ext cx="906" cy="906"/>
            </a:xfrm>
            <a:prstGeom prst="rect">
              <a:avLst/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4703" y="4949"/>
              <a:ext cx="906" cy="9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5609" y="4949"/>
              <a:ext cx="906" cy="90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4703" y="5855"/>
              <a:ext cx="906" cy="9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609" y="5855"/>
              <a:ext cx="906" cy="9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平行四边形 1"/>
            <p:cNvSpPr/>
            <p:nvPr/>
          </p:nvSpPr>
          <p:spPr>
            <a:xfrm>
              <a:off x="3813" y="3527"/>
              <a:ext cx="1376" cy="514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平行四边形 2"/>
            <p:cNvSpPr/>
            <p:nvPr/>
          </p:nvSpPr>
          <p:spPr>
            <a:xfrm>
              <a:off x="4718" y="3527"/>
              <a:ext cx="1376" cy="514"/>
            </a:xfrm>
            <a:prstGeom prst="parallelogram">
              <a:avLst>
                <a:gd name="adj" fmla="val 89688"/>
              </a:avLst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5624" y="3527"/>
              <a:ext cx="1376" cy="514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平行四边形 93"/>
            <p:cNvSpPr/>
            <p:nvPr/>
          </p:nvSpPr>
          <p:spPr>
            <a:xfrm>
              <a:off x="4278" y="3133"/>
              <a:ext cx="1376" cy="394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平行四边形 94"/>
            <p:cNvSpPr/>
            <p:nvPr/>
          </p:nvSpPr>
          <p:spPr>
            <a:xfrm>
              <a:off x="5183" y="3133"/>
              <a:ext cx="1376" cy="394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平行四边形 95"/>
            <p:cNvSpPr/>
            <p:nvPr/>
          </p:nvSpPr>
          <p:spPr>
            <a:xfrm>
              <a:off x="6089" y="3133"/>
              <a:ext cx="1272" cy="394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4643" y="2852"/>
              <a:ext cx="1412" cy="281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5548" y="2852"/>
              <a:ext cx="1412" cy="281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6454" y="2852"/>
              <a:ext cx="1159" cy="281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平行四边形 99"/>
            <p:cNvSpPr/>
            <p:nvPr/>
          </p:nvSpPr>
          <p:spPr>
            <a:xfrm rot="16200000" flipH="1">
              <a:off x="6048" y="3995"/>
              <a:ext cx="1420" cy="485"/>
            </a:xfrm>
            <a:prstGeom prst="parallelogram">
              <a:avLst>
                <a:gd name="adj" fmla="val 109381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平行四边形 108"/>
            <p:cNvSpPr/>
            <p:nvPr/>
          </p:nvSpPr>
          <p:spPr>
            <a:xfrm rot="16200000" flipH="1">
              <a:off x="6538" y="3596"/>
              <a:ext cx="1286" cy="360"/>
            </a:xfrm>
            <a:prstGeom prst="parallelogram">
              <a:avLst>
                <a:gd name="adj" fmla="val 115833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0" name="平行四边形 109"/>
            <p:cNvSpPr/>
            <p:nvPr/>
          </p:nvSpPr>
          <p:spPr>
            <a:xfrm rot="16200000" flipH="1">
              <a:off x="6912" y="3300"/>
              <a:ext cx="1150" cy="252"/>
            </a:xfrm>
            <a:prstGeom prst="parallelogram">
              <a:avLst>
                <a:gd name="adj" fmla="val 115833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1" name="平行四边形 110"/>
            <p:cNvSpPr/>
            <p:nvPr/>
          </p:nvSpPr>
          <p:spPr>
            <a:xfrm rot="16200000" flipH="1">
              <a:off x="6048" y="4904"/>
              <a:ext cx="1420" cy="485"/>
            </a:xfrm>
            <a:prstGeom prst="parallelogram">
              <a:avLst>
                <a:gd name="adj" fmla="val 109381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平行四边形 111"/>
            <p:cNvSpPr/>
            <p:nvPr/>
          </p:nvSpPr>
          <p:spPr>
            <a:xfrm rot="16200000" flipH="1">
              <a:off x="6538" y="4505"/>
              <a:ext cx="1286" cy="360"/>
            </a:xfrm>
            <a:prstGeom prst="parallelogram">
              <a:avLst>
                <a:gd name="adj" fmla="val 115833"/>
              </a:avLst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3" name="平行四边形 112"/>
            <p:cNvSpPr/>
            <p:nvPr/>
          </p:nvSpPr>
          <p:spPr>
            <a:xfrm rot="16200000" flipH="1">
              <a:off x="6912" y="4209"/>
              <a:ext cx="1150" cy="252"/>
            </a:xfrm>
            <a:prstGeom prst="parallelogram">
              <a:avLst>
                <a:gd name="adj" fmla="val 115833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4" name="平行四边形 113"/>
            <p:cNvSpPr/>
            <p:nvPr/>
          </p:nvSpPr>
          <p:spPr>
            <a:xfrm rot="16200000" flipH="1">
              <a:off x="6048" y="5811"/>
              <a:ext cx="1420" cy="485"/>
            </a:xfrm>
            <a:prstGeom prst="parallelogram">
              <a:avLst>
                <a:gd name="adj" fmla="val 109381"/>
              </a:avLst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平行四边形 114"/>
            <p:cNvSpPr/>
            <p:nvPr/>
          </p:nvSpPr>
          <p:spPr>
            <a:xfrm rot="16200000" flipH="1">
              <a:off x="6538" y="5412"/>
              <a:ext cx="1286" cy="360"/>
            </a:xfrm>
            <a:prstGeom prst="parallelogram">
              <a:avLst>
                <a:gd name="adj" fmla="val 115833"/>
              </a:avLst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6" name="平行四边形 115"/>
            <p:cNvSpPr/>
            <p:nvPr/>
          </p:nvSpPr>
          <p:spPr>
            <a:xfrm rot="16200000" flipH="1">
              <a:off x="6912" y="5116"/>
              <a:ext cx="1150" cy="252"/>
            </a:xfrm>
            <a:prstGeom prst="parallelogram">
              <a:avLst>
                <a:gd name="adj" fmla="val 115833"/>
              </a:avLst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797" y="4945"/>
              <a:ext cx="906" cy="906"/>
            </a:xfrm>
            <a:prstGeom prst="rect">
              <a:avLst/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5609" y="4947"/>
              <a:ext cx="906" cy="906"/>
            </a:xfrm>
            <a:prstGeom prst="rect">
              <a:avLst/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7830185" y="2258060"/>
            <a:ext cx="2423160" cy="2484755"/>
            <a:chOff x="3797" y="2851"/>
            <a:chExt cx="3816" cy="3913"/>
          </a:xfrm>
        </p:grpSpPr>
        <p:sp>
          <p:nvSpPr>
            <p:cNvPr id="155" name="矩形 154"/>
            <p:cNvSpPr/>
            <p:nvPr/>
          </p:nvSpPr>
          <p:spPr>
            <a:xfrm>
              <a:off x="3797" y="4041"/>
              <a:ext cx="906" cy="9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4703" y="4041"/>
              <a:ext cx="906" cy="9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5609" y="4041"/>
              <a:ext cx="906" cy="9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3797" y="4947"/>
              <a:ext cx="906" cy="90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4703" y="4947"/>
              <a:ext cx="906" cy="9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5609" y="4947"/>
              <a:ext cx="906" cy="9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3797" y="5854"/>
              <a:ext cx="906" cy="9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4703" y="5854"/>
              <a:ext cx="906" cy="9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5609" y="5854"/>
              <a:ext cx="906" cy="9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3797" y="4042"/>
              <a:ext cx="906" cy="906"/>
            </a:xfrm>
            <a:prstGeom prst="rect">
              <a:avLst/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4703" y="4042"/>
              <a:ext cx="906" cy="906"/>
            </a:xfrm>
            <a:prstGeom prst="rect">
              <a:avLst/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5609" y="4042"/>
              <a:ext cx="906" cy="906"/>
            </a:xfrm>
            <a:prstGeom prst="rect">
              <a:avLst/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4703" y="4949"/>
              <a:ext cx="906" cy="9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5609" y="4949"/>
              <a:ext cx="906" cy="90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4703" y="5855"/>
              <a:ext cx="906" cy="9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5609" y="5855"/>
              <a:ext cx="906" cy="9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1" name="平行四边形 170"/>
            <p:cNvSpPr/>
            <p:nvPr/>
          </p:nvSpPr>
          <p:spPr>
            <a:xfrm>
              <a:off x="3813" y="3527"/>
              <a:ext cx="1376" cy="514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2" name="平行四边形 171"/>
            <p:cNvSpPr/>
            <p:nvPr/>
          </p:nvSpPr>
          <p:spPr>
            <a:xfrm>
              <a:off x="4718" y="3527"/>
              <a:ext cx="1376" cy="514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3" name="平行四边形 172"/>
            <p:cNvSpPr/>
            <p:nvPr/>
          </p:nvSpPr>
          <p:spPr>
            <a:xfrm>
              <a:off x="5624" y="3527"/>
              <a:ext cx="1376" cy="514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4" name="平行四边形 173"/>
            <p:cNvSpPr/>
            <p:nvPr/>
          </p:nvSpPr>
          <p:spPr>
            <a:xfrm>
              <a:off x="4278" y="3133"/>
              <a:ext cx="1376" cy="394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5" name="平行四边形 174"/>
            <p:cNvSpPr/>
            <p:nvPr/>
          </p:nvSpPr>
          <p:spPr>
            <a:xfrm>
              <a:off x="5183" y="3133"/>
              <a:ext cx="1376" cy="394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6" name="平行四边形 175"/>
            <p:cNvSpPr/>
            <p:nvPr/>
          </p:nvSpPr>
          <p:spPr>
            <a:xfrm>
              <a:off x="6089" y="3133"/>
              <a:ext cx="1272" cy="394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7" name="平行四边形 176"/>
            <p:cNvSpPr/>
            <p:nvPr/>
          </p:nvSpPr>
          <p:spPr>
            <a:xfrm>
              <a:off x="4643" y="2852"/>
              <a:ext cx="1412" cy="281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8" name="平行四边形 177"/>
            <p:cNvSpPr/>
            <p:nvPr/>
          </p:nvSpPr>
          <p:spPr>
            <a:xfrm>
              <a:off x="5548" y="2852"/>
              <a:ext cx="1412" cy="281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9" name="平行四边形 178"/>
            <p:cNvSpPr/>
            <p:nvPr/>
          </p:nvSpPr>
          <p:spPr>
            <a:xfrm>
              <a:off x="6454" y="2852"/>
              <a:ext cx="1159" cy="281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0" name="平行四边形 179"/>
            <p:cNvSpPr/>
            <p:nvPr/>
          </p:nvSpPr>
          <p:spPr>
            <a:xfrm rot="16200000" flipH="1">
              <a:off x="6048" y="3995"/>
              <a:ext cx="1420" cy="485"/>
            </a:xfrm>
            <a:prstGeom prst="parallelogram">
              <a:avLst>
                <a:gd name="adj" fmla="val 109381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1" name="平行四边形 180"/>
            <p:cNvSpPr/>
            <p:nvPr/>
          </p:nvSpPr>
          <p:spPr>
            <a:xfrm rot="16200000" flipH="1">
              <a:off x="6538" y="3596"/>
              <a:ext cx="1286" cy="360"/>
            </a:xfrm>
            <a:prstGeom prst="parallelogram">
              <a:avLst>
                <a:gd name="adj" fmla="val 115833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2" name="平行四边形 181"/>
            <p:cNvSpPr/>
            <p:nvPr/>
          </p:nvSpPr>
          <p:spPr>
            <a:xfrm rot="16200000" flipH="1">
              <a:off x="6912" y="3300"/>
              <a:ext cx="1150" cy="252"/>
            </a:xfrm>
            <a:prstGeom prst="parallelogram">
              <a:avLst>
                <a:gd name="adj" fmla="val 115833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3" name="平行四边形 182"/>
            <p:cNvSpPr/>
            <p:nvPr/>
          </p:nvSpPr>
          <p:spPr>
            <a:xfrm rot="16200000" flipH="1">
              <a:off x="6048" y="4904"/>
              <a:ext cx="1420" cy="485"/>
            </a:xfrm>
            <a:prstGeom prst="parallelogram">
              <a:avLst>
                <a:gd name="adj" fmla="val 109381"/>
              </a:avLst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4" name="平行四边形 183"/>
            <p:cNvSpPr/>
            <p:nvPr/>
          </p:nvSpPr>
          <p:spPr>
            <a:xfrm rot="16200000" flipH="1">
              <a:off x="6538" y="4505"/>
              <a:ext cx="1286" cy="360"/>
            </a:xfrm>
            <a:prstGeom prst="parallelogram">
              <a:avLst>
                <a:gd name="adj" fmla="val 115833"/>
              </a:avLst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5" name="平行四边形 184"/>
            <p:cNvSpPr/>
            <p:nvPr/>
          </p:nvSpPr>
          <p:spPr>
            <a:xfrm rot="16200000" flipH="1">
              <a:off x="6912" y="4209"/>
              <a:ext cx="1150" cy="252"/>
            </a:xfrm>
            <a:prstGeom prst="parallelogram">
              <a:avLst>
                <a:gd name="adj" fmla="val 115833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6" name="平行四边形 185"/>
            <p:cNvSpPr/>
            <p:nvPr/>
          </p:nvSpPr>
          <p:spPr>
            <a:xfrm rot="16200000" flipH="1">
              <a:off x="6048" y="5811"/>
              <a:ext cx="1420" cy="485"/>
            </a:xfrm>
            <a:prstGeom prst="parallelogram">
              <a:avLst>
                <a:gd name="adj" fmla="val 109381"/>
              </a:avLst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7" name="平行四边形 186"/>
            <p:cNvSpPr/>
            <p:nvPr/>
          </p:nvSpPr>
          <p:spPr>
            <a:xfrm rot="16200000" flipH="1">
              <a:off x="6538" y="5412"/>
              <a:ext cx="1286" cy="360"/>
            </a:xfrm>
            <a:prstGeom prst="parallelogram">
              <a:avLst>
                <a:gd name="adj" fmla="val 115833"/>
              </a:avLst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8" name="平行四边形 187"/>
            <p:cNvSpPr/>
            <p:nvPr/>
          </p:nvSpPr>
          <p:spPr>
            <a:xfrm rot="16200000" flipH="1">
              <a:off x="6912" y="5116"/>
              <a:ext cx="1150" cy="252"/>
            </a:xfrm>
            <a:prstGeom prst="parallelogram">
              <a:avLst>
                <a:gd name="adj" fmla="val 115833"/>
              </a:avLst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3797" y="4945"/>
              <a:ext cx="906" cy="906"/>
            </a:xfrm>
            <a:prstGeom prst="rect">
              <a:avLst/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5609" y="4947"/>
              <a:ext cx="906" cy="9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91" name="手杖形箭头 190"/>
          <p:cNvSpPr/>
          <p:nvPr/>
        </p:nvSpPr>
        <p:spPr>
          <a:xfrm rot="5400000">
            <a:off x="3170555" y="2566670"/>
            <a:ext cx="1153160" cy="1691640"/>
          </a:xfrm>
          <a:prstGeom prst="uturnArrow">
            <a:avLst>
              <a:gd name="adj1" fmla="val 10746"/>
              <a:gd name="adj2" fmla="val 12987"/>
              <a:gd name="adj3" fmla="val 33610"/>
              <a:gd name="adj4" fmla="val 46192"/>
              <a:gd name="adj5" fmla="val 75000"/>
            </a:avLst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" name="右箭头 86"/>
          <p:cNvSpPr/>
          <p:nvPr/>
        </p:nvSpPr>
        <p:spPr>
          <a:xfrm>
            <a:off x="5525135" y="3244215"/>
            <a:ext cx="1141095" cy="370840"/>
          </a:xfrm>
          <a:prstGeom prst="rightArrow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1" name="组合 150"/>
          <p:cNvGrpSpPr/>
          <p:nvPr/>
        </p:nvGrpSpPr>
        <p:grpSpPr>
          <a:xfrm>
            <a:off x="1741805" y="2282825"/>
            <a:ext cx="2423160" cy="2484755"/>
            <a:chOff x="3797" y="2851"/>
            <a:chExt cx="3816" cy="3913"/>
          </a:xfrm>
        </p:grpSpPr>
        <p:sp>
          <p:nvSpPr>
            <p:cNvPr id="47" name="矩形 46"/>
            <p:cNvSpPr/>
            <p:nvPr/>
          </p:nvSpPr>
          <p:spPr>
            <a:xfrm>
              <a:off x="3797" y="4041"/>
              <a:ext cx="906" cy="9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703" y="4041"/>
              <a:ext cx="906" cy="9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609" y="4041"/>
              <a:ext cx="906" cy="9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797" y="4947"/>
              <a:ext cx="906" cy="90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4703" y="4947"/>
              <a:ext cx="906" cy="9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609" y="4947"/>
              <a:ext cx="906" cy="9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797" y="5854"/>
              <a:ext cx="906" cy="9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703" y="5854"/>
              <a:ext cx="906" cy="9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609" y="5854"/>
              <a:ext cx="906" cy="9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3797" y="4042"/>
              <a:ext cx="906" cy="906"/>
            </a:xfrm>
            <a:prstGeom prst="rect">
              <a:avLst/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4703" y="4042"/>
              <a:ext cx="906" cy="906"/>
            </a:xfrm>
            <a:prstGeom prst="rect">
              <a:avLst/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609" y="4042"/>
              <a:ext cx="906" cy="906"/>
            </a:xfrm>
            <a:prstGeom prst="rect">
              <a:avLst/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4703" y="4949"/>
              <a:ext cx="906" cy="9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5609" y="4949"/>
              <a:ext cx="906" cy="90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4703" y="5855"/>
              <a:ext cx="906" cy="9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609" y="5855"/>
              <a:ext cx="906" cy="9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平行四边形 1"/>
            <p:cNvSpPr/>
            <p:nvPr/>
          </p:nvSpPr>
          <p:spPr>
            <a:xfrm>
              <a:off x="3813" y="3527"/>
              <a:ext cx="1376" cy="514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平行四边形 2"/>
            <p:cNvSpPr/>
            <p:nvPr/>
          </p:nvSpPr>
          <p:spPr>
            <a:xfrm>
              <a:off x="4718" y="3527"/>
              <a:ext cx="1376" cy="514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5624" y="3527"/>
              <a:ext cx="1376" cy="514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平行四边形 93"/>
            <p:cNvSpPr/>
            <p:nvPr/>
          </p:nvSpPr>
          <p:spPr>
            <a:xfrm>
              <a:off x="4278" y="3133"/>
              <a:ext cx="1376" cy="394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平行四边形 94"/>
            <p:cNvSpPr/>
            <p:nvPr/>
          </p:nvSpPr>
          <p:spPr>
            <a:xfrm>
              <a:off x="5183" y="3133"/>
              <a:ext cx="1376" cy="394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平行四边形 95"/>
            <p:cNvSpPr/>
            <p:nvPr/>
          </p:nvSpPr>
          <p:spPr>
            <a:xfrm>
              <a:off x="6089" y="3133"/>
              <a:ext cx="1272" cy="394"/>
            </a:xfrm>
            <a:prstGeom prst="parallelogram">
              <a:avLst>
                <a:gd name="adj" fmla="val 89688"/>
              </a:avLst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4643" y="2852"/>
              <a:ext cx="1412" cy="281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5548" y="2852"/>
              <a:ext cx="1412" cy="281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6454" y="2852"/>
              <a:ext cx="1159" cy="281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平行四边形 99"/>
            <p:cNvSpPr/>
            <p:nvPr/>
          </p:nvSpPr>
          <p:spPr>
            <a:xfrm rot="16200000" flipH="1">
              <a:off x="6048" y="3995"/>
              <a:ext cx="1420" cy="485"/>
            </a:xfrm>
            <a:prstGeom prst="parallelogram">
              <a:avLst>
                <a:gd name="adj" fmla="val 109381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平行四边形 108"/>
            <p:cNvSpPr/>
            <p:nvPr/>
          </p:nvSpPr>
          <p:spPr>
            <a:xfrm rot="16200000" flipH="1">
              <a:off x="6538" y="3596"/>
              <a:ext cx="1286" cy="360"/>
            </a:xfrm>
            <a:prstGeom prst="parallelogram">
              <a:avLst>
                <a:gd name="adj" fmla="val 115833"/>
              </a:avLst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0" name="平行四边形 109"/>
            <p:cNvSpPr/>
            <p:nvPr/>
          </p:nvSpPr>
          <p:spPr>
            <a:xfrm rot="16200000" flipH="1">
              <a:off x="6912" y="3300"/>
              <a:ext cx="1150" cy="252"/>
            </a:xfrm>
            <a:prstGeom prst="parallelogram">
              <a:avLst>
                <a:gd name="adj" fmla="val 115833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1" name="平行四边形 110"/>
            <p:cNvSpPr/>
            <p:nvPr/>
          </p:nvSpPr>
          <p:spPr>
            <a:xfrm rot="16200000" flipH="1">
              <a:off x="6048" y="4904"/>
              <a:ext cx="1420" cy="485"/>
            </a:xfrm>
            <a:prstGeom prst="parallelogram">
              <a:avLst>
                <a:gd name="adj" fmla="val 109381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平行四边形 111"/>
            <p:cNvSpPr/>
            <p:nvPr/>
          </p:nvSpPr>
          <p:spPr>
            <a:xfrm rot="16200000" flipH="1">
              <a:off x="6538" y="4505"/>
              <a:ext cx="1286" cy="360"/>
            </a:xfrm>
            <a:prstGeom prst="parallelogram">
              <a:avLst>
                <a:gd name="adj" fmla="val 115833"/>
              </a:avLst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3" name="平行四边形 112"/>
            <p:cNvSpPr/>
            <p:nvPr/>
          </p:nvSpPr>
          <p:spPr>
            <a:xfrm rot="16200000" flipH="1">
              <a:off x="6912" y="4209"/>
              <a:ext cx="1150" cy="252"/>
            </a:xfrm>
            <a:prstGeom prst="parallelogram">
              <a:avLst>
                <a:gd name="adj" fmla="val 115833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4" name="平行四边形 113"/>
            <p:cNvSpPr/>
            <p:nvPr/>
          </p:nvSpPr>
          <p:spPr>
            <a:xfrm rot="16200000" flipH="1">
              <a:off x="6048" y="5811"/>
              <a:ext cx="1420" cy="485"/>
            </a:xfrm>
            <a:prstGeom prst="parallelogram">
              <a:avLst>
                <a:gd name="adj" fmla="val 109381"/>
              </a:avLst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平行四边形 114"/>
            <p:cNvSpPr/>
            <p:nvPr/>
          </p:nvSpPr>
          <p:spPr>
            <a:xfrm rot="16200000" flipH="1">
              <a:off x="6538" y="5412"/>
              <a:ext cx="1286" cy="360"/>
            </a:xfrm>
            <a:prstGeom prst="parallelogram">
              <a:avLst>
                <a:gd name="adj" fmla="val 115833"/>
              </a:avLst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6" name="平行四边形 115"/>
            <p:cNvSpPr/>
            <p:nvPr/>
          </p:nvSpPr>
          <p:spPr>
            <a:xfrm rot="16200000" flipH="1">
              <a:off x="6912" y="5116"/>
              <a:ext cx="1150" cy="252"/>
            </a:xfrm>
            <a:prstGeom prst="parallelogram">
              <a:avLst>
                <a:gd name="adj" fmla="val 115833"/>
              </a:avLst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797" y="4945"/>
              <a:ext cx="906" cy="906"/>
            </a:xfrm>
            <a:prstGeom prst="rect">
              <a:avLst/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5609" y="4947"/>
              <a:ext cx="906" cy="906"/>
            </a:xfrm>
            <a:prstGeom prst="rect">
              <a:avLst/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7830185" y="2258060"/>
            <a:ext cx="2423160" cy="2484755"/>
            <a:chOff x="3797" y="2851"/>
            <a:chExt cx="3816" cy="3913"/>
          </a:xfrm>
        </p:grpSpPr>
        <p:sp>
          <p:nvSpPr>
            <p:cNvPr id="155" name="矩形 154"/>
            <p:cNvSpPr/>
            <p:nvPr/>
          </p:nvSpPr>
          <p:spPr>
            <a:xfrm>
              <a:off x="3797" y="4041"/>
              <a:ext cx="906" cy="9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4703" y="4041"/>
              <a:ext cx="906" cy="9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5609" y="4041"/>
              <a:ext cx="906" cy="9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3797" y="4947"/>
              <a:ext cx="906" cy="90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4703" y="4947"/>
              <a:ext cx="906" cy="9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5609" y="4947"/>
              <a:ext cx="906" cy="9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3797" y="5854"/>
              <a:ext cx="906" cy="9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4703" y="5854"/>
              <a:ext cx="906" cy="9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5609" y="5854"/>
              <a:ext cx="906" cy="9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3797" y="4042"/>
              <a:ext cx="906" cy="906"/>
            </a:xfrm>
            <a:prstGeom prst="rect">
              <a:avLst/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4703" y="4042"/>
              <a:ext cx="906" cy="906"/>
            </a:xfrm>
            <a:prstGeom prst="rect">
              <a:avLst/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5609" y="4042"/>
              <a:ext cx="906" cy="906"/>
            </a:xfrm>
            <a:prstGeom prst="rect">
              <a:avLst/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4703" y="4949"/>
              <a:ext cx="906" cy="9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5609" y="4949"/>
              <a:ext cx="906" cy="90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4703" y="5855"/>
              <a:ext cx="906" cy="9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5609" y="5855"/>
              <a:ext cx="906" cy="9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1" name="平行四边形 170"/>
            <p:cNvSpPr/>
            <p:nvPr/>
          </p:nvSpPr>
          <p:spPr>
            <a:xfrm>
              <a:off x="3813" y="3527"/>
              <a:ext cx="1376" cy="514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2" name="平行四边形 171"/>
            <p:cNvSpPr/>
            <p:nvPr/>
          </p:nvSpPr>
          <p:spPr>
            <a:xfrm>
              <a:off x="4718" y="3527"/>
              <a:ext cx="1376" cy="514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3" name="平行四边形 172"/>
            <p:cNvSpPr/>
            <p:nvPr/>
          </p:nvSpPr>
          <p:spPr>
            <a:xfrm>
              <a:off x="5624" y="3527"/>
              <a:ext cx="1376" cy="514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4" name="平行四边形 173"/>
            <p:cNvSpPr/>
            <p:nvPr/>
          </p:nvSpPr>
          <p:spPr>
            <a:xfrm>
              <a:off x="4278" y="3133"/>
              <a:ext cx="1376" cy="394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5" name="平行四边形 174"/>
            <p:cNvSpPr/>
            <p:nvPr/>
          </p:nvSpPr>
          <p:spPr>
            <a:xfrm>
              <a:off x="5183" y="3133"/>
              <a:ext cx="1376" cy="394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6" name="平行四边形 175"/>
            <p:cNvSpPr/>
            <p:nvPr/>
          </p:nvSpPr>
          <p:spPr>
            <a:xfrm>
              <a:off x="6089" y="3133"/>
              <a:ext cx="1272" cy="394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7" name="平行四边形 176"/>
            <p:cNvSpPr/>
            <p:nvPr/>
          </p:nvSpPr>
          <p:spPr>
            <a:xfrm>
              <a:off x="4643" y="2852"/>
              <a:ext cx="1412" cy="281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8" name="平行四边形 177"/>
            <p:cNvSpPr/>
            <p:nvPr/>
          </p:nvSpPr>
          <p:spPr>
            <a:xfrm>
              <a:off x="5548" y="2852"/>
              <a:ext cx="1412" cy="281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9" name="平行四边形 178"/>
            <p:cNvSpPr/>
            <p:nvPr/>
          </p:nvSpPr>
          <p:spPr>
            <a:xfrm>
              <a:off x="6454" y="2852"/>
              <a:ext cx="1159" cy="281"/>
            </a:xfrm>
            <a:prstGeom prst="parallelogram">
              <a:avLst>
                <a:gd name="adj" fmla="val 89688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0" name="平行四边形 179"/>
            <p:cNvSpPr/>
            <p:nvPr/>
          </p:nvSpPr>
          <p:spPr>
            <a:xfrm rot="16200000" flipH="1">
              <a:off x="6048" y="3995"/>
              <a:ext cx="1420" cy="485"/>
            </a:xfrm>
            <a:prstGeom prst="parallelogram">
              <a:avLst>
                <a:gd name="adj" fmla="val 109381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1" name="平行四边形 180"/>
            <p:cNvSpPr/>
            <p:nvPr/>
          </p:nvSpPr>
          <p:spPr>
            <a:xfrm rot="16200000" flipH="1">
              <a:off x="6538" y="3596"/>
              <a:ext cx="1286" cy="360"/>
            </a:xfrm>
            <a:prstGeom prst="parallelogram">
              <a:avLst>
                <a:gd name="adj" fmla="val 115833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2" name="平行四边形 181"/>
            <p:cNvSpPr/>
            <p:nvPr/>
          </p:nvSpPr>
          <p:spPr>
            <a:xfrm rot="16200000" flipH="1">
              <a:off x="6912" y="3300"/>
              <a:ext cx="1150" cy="252"/>
            </a:xfrm>
            <a:prstGeom prst="parallelogram">
              <a:avLst>
                <a:gd name="adj" fmla="val 115833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3" name="平行四边形 182"/>
            <p:cNvSpPr/>
            <p:nvPr/>
          </p:nvSpPr>
          <p:spPr>
            <a:xfrm rot="16200000" flipH="1">
              <a:off x="6048" y="4904"/>
              <a:ext cx="1420" cy="485"/>
            </a:xfrm>
            <a:prstGeom prst="parallelogram">
              <a:avLst>
                <a:gd name="adj" fmla="val 109381"/>
              </a:avLst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4" name="平行四边形 183"/>
            <p:cNvSpPr/>
            <p:nvPr/>
          </p:nvSpPr>
          <p:spPr>
            <a:xfrm rot="16200000" flipH="1">
              <a:off x="6538" y="4505"/>
              <a:ext cx="1286" cy="360"/>
            </a:xfrm>
            <a:prstGeom prst="parallelogram">
              <a:avLst>
                <a:gd name="adj" fmla="val 115833"/>
              </a:avLst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5" name="平行四边形 184"/>
            <p:cNvSpPr/>
            <p:nvPr/>
          </p:nvSpPr>
          <p:spPr>
            <a:xfrm rot="16200000" flipH="1">
              <a:off x="6912" y="4209"/>
              <a:ext cx="1150" cy="252"/>
            </a:xfrm>
            <a:prstGeom prst="parallelogram">
              <a:avLst>
                <a:gd name="adj" fmla="val 115833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6" name="平行四边形 185"/>
            <p:cNvSpPr/>
            <p:nvPr/>
          </p:nvSpPr>
          <p:spPr>
            <a:xfrm rot="16200000" flipH="1">
              <a:off x="6048" y="5811"/>
              <a:ext cx="1420" cy="485"/>
            </a:xfrm>
            <a:prstGeom prst="parallelogram">
              <a:avLst>
                <a:gd name="adj" fmla="val 109381"/>
              </a:avLst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7" name="平行四边形 186"/>
            <p:cNvSpPr/>
            <p:nvPr/>
          </p:nvSpPr>
          <p:spPr>
            <a:xfrm rot="16200000" flipH="1">
              <a:off x="6538" y="5412"/>
              <a:ext cx="1286" cy="360"/>
            </a:xfrm>
            <a:prstGeom prst="parallelogram">
              <a:avLst>
                <a:gd name="adj" fmla="val 115833"/>
              </a:avLst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8" name="平行四边形 187"/>
            <p:cNvSpPr/>
            <p:nvPr/>
          </p:nvSpPr>
          <p:spPr>
            <a:xfrm rot="16200000" flipH="1">
              <a:off x="6912" y="5116"/>
              <a:ext cx="1150" cy="252"/>
            </a:xfrm>
            <a:prstGeom prst="parallelogram">
              <a:avLst>
                <a:gd name="adj" fmla="val 115833"/>
              </a:avLst>
            </a:prstGeom>
            <a:solidFill>
              <a:srgbClr val="FFFF0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3797" y="4945"/>
              <a:ext cx="906" cy="906"/>
            </a:xfrm>
            <a:prstGeom prst="rect">
              <a:avLst/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5609" y="4947"/>
              <a:ext cx="906" cy="9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91" name="手杖形箭头 190"/>
          <p:cNvSpPr/>
          <p:nvPr/>
        </p:nvSpPr>
        <p:spPr>
          <a:xfrm rot="5400000" flipV="1">
            <a:off x="2035810" y="2426970"/>
            <a:ext cx="1447165" cy="1702435"/>
          </a:xfrm>
          <a:prstGeom prst="uturnArrow">
            <a:avLst>
              <a:gd name="adj1" fmla="val 7090"/>
              <a:gd name="adj2" fmla="val 9025"/>
              <a:gd name="adj3" fmla="val 35377"/>
              <a:gd name="adj4" fmla="val 48140"/>
              <a:gd name="adj5" fmla="val 70746"/>
            </a:avLst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WPS 演示</Application>
  <PresentationFormat>宽屏</PresentationFormat>
  <Paragraphs>136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仿宋</vt:lpstr>
      <vt:lpstr>黑体</vt:lpstr>
      <vt:lpstr>楷体</vt:lpstr>
      <vt:lpstr>Algerian</vt:lpstr>
      <vt:lpstr>Arial Black</vt:lpstr>
      <vt:lpstr>等线 Light</vt:lpstr>
      <vt:lpstr>Bahnschrift Light SemiCondensed</vt:lpstr>
      <vt:lpstr>Bahnschrift Light</vt:lpstr>
      <vt:lpstr>Bahnschrift Light Condensed</vt:lpstr>
      <vt:lpstr>Bahnschrift SemiBold</vt:lpstr>
      <vt:lpstr>Bahnschrift SemiLight</vt:lpstr>
      <vt:lpstr>Bauhaus 93</vt:lpstr>
      <vt:lpstr>Berlin Sans FB Demi</vt:lpstr>
      <vt:lpstr>Bodoni MT Black</vt:lpstr>
      <vt:lpstr>Britannic Bold</vt:lpstr>
      <vt:lpstr>Cooper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WPS_1559719505</cp:lastModifiedBy>
  <cp:revision>150</cp:revision>
  <dcterms:created xsi:type="dcterms:W3CDTF">2019-06-19T02:08:00Z</dcterms:created>
  <dcterms:modified xsi:type="dcterms:W3CDTF">2021-04-09T14:12:55Z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6C3752B720484D42AF62334FC68172C1</vt:lpwstr>
  </property>
</Properties>
</file>