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048ADD2-9D7A-43AE-A134-753F6D35BCC6}" type="datetimeFigureOut">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54CD1-4515-438B-B3F7-61080BEA4F4A}" type="slidenum">
              <a:rPr lang="zh-CN" altLang="en-US" smtClean="0"/>
              <a:t>‹#›</a:t>
            </a:fld>
            <a:endParaRPr lang="zh-CN" altLang="en-US"/>
          </a:p>
        </p:txBody>
      </p:sp>
    </p:spTree>
    <p:extLst>
      <p:ext uri="{BB962C8B-B14F-4D97-AF65-F5344CB8AC3E}">
        <p14:creationId xmlns:p14="http://schemas.microsoft.com/office/powerpoint/2010/main" val="99318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48ADD2-9D7A-43AE-A134-753F6D35BCC6}" type="datetimeFigureOut">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54CD1-4515-438B-B3F7-61080BEA4F4A}" type="slidenum">
              <a:rPr lang="zh-CN" altLang="en-US" smtClean="0"/>
              <a:t>‹#›</a:t>
            </a:fld>
            <a:endParaRPr lang="zh-CN" altLang="en-US"/>
          </a:p>
        </p:txBody>
      </p:sp>
    </p:spTree>
    <p:extLst>
      <p:ext uri="{BB962C8B-B14F-4D97-AF65-F5344CB8AC3E}">
        <p14:creationId xmlns:p14="http://schemas.microsoft.com/office/powerpoint/2010/main" val="185260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48ADD2-9D7A-43AE-A134-753F6D35BCC6}" type="datetimeFigureOut">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54CD1-4515-438B-B3F7-61080BEA4F4A}" type="slidenum">
              <a:rPr lang="zh-CN" altLang="en-US" smtClean="0"/>
              <a:t>‹#›</a:t>
            </a:fld>
            <a:endParaRPr lang="zh-CN" altLang="en-US"/>
          </a:p>
        </p:txBody>
      </p:sp>
    </p:spTree>
    <p:extLst>
      <p:ext uri="{BB962C8B-B14F-4D97-AF65-F5344CB8AC3E}">
        <p14:creationId xmlns:p14="http://schemas.microsoft.com/office/powerpoint/2010/main" val="131989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48ADD2-9D7A-43AE-A134-753F6D35BCC6}" type="datetimeFigureOut">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54CD1-4515-438B-B3F7-61080BEA4F4A}" type="slidenum">
              <a:rPr lang="zh-CN" altLang="en-US" smtClean="0"/>
              <a:t>‹#›</a:t>
            </a:fld>
            <a:endParaRPr lang="zh-CN" altLang="en-US"/>
          </a:p>
        </p:txBody>
      </p:sp>
    </p:spTree>
    <p:extLst>
      <p:ext uri="{BB962C8B-B14F-4D97-AF65-F5344CB8AC3E}">
        <p14:creationId xmlns:p14="http://schemas.microsoft.com/office/powerpoint/2010/main" val="122213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048ADD2-9D7A-43AE-A134-753F6D35BCC6}" type="datetimeFigureOut">
              <a:rPr lang="zh-CN" altLang="en-US" smtClean="0"/>
              <a:t>2017/4/13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154CD1-4515-438B-B3F7-61080BEA4F4A}" type="slidenum">
              <a:rPr lang="zh-CN" altLang="en-US" smtClean="0"/>
              <a:t>‹#›</a:t>
            </a:fld>
            <a:endParaRPr lang="zh-CN" altLang="en-US"/>
          </a:p>
        </p:txBody>
      </p:sp>
    </p:spTree>
    <p:extLst>
      <p:ext uri="{BB962C8B-B14F-4D97-AF65-F5344CB8AC3E}">
        <p14:creationId xmlns:p14="http://schemas.microsoft.com/office/powerpoint/2010/main" val="92003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048ADD2-9D7A-43AE-A134-753F6D35BCC6}" type="datetimeFigureOut">
              <a:rPr lang="zh-CN" altLang="en-US" smtClean="0"/>
              <a:t>2017/4/13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54CD1-4515-438B-B3F7-61080BEA4F4A}" type="slidenum">
              <a:rPr lang="zh-CN" altLang="en-US" smtClean="0"/>
              <a:t>‹#›</a:t>
            </a:fld>
            <a:endParaRPr lang="zh-CN" altLang="en-US"/>
          </a:p>
        </p:txBody>
      </p:sp>
    </p:spTree>
    <p:extLst>
      <p:ext uri="{BB962C8B-B14F-4D97-AF65-F5344CB8AC3E}">
        <p14:creationId xmlns:p14="http://schemas.microsoft.com/office/powerpoint/2010/main" val="951269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048ADD2-9D7A-43AE-A134-753F6D35BCC6}" type="datetimeFigureOut">
              <a:rPr lang="zh-CN" altLang="en-US" smtClean="0"/>
              <a:t>2017/4/13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154CD1-4515-438B-B3F7-61080BEA4F4A}" type="slidenum">
              <a:rPr lang="zh-CN" altLang="en-US" smtClean="0"/>
              <a:t>‹#›</a:t>
            </a:fld>
            <a:endParaRPr lang="zh-CN" altLang="en-US"/>
          </a:p>
        </p:txBody>
      </p:sp>
    </p:spTree>
    <p:extLst>
      <p:ext uri="{BB962C8B-B14F-4D97-AF65-F5344CB8AC3E}">
        <p14:creationId xmlns:p14="http://schemas.microsoft.com/office/powerpoint/2010/main" val="394139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48ADD2-9D7A-43AE-A134-753F6D35BCC6}" type="datetimeFigureOut">
              <a:rPr lang="zh-CN" altLang="en-US" smtClean="0"/>
              <a:t>2017/4/13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154CD1-4515-438B-B3F7-61080BEA4F4A}" type="slidenum">
              <a:rPr lang="zh-CN" altLang="en-US" smtClean="0"/>
              <a:t>‹#›</a:t>
            </a:fld>
            <a:endParaRPr lang="zh-CN" altLang="en-US"/>
          </a:p>
        </p:txBody>
      </p:sp>
    </p:spTree>
    <p:extLst>
      <p:ext uri="{BB962C8B-B14F-4D97-AF65-F5344CB8AC3E}">
        <p14:creationId xmlns:p14="http://schemas.microsoft.com/office/powerpoint/2010/main" val="4677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48ADD2-9D7A-43AE-A134-753F6D35BCC6}" type="datetimeFigureOut">
              <a:rPr lang="zh-CN" altLang="en-US" smtClean="0"/>
              <a:t>2017/4/13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154CD1-4515-438B-B3F7-61080BEA4F4A}" type="slidenum">
              <a:rPr lang="zh-CN" altLang="en-US" smtClean="0"/>
              <a:t>‹#›</a:t>
            </a:fld>
            <a:endParaRPr lang="zh-CN" altLang="en-US"/>
          </a:p>
        </p:txBody>
      </p:sp>
    </p:spTree>
    <p:extLst>
      <p:ext uri="{BB962C8B-B14F-4D97-AF65-F5344CB8AC3E}">
        <p14:creationId xmlns:p14="http://schemas.microsoft.com/office/powerpoint/2010/main" val="408962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048ADD2-9D7A-43AE-A134-753F6D35BCC6}" type="datetimeFigureOut">
              <a:rPr lang="zh-CN" altLang="en-US" smtClean="0"/>
              <a:t>2017/4/13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54CD1-4515-438B-B3F7-61080BEA4F4A}" type="slidenum">
              <a:rPr lang="zh-CN" altLang="en-US" smtClean="0"/>
              <a:t>‹#›</a:t>
            </a:fld>
            <a:endParaRPr lang="zh-CN" altLang="en-US"/>
          </a:p>
        </p:txBody>
      </p:sp>
    </p:spTree>
    <p:extLst>
      <p:ext uri="{BB962C8B-B14F-4D97-AF65-F5344CB8AC3E}">
        <p14:creationId xmlns:p14="http://schemas.microsoft.com/office/powerpoint/2010/main" val="1089896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048ADD2-9D7A-43AE-A134-753F6D35BCC6}" type="datetimeFigureOut">
              <a:rPr lang="zh-CN" altLang="en-US" smtClean="0"/>
              <a:t>2017/4/13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154CD1-4515-438B-B3F7-61080BEA4F4A}" type="slidenum">
              <a:rPr lang="zh-CN" altLang="en-US" smtClean="0"/>
              <a:t>‹#›</a:t>
            </a:fld>
            <a:endParaRPr lang="zh-CN" altLang="en-US"/>
          </a:p>
        </p:txBody>
      </p:sp>
    </p:spTree>
    <p:extLst>
      <p:ext uri="{BB962C8B-B14F-4D97-AF65-F5344CB8AC3E}">
        <p14:creationId xmlns:p14="http://schemas.microsoft.com/office/powerpoint/2010/main" val="288497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8ADD2-9D7A-43AE-A134-753F6D35BCC6}" type="datetimeFigureOut">
              <a:rPr lang="zh-CN" altLang="en-US" smtClean="0"/>
              <a:t>2017/4/13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154CD1-4515-438B-B3F7-61080BEA4F4A}" type="slidenum">
              <a:rPr lang="zh-CN" altLang="en-US" smtClean="0"/>
              <a:t>‹#›</a:t>
            </a:fld>
            <a:endParaRPr lang="zh-CN" altLang="en-US"/>
          </a:p>
        </p:txBody>
      </p:sp>
    </p:spTree>
    <p:extLst>
      <p:ext uri="{BB962C8B-B14F-4D97-AF65-F5344CB8AC3E}">
        <p14:creationId xmlns:p14="http://schemas.microsoft.com/office/powerpoint/2010/main" val="1291073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50628" y="2592198"/>
            <a:ext cx="3222357" cy="2031325"/>
          </a:xfrm>
          <a:prstGeom prst="rect">
            <a:avLst/>
          </a:prstGeom>
          <a:noFill/>
        </p:spPr>
        <p:txBody>
          <a:bodyPr wrap="none" rtlCol="0">
            <a:spAutoFit/>
          </a:bodyPr>
          <a:lstStyle/>
          <a:p>
            <a:r>
              <a:rPr lang="en-US" altLang="zh-CN" dirty="0"/>
              <a:t>This Week:</a:t>
            </a:r>
          </a:p>
          <a:p>
            <a:endParaRPr lang="en-US" altLang="zh-CN" dirty="0"/>
          </a:p>
          <a:p>
            <a:pPr marL="285750" indent="-285750">
              <a:buFont typeface="Arial" panose="020B0604020202020204" pitchFamily="34" charset="0"/>
              <a:buChar char="•"/>
            </a:pPr>
            <a:r>
              <a:rPr lang="en-US" altLang="zh-CN" dirty="0"/>
              <a:t>A Citation Graph with SNAP</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 Baseline Model</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 Random Walk Model</a:t>
            </a:r>
            <a:endParaRPr lang="zh-CN" altLang="en-US" dirty="0"/>
          </a:p>
        </p:txBody>
      </p:sp>
      <p:sp>
        <p:nvSpPr>
          <p:cNvPr id="7" name="文本框 6"/>
          <p:cNvSpPr txBox="1"/>
          <p:nvPr/>
        </p:nvSpPr>
        <p:spPr>
          <a:xfrm>
            <a:off x="6830037" y="2592198"/>
            <a:ext cx="2683748" cy="923330"/>
          </a:xfrm>
          <a:prstGeom prst="rect">
            <a:avLst/>
          </a:prstGeom>
          <a:noFill/>
        </p:spPr>
        <p:txBody>
          <a:bodyPr wrap="none" rtlCol="0">
            <a:spAutoFit/>
          </a:bodyPr>
          <a:lstStyle/>
          <a:p>
            <a:r>
              <a:rPr lang="en-US" altLang="zh-CN" dirty="0"/>
              <a:t>Next Week</a:t>
            </a:r>
          </a:p>
          <a:p>
            <a:endParaRPr lang="en-US" altLang="zh-CN" dirty="0"/>
          </a:p>
          <a:p>
            <a:pPr marL="285750" indent="-285750">
              <a:buFont typeface="Arial" panose="020B0604020202020204" pitchFamily="34" charset="0"/>
              <a:buChar char="•"/>
            </a:pPr>
            <a:r>
              <a:rPr lang="en-US" altLang="zh-CN" dirty="0"/>
              <a:t>Author, Conference, …</a:t>
            </a:r>
            <a:endParaRPr lang="zh-CN" altLang="en-US" dirty="0"/>
          </a:p>
        </p:txBody>
      </p:sp>
    </p:spTree>
    <p:extLst>
      <p:ext uri="{BB962C8B-B14F-4D97-AF65-F5344CB8AC3E}">
        <p14:creationId xmlns:p14="http://schemas.microsoft.com/office/powerpoint/2010/main" val="140378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42552" t="12926" r="22015" b="7891"/>
          <a:stretch/>
        </p:blipFill>
        <p:spPr>
          <a:xfrm>
            <a:off x="171202" y="123010"/>
            <a:ext cx="5267811" cy="6621739"/>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737" y="354777"/>
            <a:ext cx="4652721" cy="6158204"/>
          </a:xfrm>
          <a:prstGeom prst="rect">
            <a:avLst/>
          </a:prstGeom>
        </p:spPr>
      </p:pic>
      <p:cxnSp>
        <p:nvCxnSpPr>
          <p:cNvPr id="8" name="直接箭头连接符 7"/>
          <p:cNvCxnSpPr/>
          <p:nvPr/>
        </p:nvCxnSpPr>
        <p:spPr>
          <a:xfrm flipH="1">
            <a:off x="1879134" y="2969703"/>
            <a:ext cx="1140903" cy="629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553259" y="2969703"/>
            <a:ext cx="1140903" cy="629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2949858" y="2969703"/>
            <a:ext cx="1140903" cy="629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62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8407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2614" y="238806"/>
            <a:ext cx="11643919" cy="5786199"/>
          </a:xfrm>
          <a:prstGeom prst="rect">
            <a:avLst/>
          </a:prstGeom>
        </p:spPr>
        <p:txBody>
          <a:bodyPr wrap="square">
            <a:spAutoFit/>
          </a:bodyPr>
          <a:lstStyle/>
          <a:p>
            <a:r>
              <a:rPr lang="en-US" altLang="zh-CN" sz="2400" b="1" dirty="0">
                <a:solidFill>
                  <a:schemeClr val="accent2">
                    <a:lumMod val="75000"/>
                  </a:schemeClr>
                </a:solidFill>
              </a:rPr>
              <a:t>Input:</a:t>
            </a:r>
          </a:p>
          <a:p>
            <a:r>
              <a:rPr lang="zh-CN" altLang="en-US" sz="1600" dirty="0">
                <a:solidFill>
                  <a:schemeClr val="accent2">
                    <a:lumMod val="75000"/>
                  </a:schemeClr>
                </a:solidFill>
              </a:rPr>
              <a:t>027D0030    Automatic Monitoring the Content of Audio Broadcasted by Internet Radio Stations    automatic monitoring the content of audio broadcasted by internet radio stations    2012    2012/10/27  10.1007/978-3-642-37807-2_11    mexican international conference on artificial intelligence micai       42D7146F    19444</a:t>
            </a:r>
            <a:endParaRPr lang="en-US" altLang="zh-CN" sz="1600" dirty="0">
              <a:solidFill>
                <a:schemeClr val="accent2">
                  <a:lumMod val="75000"/>
                </a:schemeClr>
              </a:solidFill>
            </a:endParaRPr>
          </a:p>
          <a:p>
            <a:endParaRPr lang="en-US" altLang="zh-CN" dirty="0"/>
          </a:p>
          <a:p>
            <a:r>
              <a:rPr lang="en-US" altLang="zh-CN" sz="2400" b="1" dirty="0"/>
              <a:t>Output:</a:t>
            </a:r>
          </a:p>
          <a:p>
            <a:r>
              <a:rPr lang="zh-CN" altLang="en-US" sz="1600" dirty="0"/>
              <a:t>7F382CA9    Effect of dexmedetomidine and midazolam on human performance and mood   effect of dexmedetomidine and midazolam on human performance and mood   1991    1991/09/01  10.1007/BF00315433  European Journal of Clinical Pharmacology   eur j clin pharmacol    01E4ECA8        18080</a:t>
            </a:r>
            <a:endParaRPr lang="en-US" altLang="zh-CN" sz="1600" dirty="0"/>
          </a:p>
          <a:p>
            <a:endParaRPr lang="en-US" altLang="zh-CN" sz="1600" dirty="0"/>
          </a:p>
          <a:p>
            <a:r>
              <a:rPr lang="zh-CN" altLang="en-US" sz="1600" dirty="0"/>
              <a:t>A9    Effect of dexmedetomidine and midazolam on human performance and mood</a:t>
            </a:r>
            <a:endParaRPr lang="en-US" altLang="zh-CN" sz="1600" dirty="0"/>
          </a:p>
          <a:p>
            <a:endParaRPr lang="en-US" altLang="zh-CN" sz="1600" dirty="0"/>
          </a:p>
          <a:p>
            <a:r>
              <a:rPr lang="zh-CN" altLang="en-US" sz="1600" dirty="0"/>
              <a:t>7D71980F    A multi-DSP implementation of a broad-band adaptive beamformer for use in a hands-free mobile radio telephone   a multi dsp implementation of a broad band adaptive beamformer for use in a hands free mobile radio telephone   1991    1991/02 10.1109/25.69988    IEEE Transactions on Vehicular Technology   ieee trans veh technol  00A6DF1F        17867</a:t>
            </a:r>
            <a:endParaRPr lang="en-US" altLang="zh-CN" sz="1600" dirty="0"/>
          </a:p>
          <a:p>
            <a:endParaRPr lang="en-US" altLang="zh-CN" sz="1600" dirty="0"/>
          </a:p>
          <a:p>
            <a:r>
              <a:rPr lang="zh-CN" altLang="en-US" sz="1600" dirty="0"/>
              <a:t>5AAA62B4    Extensions of lipschitz mappings into a hilbert space   extensions of lipschitz mappings into a hilbert space   1982                            14128</a:t>
            </a:r>
            <a:endParaRPr lang="en-US" altLang="zh-CN" sz="1600" dirty="0"/>
          </a:p>
          <a:p>
            <a:endParaRPr lang="en-US" altLang="zh-CN" sz="1600" dirty="0"/>
          </a:p>
          <a:p>
            <a:r>
              <a:rPr lang="zh-CN" altLang="en-US" sz="1600" dirty="0"/>
              <a:t>7884388B    An analytical approach to small amplitude solutions of the extended nearly circular Sitnikov problem    an analytical approach to small amplitude solutions of the extended nearly circular sitnikov problem    2009    2009/02/17  10.1007/s10569-009-9187-4   Celestial Mechanics and Dynamical Astronomy celestial mechanics 091FE06B        19142</a:t>
            </a:r>
          </a:p>
        </p:txBody>
      </p:sp>
    </p:spTree>
    <p:extLst>
      <p:ext uri="{BB962C8B-B14F-4D97-AF65-F5344CB8AC3E}">
        <p14:creationId xmlns:p14="http://schemas.microsoft.com/office/powerpoint/2010/main" val="28254461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277</Words>
  <Application>Microsoft Office PowerPoint</Application>
  <PresentationFormat>宽屏</PresentationFormat>
  <Paragraphs>23</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等线</vt:lpstr>
      <vt:lpstr>等线 Light</vt:lpstr>
      <vt:lpstr>Arial</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Mingxiang Chen</dc:creator>
  <cp:lastModifiedBy>Mingxiang Chen</cp:lastModifiedBy>
  <cp:revision>4</cp:revision>
  <dcterms:created xsi:type="dcterms:W3CDTF">2017-04-13T06:49:12Z</dcterms:created>
  <dcterms:modified xsi:type="dcterms:W3CDTF">2017-04-13T07:23:27Z</dcterms:modified>
</cp:coreProperties>
</file>