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ADD2-9D7A-43AE-A134-753F6D35BCC6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CD1-4515-438B-B3F7-61080BEA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8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ADD2-9D7A-43AE-A134-753F6D35BCC6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CD1-4515-438B-B3F7-61080BEA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60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ADD2-9D7A-43AE-A134-753F6D35BCC6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CD1-4515-438B-B3F7-61080BEA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ADD2-9D7A-43AE-A134-753F6D35BCC6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CD1-4515-438B-B3F7-61080BEA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3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ADD2-9D7A-43AE-A134-753F6D35BCC6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CD1-4515-438B-B3F7-61080BEA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3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ADD2-9D7A-43AE-A134-753F6D35BCC6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CD1-4515-438B-B3F7-61080BEA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6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ADD2-9D7A-43AE-A134-753F6D35BCC6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CD1-4515-438B-B3F7-61080BEA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9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ADD2-9D7A-43AE-A134-753F6D35BCC6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CD1-4515-438B-B3F7-61080BEA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ADD2-9D7A-43AE-A134-753F6D35BCC6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CD1-4515-438B-B3F7-61080BEA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2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ADD2-9D7A-43AE-A134-753F6D35BCC6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CD1-4515-438B-B3F7-61080BEA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9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ADD2-9D7A-43AE-A134-753F6D35BCC6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CD1-4515-438B-B3F7-61080BEA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97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8ADD2-9D7A-43AE-A134-753F6D35BCC6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4CD1-4515-438B-B3F7-61080BEA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0628" y="2592198"/>
            <a:ext cx="3222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This Week: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Citation Graph with SNAP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Baseline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Random Walk Model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30037" y="2592198"/>
            <a:ext cx="2683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 Week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Author, Conference,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7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42552" t="12926" r="22015" b="7891"/>
          <a:stretch/>
        </p:blipFill>
        <p:spPr>
          <a:xfrm>
            <a:off x="171202" y="123010"/>
            <a:ext cx="5267811" cy="66217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37" y="354777"/>
            <a:ext cx="4652721" cy="615820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1879134" y="2969703"/>
            <a:ext cx="1140903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553259" y="2969703"/>
            <a:ext cx="1140903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949858" y="2969703"/>
            <a:ext cx="1140903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2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7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Mingxiang Chen</dc:creator>
  <cp:lastModifiedBy>Mingxiang Chen</cp:lastModifiedBy>
  <cp:revision>3</cp:revision>
  <dcterms:created xsi:type="dcterms:W3CDTF">2017-04-13T06:49:12Z</dcterms:created>
  <dcterms:modified xsi:type="dcterms:W3CDTF">2017-04-13T07:10:43Z</dcterms:modified>
</cp:coreProperties>
</file>