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4"/>
    <p:sldMasterId id="2147483726" r:id="rId5"/>
    <p:sldMasterId id="2147483707" r:id="rId6"/>
    <p:sldMasterId id="2147483688" r:id="rId7"/>
    <p:sldMasterId id="2147483771" r:id="rId8"/>
  </p:sldMasterIdLst>
  <p:notesMasterIdLst>
    <p:notesMasterId r:id="rId10"/>
  </p:notesMasterIdLst>
  <p:handoutMasterIdLst>
    <p:handoutMasterId r:id="rId11"/>
  </p:handoutMasterIdLst>
  <p:sldIdLst>
    <p:sldId id="471" r:id="rId9"/>
  </p:sldIdLst>
  <p:sldSz cx="12204700" cy="6859588"/>
  <p:notesSz cx="6794500" cy="9931400"/>
  <p:defaultTextStyle>
    <a:defPPr>
      <a:defRPr lang="ja-JP"/>
    </a:defPPr>
    <a:lvl1pPr marL="0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4554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9106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3659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8213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22766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7319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11873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56426" algn="l" defTabSz="108910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iri Kato" initials="D.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C8C8C8"/>
    <a:srgbClr val="003366"/>
    <a:srgbClr val="717171"/>
    <a:srgbClr val="B2B2B2"/>
    <a:srgbClr val="B3B3B3"/>
    <a:srgbClr val="B1B1B1"/>
    <a:srgbClr val="B0B0B0"/>
    <a:srgbClr val="AFAFAF"/>
    <a:srgbClr val="AAAAA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3687" autoAdjust="0"/>
  </p:normalViewPr>
  <p:slideViewPr>
    <p:cSldViewPr snapToGrid="0" snapToObjects="1">
      <p:cViewPr varScale="1">
        <p:scale>
          <a:sx n="78" d="100"/>
          <a:sy n="78" d="100"/>
        </p:scale>
        <p:origin x="-96" y="-102"/>
      </p:cViewPr>
      <p:guideLst>
        <p:guide orient="horz" pos="4048"/>
        <p:guide orient="horz" pos="227"/>
        <p:guide orient="horz" pos="568"/>
        <p:guide orient="horz" pos="3929"/>
        <p:guide orient="horz" pos="682"/>
        <p:guide orient="horz" pos="2161"/>
        <p:guide pos="3844"/>
        <p:guide pos="271"/>
        <p:guide pos="454"/>
        <p:guide pos="7234"/>
        <p:guide pos="7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49" d="100"/>
          <a:sy n="49" d="100"/>
        </p:scale>
        <p:origin x="-2922" y="-102"/>
      </p:cViewPr>
      <p:guideLst>
        <p:guide orient="horz" pos="3128"/>
        <p:guide pos="214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4389-FDA7-DD41-A374-B1DA747FDC5A}" type="datetimeFigureOut">
              <a:rPr kumimoji="1" lang="ja-JP" altLang="en-US" smtClean="0"/>
              <a:pPr/>
              <a:t>2016/2/4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3614E-5182-F847-8C8B-1C22E58109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3404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D1A7-AB37-4B52-BC42-F90D4DEB2F36}" type="datetimeFigureOut">
              <a:rPr kumimoji="1" lang="ja-JP" altLang="en-US" smtClean="0"/>
              <a:pPr/>
              <a:t>2016/2/4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262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6B5EF-E6B2-4482-B3E1-BC282756F2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084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24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42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59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866" algn="l" defTabSz="91421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4" y="302967"/>
            <a:ext cx="1438171" cy="361621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3756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7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4875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0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364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0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7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074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0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441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7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5844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20" y="2979592"/>
            <a:ext cx="3595262" cy="898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5477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4" y="302967"/>
            <a:ext cx="1438171" cy="36162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801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7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11821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423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89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81186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7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84478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7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325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1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204700" cy="6427488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2008" tIns="61004" rIns="122008" bIns="61004"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34782" y="357802"/>
            <a:ext cx="10330750" cy="812988"/>
          </a:xfrm>
          <a:prstGeom prst="rect">
            <a:avLst/>
          </a:prstGeom>
        </p:spPr>
        <p:txBody>
          <a:bodyPr lIns="122008" tIns="61004" rIns="122008" bIns="61004"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334783" y="1367683"/>
            <a:ext cx="11535135" cy="4894868"/>
          </a:xfrm>
          <a:prstGeom prst="rect">
            <a:avLst/>
          </a:prstGeom>
        </p:spPr>
        <p:txBody>
          <a:bodyPr lIns="122008" tIns="61004" rIns="122008" bIns="61004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84122" y="1800420"/>
            <a:ext cx="10446070" cy="720167"/>
          </a:xfrm>
          <a:prstGeom prst="rect">
            <a:avLst/>
          </a:prstGeom>
        </p:spPr>
        <p:txBody>
          <a:bodyPr lIns="119970" tIns="0" rIns="119970" bIns="0" anchor="b" anchorCtr="0">
            <a:noAutofit/>
          </a:bodyPr>
          <a:lstStyle>
            <a:lvl1pPr algn="ctr">
              <a:defRPr sz="32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84122" y="2880667"/>
            <a:ext cx="10446070" cy="10802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884122" y="4681084"/>
            <a:ext cx="10446070" cy="897808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30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3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884122" y="5761334"/>
            <a:ext cx="10446070" cy="465708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90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3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46816"/>
          <a:stretch/>
        </p:blipFill>
        <p:spPr bwMode="auto">
          <a:xfrm>
            <a:off x="334782" y="360087"/>
            <a:ext cx="1268520" cy="23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204700" cy="6427488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34784" y="357802"/>
            <a:ext cx="10330750" cy="812988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334798" y="1367685"/>
            <a:ext cx="11535135" cy="489486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12204700" cy="6427488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334798" y="1367685"/>
            <a:ext cx="5623485" cy="4894868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6246449" y="1367685"/>
            <a:ext cx="5623485" cy="489486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12204700" cy="6427688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2"/>
          <a:stretch/>
        </p:blipFill>
        <p:spPr bwMode="black">
          <a:xfrm>
            <a:off x="10955400" y="192045"/>
            <a:ext cx="1056043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34785" y="1367684"/>
            <a:ext cx="11535137" cy="489486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12204700" cy="6427688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60951" rIns="121891" bIns="60951" rtlCol="0" anchor="ctr"/>
          <a:lstStyle/>
          <a:p>
            <a:pPr algn="ctr" defTabSz="1140272"/>
            <a:endParaRPr kumimoji="0" lang="en-US" dirty="0" smtClean="0">
              <a:solidFill>
                <a:srgbClr val="C8C8C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2"/>
          <a:stretch/>
        </p:blipFill>
        <p:spPr bwMode="black">
          <a:xfrm>
            <a:off x="10955400" y="192045"/>
            <a:ext cx="1056043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334798" y="1367684"/>
            <a:ext cx="5623485" cy="489486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6246434" y="1367699"/>
            <a:ext cx="5623484" cy="48948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sp>
        <p:nvSpPr>
          <p:cNvPr id="20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付帯項目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solidFill>
                  <a:schemeClr val="tx1"/>
                </a:solidFill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>
                <a:solidFill>
                  <a:schemeClr val="tx1"/>
                </a:solidFill>
              </a:rPr>
              <a:t>日付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>
                <a:solidFill>
                  <a:schemeClr val="tx1"/>
                </a:solidFill>
              </a:rPr>
              <a:pPr/>
              <a:t>&lt;#&gt;</a:t>
            </a:fld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7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485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955400" y="192045"/>
            <a:ext cx="1057100" cy="1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gal end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480500" y="6010991"/>
            <a:ext cx="11243700" cy="7201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140272">
              <a:lnSpc>
                <a:spcPts val="1334"/>
              </a:lnSpc>
              <a:spcAft>
                <a:spcPts val="534"/>
              </a:spcAft>
            </a:pPr>
            <a:r>
              <a:rPr lang="en-US" altLang="ja-JP" sz="900" noProof="1" smtClean="0">
                <a:solidFill>
                  <a:srgbClr val="646464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 defTabSz="1140272">
              <a:lnSpc>
                <a:spcPts val="1334"/>
              </a:lnSpc>
              <a:spcAft>
                <a:spcPts val="534"/>
              </a:spcAft>
            </a:pPr>
            <a:r>
              <a:rPr lang="en-US" altLang="ja-JP" sz="900" noProof="1" smtClean="0">
                <a:solidFill>
                  <a:srgbClr val="646464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 defTabSz="1140272">
              <a:lnSpc>
                <a:spcPts val="1334"/>
              </a:lnSpc>
              <a:spcAft>
                <a:spcPts val="534"/>
              </a:spcAft>
            </a:pPr>
            <a:r>
              <a:rPr lang="en-US" altLang="ja-JP" sz="900" noProof="1" smtClean="0">
                <a:solidFill>
                  <a:srgbClr val="646464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300476" y="2880371"/>
            <a:ext cx="3603750" cy="1044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3" y="6427590"/>
            <a:ext cx="12204001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08" tIns="45703" rIns="91408" bIns="45703" rtlCol="0" anchor="ctr"/>
          <a:lstStyle/>
          <a:p>
            <a:pPr algn="ctr" defTabSz="1140272"/>
            <a:endParaRPr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1" y="6535579"/>
            <a:ext cx="0" cy="216023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4" y="360366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8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20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7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1" y="6519603"/>
            <a:ext cx="1048514" cy="262129"/>
          </a:xfrm>
          <a:prstGeom prst="rect">
            <a:avLst/>
          </a:prstGeom>
        </p:spPr>
      </p:pic>
      <p:sp>
        <p:nvSpPr>
          <p:cNvPr id="14" name="フッター プレースホルダー 3"/>
          <p:cNvSpPr txBox="1">
            <a:spLocks/>
          </p:cNvSpPr>
          <p:nvPr userDrawn="1"/>
        </p:nvSpPr>
        <p:spPr>
          <a:xfrm>
            <a:off x="8028026" y="6535591"/>
            <a:ext cx="2880000" cy="215999"/>
          </a:xfrm>
          <a:prstGeom prst="rect">
            <a:avLst/>
          </a:prstGeom>
        </p:spPr>
        <p:txBody>
          <a:bodyPr wrap="square" lIns="71975" tIns="0" rIns="7197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457039"/>
            <a:r>
              <a:rPr lang="en-US" altLang="ja-JP" dirty="0" smtClean="0">
                <a:solidFill>
                  <a:srgbClr val="646464"/>
                </a:solidFill>
                <a:latin typeface="SST" pitchFamily="34" charset="0"/>
                <a:ea typeface="SST Japanese Pro Regular" pitchFamily="34" charset="-128"/>
                <a:cs typeface="メイリオ"/>
              </a:rPr>
              <a:t>(Supplementary information)</a:t>
            </a:r>
            <a:endParaRPr lang="en-US" altLang="ja-JP" dirty="0">
              <a:solidFill>
                <a:srgbClr val="646464"/>
              </a:solidFill>
              <a:latin typeface="SST" pitchFamily="34" charset="0"/>
              <a:ea typeface="SST Japanese Pro Regular" pitchFamily="34" charset="-128"/>
              <a:cs typeface="メイリオ"/>
            </a:endParaRPr>
          </a:p>
        </p:txBody>
      </p:sp>
      <p:sp>
        <p:nvSpPr>
          <p:cNvPr id="20" name="フッター プレースホルダー 3"/>
          <p:cNvSpPr txBox="1">
            <a:spLocks/>
          </p:cNvSpPr>
          <p:nvPr userDrawn="1"/>
        </p:nvSpPr>
        <p:spPr>
          <a:xfrm>
            <a:off x="3006007" y="6535591"/>
            <a:ext cx="4860000" cy="21599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646464"/>
                </a:solidFill>
                <a:latin typeface="SST" pitchFamily="34" charset="0"/>
                <a:ea typeface="メイリオ" pitchFamily="50" charset="-128"/>
                <a:cs typeface="メイリオ" pitchFamily="50" charset="-128"/>
              </a:rPr>
              <a:t>Department      Copyright</a:t>
            </a:r>
            <a:endParaRPr lang="en-US" altLang="ja-JP" dirty="0">
              <a:solidFill>
                <a:srgbClr val="646464"/>
              </a:solidFill>
              <a:latin typeface="SST" pitchFamily="34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日付プレースホルダー 2"/>
          <p:cNvSpPr txBox="1">
            <a:spLocks/>
          </p:cNvSpPr>
          <p:nvPr userDrawn="1"/>
        </p:nvSpPr>
        <p:spPr>
          <a:xfrm>
            <a:off x="2069904" y="6535591"/>
            <a:ext cx="776117" cy="21599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solidFill>
                  <a:srgbClr val="646464"/>
                </a:solidFill>
                <a:latin typeface="SST" pitchFamily="34" charset="0"/>
              </a:rPr>
              <a:t>yy.mm.dd</a:t>
            </a:r>
            <a:endParaRPr lang="en-US" altLang="ja-JP" dirty="0">
              <a:solidFill>
                <a:srgbClr val="646464"/>
              </a:solidFill>
              <a:latin typeface="SST" pitchFamily="34" charset="0"/>
            </a:endParaRPr>
          </a:p>
        </p:txBody>
      </p:sp>
      <p:sp>
        <p:nvSpPr>
          <p:cNvPr id="24" name="スライド番号プレースホルダー 4"/>
          <p:cNvSpPr txBox="1">
            <a:spLocks/>
          </p:cNvSpPr>
          <p:nvPr userDrawn="1"/>
        </p:nvSpPr>
        <p:spPr>
          <a:xfrm>
            <a:off x="1421831" y="654501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mtClean="0">
                <a:latin typeface="SST" pitchFamily="34" charset="0"/>
              </a:rPr>
              <a:pPr/>
              <a:t>&lt;#&gt;</a:t>
            </a:fld>
            <a:endParaRPr lang="ja-JP" altLang="en-US" dirty="0">
              <a:latin typeface="SST" pitchFamily="34" charset="0"/>
            </a:endParaRPr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08005" y="6425999"/>
            <a:ext cx="1295403" cy="4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87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717171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1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1264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2" y="302402"/>
            <a:ext cx="1438171" cy="361621"/>
          </a:xfrm>
          <a:prstGeom prst="rect">
            <a:avLst/>
          </a:prstGeom>
        </p:spPr>
      </p:pic>
      <p:sp>
        <p:nvSpPr>
          <p:cNvPr id="20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6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7412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2659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2" tIns="45710" rIns="91422" bIns="45710" rtlCol="0" anchor="ctr"/>
          <a:lstStyle/>
          <a:p>
            <a:pPr algn="ctr"/>
            <a:endParaRPr kumimoji="1" lang="ja-JP" altLang="en-US" sz="900" dirty="0">
              <a:solidFill>
                <a:srgbClr val="FFFFFF"/>
              </a:solidFill>
            </a:endParaRPr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0" name="フッター プレースホルダー 3"/>
          <p:cNvSpPr txBox="1">
            <a:spLocks/>
          </p:cNvSpPr>
          <p:nvPr userDrawn="1"/>
        </p:nvSpPr>
        <p:spPr>
          <a:xfrm>
            <a:off x="3006006" y="6535588"/>
            <a:ext cx="4860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000" dirty="0" smtClean="0">
                <a:latin typeface="+mn-ea"/>
                <a:ea typeface="+mn-ea"/>
              </a:rPr>
              <a:t>部署名　　　　ライツ表記</a:t>
            </a:r>
            <a:endParaRPr lang="ja-JP" altLang="en-US" sz="1000" dirty="0">
              <a:latin typeface="+mn-ea"/>
              <a:ea typeface="+mn-ea"/>
            </a:endParaRPr>
          </a:p>
        </p:txBody>
      </p:sp>
      <p:sp>
        <p:nvSpPr>
          <p:cNvPr id="31" name="日付プレースホルダー 2"/>
          <p:cNvSpPr txBox="1">
            <a:spLocks/>
          </p:cNvSpPr>
          <p:nvPr userDrawn="1"/>
        </p:nvSpPr>
        <p:spPr>
          <a:xfrm>
            <a:off x="2069904" y="6535588"/>
            <a:ext cx="776117" cy="216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 smtClean="0"/>
              <a:t>日付</a:t>
            </a:r>
            <a:endParaRPr lang="ja-JP" altLang="en-US" sz="1000" dirty="0"/>
          </a:p>
        </p:txBody>
      </p: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421831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smtClean="0"/>
              <a:pPr/>
              <a:t>&lt;#&gt;</a:t>
            </a:fld>
            <a:endParaRPr lang="ja-JP" altLang="en-US" sz="1000" dirty="0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1" y="360365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Tx/>
              <a:buNone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861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8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SONY</a:t>
            </a: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はソニー株式会社の登録商標または商標です。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ja-JP" altLang="en-US" sz="900" dirty="0" smtClean="0">
                <a:solidFill>
                  <a:srgbClr val="C8C8C8"/>
                </a:solidFill>
                <a:latin typeface="+mj-ea"/>
                <a:ea typeface="+mj-ea"/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20" y="2979592"/>
            <a:ext cx="3595262" cy="898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537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989636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>
          <a:xfrm>
            <a:off x="8028025" y="6535588"/>
            <a:ext cx="2880000" cy="216000"/>
          </a:xfrm>
          <a:prstGeom prst="rect">
            <a:avLst/>
          </a:prstGeom>
        </p:spPr>
        <p:txBody>
          <a:bodyPr wrap="square" lIns="71986" tIns="0" rIns="71986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000" dirty="0" smtClean="0">
                <a:latin typeface="+mn-ea"/>
                <a:ea typeface="+mn-ea"/>
              </a:rPr>
              <a:t>付帯項目</a:t>
            </a:r>
            <a:endParaRPr lang="ja-JP" altLang="en-US" sz="1000" dirty="0">
              <a:latin typeface="+mn-ea"/>
              <a:ea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2" y="302402"/>
            <a:ext cx="1438171" cy="361621"/>
          </a:xfrm>
          <a:prstGeom prst="rect">
            <a:avLst/>
          </a:prstGeom>
        </p:spPr>
      </p:pic>
      <p:sp>
        <p:nvSpPr>
          <p:cNvPr id="14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0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1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544554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299" y="642759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699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xtHeaderSecClass"/>
          <p:cNvSpPr txBox="1"/>
          <p:nvPr userDrawn="1"/>
        </p:nvSpPr>
        <p:spPr>
          <a:xfrm>
            <a:off x="11315700" y="6639877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smtClean="0">
                <a:solidFill>
                  <a:srgbClr val="000000"/>
                </a:solidFill>
                <a:latin typeface="Arial"/>
              </a:rPr>
              <a:t>Confidential</a:t>
            </a:r>
            <a:endParaRPr kumimoji="1" lang="ja-JP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6639877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b="0" smtClean="0">
                <a:solidFill>
                  <a:srgbClr val="7F7F7F"/>
                </a:solidFill>
                <a:latin typeface="Arial"/>
              </a:rPr>
              <a:t>PA1</a:t>
            </a:r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2977260" y="6639877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Date"/>
          <p:cNvSpPr txBox="1"/>
          <p:nvPr userDrawn="1"/>
        </p:nvSpPr>
        <p:spPr>
          <a:xfrm>
            <a:off x="385190" y="6639877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750" b="0" smtClean="0">
                <a:solidFill>
                  <a:srgbClr val="7F7F7F"/>
                </a:solidFill>
                <a:latin typeface="Arial"/>
              </a:rPr>
              <a:t>2015/02/25</a:t>
            </a:r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CVLPage"/>
          <p:cNvSpPr txBox="1"/>
          <p:nvPr userDrawn="1"/>
        </p:nvSpPr>
        <p:spPr>
          <a:xfrm>
            <a:off x="93598" y="6639877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4FBF6F52-4723-4318-A6AF-3B162BB17EF5}" type="slidenum">
              <a:rPr kumimoji="1" lang="ja-JP" altLang="en-US" sz="750" b="0" smtClean="0">
                <a:solidFill>
                  <a:srgbClr val="7F7F7F"/>
                </a:solidFill>
                <a:latin typeface="Arial"/>
              </a:rPr>
              <a:pPr algn="r"/>
              <a:t>&lt;#&gt;</a:t>
            </a:fld>
            <a:endParaRPr kumimoji="1" lang="ja-JP" altLang="en-US" sz="750" b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36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52" r:id="rId2"/>
    <p:sldLayoutId id="2147483756" r:id="rId3"/>
    <p:sldLayoutId id="214748376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324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4" r:id="rId2"/>
    <p:sldLayoutId id="2147483738" r:id="rId3"/>
    <p:sldLayoutId id="2147483742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53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66" r:id="rId2"/>
    <p:sldLayoutId id="2147483767" r:id="rId3"/>
    <p:sldLayoutId id="2147483764" r:id="rId4"/>
    <p:sldLayoutId id="2147483765" r:id="rId5"/>
    <p:sldLayoutId id="2147483763" r:id="rId6"/>
    <p:sldLayoutId id="214748372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017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68" r:id="rId2"/>
    <p:sldLayoutId id="2147483769" r:id="rId3"/>
    <p:sldLayoutId id="2147483770" r:id="rId4"/>
    <p:sldLayoutId id="2147483694" r:id="rId5"/>
    <p:sldLayoutId id="2147483698" r:id="rId6"/>
    <p:sldLayoutId id="2147483706" r:id="rId7"/>
    <p:sldLayoutId id="2147483781" r:id="rId8"/>
    <p:sldLayoutId id="2147483782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1089106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15" indent="-408415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4899" indent="-340346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38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5936" indent="-272277" algn="l" defTabSz="1089106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491" indent="-272277" algn="l" defTabSz="1089106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043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9595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150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702" indent="-272277" algn="l" defTabSz="1089106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54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0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65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1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76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319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873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426" algn="l" defTabSz="108910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4784" y="357800"/>
            <a:ext cx="10330750" cy="8129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34785" y="1367684"/>
            <a:ext cx="11535137" cy="489486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10907352" y="6427688"/>
            <a:ext cx="1297350" cy="43190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1" tIns="0" rIns="121891" bIns="0" rtlCol="0" anchor="ctr">
            <a:noAutofit/>
          </a:bodyPr>
          <a:lstStyle/>
          <a:p>
            <a:pPr algn="ctr" defTabSz="1140272"/>
            <a:endParaRPr kumimoji="0" lang="en-US" sz="1300" dirty="0" err="1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432450" y="6539961"/>
            <a:ext cx="0" cy="2160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11018132" y="6566573"/>
            <a:ext cx="1186568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r>
              <a:rPr kumimoji="0" lang="en-US" altLang="ja-JP" sz="1000" dirty="0" smtClean="0">
                <a:solidFill>
                  <a:srgbClr val="000000"/>
                </a:solidFill>
                <a:latin typeface="Arial"/>
              </a:rPr>
              <a:t>Confidential</a:t>
            </a:r>
            <a:endParaRPr kumimoji="0" 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1306921" y="6566573"/>
            <a:ext cx="2580277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3973815" y="6566573"/>
            <a:ext cx="6184054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r>
              <a:rPr lang="en-US" altLang="ja-JP" sz="1000" dirty="0" smtClean="0">
                <a:solidFill>
                  <a:srgbClr val="7F7F7F"/>
                </a:solidFill>
                <a:latin typeface="Arial"/>
              </a:rPr>
              <a:t>&lt;the title of the document&gt;</a:t>
            </a:r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Date"/>
          <p:cNvSpPr txBox="1"/>
          <p:nvPr userDrawn="1"/>
        </p:nvSpPr>
        <p:spPr>
          <a:xfrm>
            <a:off x="514121" y="6566573"/>
            <a:ext cx="706346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defTabSz="1140272"/>
            <a:r>
              <a:rPr lang="en-US" altLang="ja-JP" sz="1000" dirty="0" err="1" smtClean="0">
                <a:solidFill>
                  <a:srgbClr val="7F7F7F"/>
                </a:solidFill>
                <a:latin typeface="Arial"/>
              </a:rPr>
              <a:t>yyyy</a:t>
            </a:r>
            <a:r>
              <a:rPr lang="en-US" altLang="ja-JP" sz="1000" dirty="0" smtClean="0">
                <a:solidFill>
                  <a:srgbClr val="7F7F7F"/>
                </a:solidFill>
                <a:latin typeface="Arial"/>
              </a:rPr>
              <a:t>-mm-</a:t>
            </a:r>
            <a:r>
              <a:rPr lang="en-US" altLang="ja-JP" sz="1000" dirty="0" err="1" smtClean="0">
                <a:solidFill>
                  <a:srgbClr val="7F7F7F"/>
                </a:solidFill>
                <a:latin typeface="Arial"/>
              </a:rPr>
              <a:t>dd</a:t>
            </a:r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124928" y="6566573"/>
            <a:ext cx="249856" cy="15392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 defTabSz="1140272"/>
            <a:fld id="{5B54CDA8-8702-4BD9-A4E5-6AE4928CED9C}" type="slidenum">
              <a:rPr lang="ja-JP" altLang="en-US" sz="1000" smtClean="0">
                <a:solidFill>
                  <a:srgbClr val="7F7F7F"/>
                </a:solidFill>
                <a:latin typeface="Arial"/>
              </a:rPr>
              <a:pPr algn="r" defTabSz="1140272"/>
              <a:t>&lt;#&gt;</a:t>
            </a:fld>
            <a:endParaRPr lang="ja-JP" altLang="en-US" sz="1000" dirty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140272" rtl="0" eaLnBrk="1" latinLnBrk="0" hangingPunct="1">
        <a:lnSpc>
          <a:spcPts val="3200"/>
        </a:lnSpc>
        <a:spcBef>
          <a:spcPct val="0"/>
        </a:spcBef>
        <a:buNone/>
        <a:defRPr kumimoji="1" sz="32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899" indent="-287899" algn="l" defTabSz="1140272" rtl="0" eaLnBrk="1" latinLnBrk="0" hangingPunct="1">
        <a:spcBef>
          <a:spcPts val="801"/>
        </a:spcBef>
        <a:buClr>
          <a:schemeClr val="bg1"/>
        </a:buClr>
        <a:buFont typeface="HelveticaNeueLT Pro 45 Lt" pitchFamily="34" charset="0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23775" indent="-239919" algn="l" defTabSz="1140272" rtl="0" eaLnBrk="1" latinLnBrk="0" hangingPunct="1">
        <a:spcBef>
          <a:spcPts val="534"/>
        </a:spcBef>
        <a:buClr>
          <a:schemeClr val="bg1"/>
        </a:buClr>
        <a:buFont typeface="HelveticaNeueLT Pro 45 Lt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59673" indent="-239919" algn="l" defTabSz="114027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552" indent="-239919" algn="l" defTabSz="114027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434" indent="-239919" algn="l" defTabSz="114027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747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05887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025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46158" indent="-285070" algn="l" defTabSz="1140272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0135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272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710409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80545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50684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818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90952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61094" algn="l" defTabSz="1140272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Tone Curve Correction</a:t>
            </a:r>
            <a:endParaRPr lang="ja-JP" altLang="en-US" dirty="0"/>
          </a:p>
        </p:txBody>
      </p:sp>
      <p:sp>
        <p:nvSpPr>
          <p:cNvPr id="42" name="コンテンツ プレースホルダ 41"/>
          <p:cNvSpPr>
            <a:spLocks noGrp="1"/>
          </p:cNvSpPr>
          <p:nvPr>
            <p:ph sz="quarter" idx="13"/>
          </p:nvPr>
        </p:nvSpPr>
        <p:spPr>
          <a:xfrm>
            <a:off x="720728" y="2199503"/>
            <a:ext cx="6891034" cy="404730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kumimoji="1" lang="ja-JP" altLang="en-US" dirty="0" smtClean="0"/>
              <a:t>画像の</a:t>
            </a:r>
            <a:r>
              <a:rPr kumimoji="1" lang="ja-JP" altLang="en-US" dirty="0" smtClean="0"/>
              <a:t>色調を補正する方法</a:t>
            </a:r>
            <a:endParaRPr kumimoji="1" lang="en-US" altLang="ja-JP" dirty="0" smtClean="0"/>
          </a:p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画像の明るいところから暗いところまでを、カーブを使って</a:t>
            </a:r>
            <a:r>
              <a:rPr lang="ja-JP" altLang="en-US" dirty="0" smtClean="0"/>
              <a:t>補正</a:t>
            </a: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カーブを曲線的にいじることによりコントラストを強調したり、その逆に強すぎるコントラストを抑えることも可能</a:t>
            </a:r>
            <a:endParaRPr kumimoji="1" lang="ja-JP" altLang="en-US" dirty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6137209" y="293378"/>
            <a:ext cx="5870525" cy="1839138"/>
            <a:chOff x="6050926" y="3457275"/>
            <a:chExt cx="5565581" cy="1972492"/>
          </a:xfrm>
        </p:grpSpPr>
        <p:sp>
          <p:nvSpPr>
            <p:cNvPr id="15" name="正方形/長方形 14"/>
            <p:cNvSpPr/>
            <p:nvPr/>
          </p:nvSpPr>
          <p:spPr>
            <a:xfrm>
              <a:off x="6165670" y="4058167"/>
              <a:ext cx="1506582" cy="914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ToneCorveCorrection</a:t>
              </a:r>
              <a:endParaRPr lang="en-US" altLang="ja-JP" dirty="0" smtClean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7990114" y="4058167"/>
              <a:ext cx="1506582" cy="914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Color </a:t>
              </a:r>
              <a:r>
                <a:rPr lang="en-US" altLang="ja-JP" dirty="0" err="1" smtClean="0"/>
                <a:t>Enhacement</a:t>
              </a:r>
              <a:endParaRPr lang="en-US" altLang="ja-JP" dirty="0" smtClean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9803177" y="3457276"/>
              <a:ext cx="1506582" cy="914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ScalerA</a:t>
              </a:r>
              <a:endParaRPr lang="en-US" altLang="ja-JP" dirty="0" smtClean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9803177" y="4515367"/>
              <a:ext cx="1506582" cy="914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ScalerB</a:t>
              </a:r>
              <a:endParaRPr lang="en-US" altLang="ja-JP" dirty="0" smtClean="0"/>
            </a:p>
          </p:txBody>
        </p:sp>
        <p:cxnSp>
          <p:nvCxnSpPr>
            <p:cNvPr id="60" name="カギ線コネクタ 59"/>
            <p:cNvCxnSpPr>
              <a:stCxn id="16" idx="3"/>
              <a:endCxn id="17" idx="1"/>
            </p:cNvCxnSpPr>
            <p:nvPr/>
          </p:nvCxnSpPr>
          <p:spPr>
            <a:xfrm flipV="1">
              <a:off x="9496696" y="3914476"/>
              <a:ext cx="306481" cy="60089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カギ線コネクタ 61"/>
            <p:cNvCxnSpPr>
              <a:stCxn id="16" idx="3"/>
              <a:endCxn id="18" idx="1"/>
            </p:cNvCxnSpPr>
            <p:nvPr/>
          </p:nvCxnSpPr>
          <p:spPr>
            <a:xfrm>
              <a:off x="9496696" y="4515367"/>
              <a:ext cx="306481" cy="457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15" idx="3"/>
              <a:endCxn id="16" idx="1"/>
            </p:cNvCxnSpPr>
            <p:nvPr/>
          </p:nvCxnSpPr>
          <p:spPr>
            <a:xfrm>
              <a:off x="7672252" y="4515367"/>
              <a:ext cx="317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正方形/長方形 80"/>
            <p:cNvSpPr/>
            <p:nvPr/>
          </p:nvSpPr>
          <p:spPr>
            <a:xfrm>
              <a:off x="6100354" y="3457275"/>
              <a:ext cx="5516153" cy="1972491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050926" y="3959311"/>
              <a:ext cx="1721473" cy="11408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0"/>
              </a:scheme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 descr="t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11484" y="2896606"/>
            <a:ext cx="2938434" cy="294956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9783183" y="58461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入力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11779" y="41889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出</a:t>
            </a:r>
            <a:r>
              <a:rPr kumimoji="1" lang="ja-JP" altLang="en-US" sz="1600" dirty="0" smtClean="0"/>
              <a:t>力</a:t>
            </a:r>
            <a:endParaRPr kumimoji="1" lang="ja-JP" altLang="en-US" sz="1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112737" y="57953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明るい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236088" y="258276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明るい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347301" y="57953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暗い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H="1" flipV="1">
            <a:off x="10823853" y="3299258"/>
            <a:ext cx="288884" cy="21006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9036307" y="5276339"/>
            <a:ext cx="288884" cy="201827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Light Gray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ark Gray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Black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:thm15="http://schemas.microsoft.com/office/thememl/2012/main" xmlns="" name="Sony_2014.3.16-9 - Copy" id="{B676A8F2-F3BF-434D-9A27-5D56A866542E}" vid="{8FB125D9-A16B-4F39-87FC-EE9A98C14CFE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E55D1C3CE7949B2890306EEB537FE" ma:contentTypeVersion="0" ma:contentTypeDescription="Create a new document." ma:contentTypeScope="" ma:versionID="75abae435e179761f655f83ce273b7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95547-BA7D-4C9B-8F03-1257B0C70F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CFEE7A-264F-4F7B-A871-5591DFB7FD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EA11B8-CCD3-4668-9C36-29B3B8D89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32322</TotalTime>
  <Words>57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Light Gray Master</vt:lpstr>
      <vt:lpstr>Dark Gray Master</vt:lpstr>
      <vt:lpstr>Black Master</vt:lpstr>
      <vt:lpstr>White Master</vt:lpstr>
      <vt:lpstr>blank</vt:lpstr>
      <vt:lpstr>Tone Curve Correction</vt:lpstr>
    </vt:vector>
  </TitlesOfParts>
  <Company>Sony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/>
  <dc:description>_x000d_Rev PA1</dc:description>
  <cp:lastModifiedBy>Masayuki Yokota</cp:lastModifiedBy>
  <cp:revision>2114</cp:revision>
  <cp:lastPrinted>2013-12-10T02:42:04Z</cp:lastPrinted>
  <dcterms:created xsi:type="dcterms:W3CDTF">2013-05-24T02:48:34Z</dcterms:created>
  <dcterms:modified xsi:type="dcterms:W3CDTF">2016-02-04T05:13:09Z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0x0101003D3E55D1C3CE7949B2890306EEB537FE</vt:lpwstr>
  </property>
  <property fmtid="{D5CDD505-2E9C-101B-9397-08002B2CF9AE}" pid="3" name="x">
    <vt:lpwstr>1</vt:lpwstr>
  </property>
  <property fmtid="{D5CDD505-2E9C-101B-9397-08002B2CF9AE}" pid="4" name="SecurityClass">
    <vt:lpwstr>Confidential</vt:lpwstr>
  </property>
  <property fmtid="{D5CDD505-2E9C-101B-9397-08002B2CF9AE}" pid="5" name="Prepared">
    <vt:lpwstr/>
  </property>
  <property fmtid="{D5CDD505-2E9C-101B-9397-08002B2CF9AE}" pid="6" name="Checked">
    <vt:lpwstr/>
  </property>
  <property fmtid="{D5CDD505-2E9C-101B-9397-08002B2CF9AE}" pid="7" name="Date">
    <vt:lpwstr>2015/02/25</vt:lpwstr>
  </property>
  <property fmtid="{D5CDD505-2E9C-101B-9397-08002B2CF9AE}" pid="8" name="Revision">
    <vt:lpwstr>PA1</vt:lpwstr>
  </property>
  <property fmtid="{D5CDD505-2E9C-101B-9397-08002B2CF9AE}" pid="9" name="Title">
    <vt:lpwstr/>
  </property>
  <property fmtid="{D5CDD505-2E9C-101B-9397-08002B2CF9AE}" pid="10" name="DocName">
    <vt:lpwstr/>
  </property>
  <property fmtid="{D5CDD505-2E9C-101B-9397-08002B2CF9AE}" pid="11" name="DocNo">
    <vt:lpwstr/>
  </property>
  <property fmtid="{D5CDD505-2E9C-101B-9397-08002B2CF9AE}" pid="12" name="ApprovedBy">
    <vt:lpwstr/>
  </property>
  <property fmtid="{D5CDD505-2E9C-101B-9397-08002B2CF9AE}" pid="13" name="Reference">
    <vt:lpwstr/>
  </property>
  <property fmtid="{D5CDD505-2E9C-101B-9397-08002B2CF9AE}" pid="14" name="Keyword">
    <vt:lpwstr/>
  </property>
  <property fmtid="{D5CDD505-2E9C-101B-9397-08002B2CF9AE}" pid="15" name="LeftFooterField">
    <vt:lpwstr>DocNo</vt:lpwstr>
  </property>
  <property fmtid="{D5CDD505-2E9C-101B-9397-08002B2CF9AE}" pid="16" name="RightFooterField">
    <vt:lpwstr>Title</vt:lpwstr>
  </property>
  <property fmtid="{D5CDD505-2E9C-101B-9397-08002B2CF9AE}" pid="17" name="MiddleFooterField">
    <vt:lpwstr>Date</vt:lpwstr>
  </property>
  <property fmtid="{D5CDD505-2E9C-101B-9397-08002B2CF9AE}" pid="18" name="SecClassViewType">
    <vt:lpwstr>False</vt:lpwstr>
  </property>
  <property fmtid="{D5CDD505-2E9C-101B-9397-08002B2CF9AE}" pid="19" name="FooterType">
    <vt:lpwstr>CVL</vt:lpwstr>
  </property>
  <property fmtid="{D5CDD505-2E9C-101B-9397-08002B2CF9AE}" pid="20" name="DocumentType">
    <vt:lpwstr> </vt:lpwstr>
  </property>
  <property fmtid="{D5CDD505-2E9C-101B-9397-08002B2CF9AE}" pid="21" name="TemplateName">
    <vt:lpwstr> </vt:lpwstr>
  </property>
  <property fmtid="{D5CDD505-2E9C-101B-9397-08002B2CF9AE}" pid="22" name="TemplateVersion">
    <vt:lpwstr> </vt:lpwstr>
  </property>
  <property fmtid="{D5CDD505-2E9C-101B-9397-08002B2CF9AE}" pid="23" name="TotalNumb">
    <vt:lpwstr>False</vt:lpwstr>
  </property>
</Properties>
</file>