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3C7F-0275-46F7-9E58-41015F55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1DD7F-3B4A-44F9-BAEB-B3A64191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6D52-285F-41BF-BA8D-51855DAA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579F-247F-4A88-A5CE-2835C140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89AB-0DB6-4A3B-86DD-4148A11B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1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12D5-1C04-484B-A52A-88824C31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3C884-47D1-4C53-A4D8-DDC22CC7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D6BE-9D7D-416B-822D-5C553F9C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1932-FACD-4528-9285-B60D583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D3C3-BB25-4009-9C07-6A4853D7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0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3F62C-9E94-480A-9A83-A399E3573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DB5E0-64CC-489A-B626-6242CC5DC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7F7A-972C-444E-9576-5F948F2F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7AE7-6E42-4782-8414-EEF4BFF4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E25B-2F46-4032-B3DA-A96F46EF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92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4051-F405-46F7-BF23-41A82045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D02A-8FF0-4A84-A3F1-D9205771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CC8A-5F4B-4AAE-B9AF-B82B430C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14FA-39F9-455F-9C0A-F51E31D8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FA5-C7D9-46F9-9538-A4C382DD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34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2C98-36B5-4D0F-A02C-2E925AFF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A75DF-6471-4961-86EB-E18E52E64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FC32-A665-453E-B2BA-D3ACD116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DBBE-D3D9-4B54-B85E-E8613A73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A4DB-F6C3-450F-808B-7B3842C1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18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EFA-0017-4A52-B37E-4E283AE5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C7E4-1641-4458-8E25-515659BD2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8BBB4-5851-43F0-ABE3-4FC41A8F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8E77-DF0F-48ED-B34F-FD87D1D5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63826-75CB-473F-96FD-6108EDDE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2FBA6-16CA-47FD-A598-1F99568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00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58F3-0B32-4613-86C5-B3ED3F3E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5B29-9ADB-4C87-8585-B7419273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02C59-6595-4AEC-A683-E51861997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881D7-0B9A-4AC2-A286-F470180C2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57EE3-0033-4ACE-A9B4-C6BD7C0A4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FA779-68CE-4673-BD18-769FDA11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F970E-CFEB-4214-9DEF-023F5800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18F7F-221E-4FD8-93C7-459239F6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2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B0A1-FF11-4B0F-944E-699AF19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327AB-7464-4BF8-8834-31AF83A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34153-2FF9-4007-94FF-EAE92231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F422-0243-4F84-A38F-5452C3CE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7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0AE98-EDA2-406A-9595-DDEFC1F0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1D586-FB32-482A-BA6A-506659F9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5424-47FE-41E0-8A14-0BB9A395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36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829A-DF6D-45D1-9B1A-D6CEA3C5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BC7D-A530-4833-AA65-69825365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75252-1FB6-4001-B0A9-211247FC0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FEFC-929D-488D-B983-431EE801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6013-1753-4EAE-9998-B7AC2838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46781-7E8E-4637-90DA-0E2F8212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0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CF6A-BF54-4AE2-82B5-F2E19FCB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343B-ABA8-4B21-88EE-770B5C249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9A0A-C1D9-4D36-9F0E-8EDB4BC43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2AAD-96B6-4301-AEC8-144FFAE5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2797-6A73-4C8D-93D3-98EBC51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3BBF5-F5A8-40B2-882D-73E98875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6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74E8C-9195-4A45-B1EF-DB2795D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1E990-2A3A-4092-9F30-F1649CF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4C58-4707-491C-B3F4-95242A77C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E6BF-5AAD-4FCD-9F09-2EE19A701C75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9526-5E8A-4BAB-A89E-AB35C869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662F-24C6-4C7F-8ED0-D70F3206B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81E4-E832-4FF3-BA0A-F2D42F328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1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A6CB-31FE-494B-A04C-419220FB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kh_2.0e01_nlay_1.0e01_sy_2.5ne01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C46ED-6DFB-429E-823F-C31C8A91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2" y="2035330"/>
            <a:ext cx="7589535" cy="3931928"/>
          </a:xfrm>
        </p:spPr>
      </p:pic>
    </p:spTree>
    <p:extLst>
      <p:ext uri="{BB962C8B-B14F-4D97-AF65-F5344CB8AC3E}">
        <p14:creationId xmlns:p14="http://schemas.microsoft.com/office/powerpoint/2010/main" val="413444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ADF5-D41E-4D38-887F-4EA564AF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kh_2.0e01_nlay_2.0e01_sy_2.5ne01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D2638-3F59-4026-A5D2-1504795DB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2" y="2035330"/>
            <a:ext cx="7589535" cy="3931928"/>
          </a:xfrm>
        </p:spPr>
      </p:pic>
    </p:spTree>
    <p:extLst>
      <p:ext uri="{BB962C8B-B14F-4D97-AF65-F5344CB8AC3E}">
        <p14:creationId xmlns:p14="http://schemas.microsoft.com/office/powerpoint/2010/main" val="354995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6F27-B2D8-48CF-AA2F-003057AE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kh_2.0e01_nlay_1.0e01_sy_2.5ne01_wetfct_5.0ne02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3C088-1126-4A29-8B4C-0ACA950CD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2" y="2035330"/>
            <a:ext cx="7589535" cy="39319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8211F-4386-46AD-B4F6-B52AA4B98C47}"/>
              </a:ext>
            </a:extLst>
          </p:cNvPr>
          <p:cNvSpPr txBox="1"/>
          <p:nvPr/>
        </p:nvSpPr>
        <p:spPr>
          <a:xfrm>
            <a:off x="391886" y="5909388"/>
            <a:ext cx="74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 the zig zag has nothing to do with the </a:t>
            </a:r>
            <a:r>
              <a:rPr lang="en-AU" dirty="0" err="1"/>
              <a:t>wetfct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69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3691-B00A-479E-960C-1E9AAD97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kh_2.0e01_nlay_1.0e01_sy_2.5ne01_wetfct_1.0ne01_nstp_2.0e02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47E0D-3CF9-4D79-B183-676CBD72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2" y="2035330"/>
            <a:ext cx="7589535" cy="3931928"/>
          </a:xfrm>
        </p:spPr>
      </p:pic>
    </p:spTree>
    <p:extLst>
      <p:ext uri="{BB962C8B-B14F-4D97-AF65-F5344CB8AC3E}">
        <p14:creationId xmlns:p14="http://schemas.microsoft.com/office/powerpoint/2010/main" val="29333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461A-6A64-40F7-B06F-6B83072C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kh_2.0e01_nlay_1.0e01_sy_2.5ne01_wetfct_1.0ne01_nstp_2.0e02_wetdry_-1.0ne02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0960D-0D9F-4F04-A0EC-C1D07603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2" y="2035330"/>
            <a:ext cx="7589535" cy="39319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A83A3-A72C-4729-A210-C250624DC5EC}"/>
              </a:ext>
            </a:extLst>
          </p:cNvPr>
          <p:cNvSpPr txBox="1"/>
          <p:nvPr/>
        </p:nvSpPr>
        <p:spPr>
          <a:xfrm>
            <a:off x="391886" y="5909388"/>
            <a:ext cx="11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</a:t>
            </a:r>
            <a:r>
              <a:rPr lang="en-AU" dirty="0" err="1"/>
              <a:t>wetdry</a:t>
            </a:r>
            <a:r>
              <a:rPr lang="en-AU" dirty="0"/>
              <a:t> of -1.0ne2 reduced the zigzag of the head over time at some specific points </a:t>
            </a:r>
          </a:p>
        </p:txBody>
      </p:sp>
    </p:spTree>
    <p:extLst>
      <p:ext uri="{BB962C8B-B14F-4D97-AF65-F5344CB8AC3E}">
        <p14:creationId xmlns:p14="http://schemas.microsoft.com/office/powerpoint/2010/main" val="6982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108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kh_2.0e01_nlay_1.0e01_sy_2.5ne01</vt:lpstr>
      <vt:lpstr>kh_2.0e01_nlay_2.0e01_sy_2.5ne01</vt:lpstr>
      <vt:lpstr>kh_2.0e01_nlay_1.0e01_sy_2.5ne01_wetfct_5.0ne02</vt:lpstr>
      <vt:lpstr>kh_2.0e01_nlay_1.0e01_sy_2.5ne01_wetfct_1.0ne01_nstp_2.0e02</vt:lpstr>
      <vt:lpstr>kh_2.0e01_nlay_1.0e01_sy_2.5ne01_wetfct_1.0ne01_nstp_2.0e02_wetdry_-1.0ne02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Chenming Zhang</dc:creator>
  <cp:lastModifiedBy>Chenming Zhang</cp:lastModifiedBy>
  <cp:revision>14</cp:revision>
  <dcterms:created xsi:type="dcterms:W3CDTF">2022-03-04T05:43:25Z</dcterms:created>
  <dcterms:modified xsi:type="dcterms:W3CDTF">2022-03-06T12:29:32Z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2022-03-04T05:43:25Z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8d827ace-bf30-4113-83f2-3edd3e5360c7</vt:lpwstr>
  </property>
  <property fmtid="{D5CDD505-2E9C-101B-9397-08002B2CF9AE}" pid="8" name="MSIP_Label_0f488380-630a-4f55-a077-a19445e3f360_ContentBits">
    <vt:lpwstr>0</vt:lpwstr>
  </property>
</Properties>
</file>