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71" r:id="rId16"/>
    <p:sldId id="269" r:id="rId1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9F-E6D2-4F68-897D-E04986168B1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BB1-262C-48C0-A6FF-EF8E30DA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3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9F-E6D2-4F68-897D-E04986168B1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BB1-262C-48C0-A6FF-EF8E30DA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0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9F-E6D2-4F68-897D-E04986168B1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BB1-262C-48C0-A6FF-EF8E30DA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8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9F-E6D2-4F68-897D-E04986168B1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BB1-262C-48C0-A6FF-EF8E30DA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9F-E6D2-4F68-897D-E04986168B1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BB1-262C-48C0-A6FF-EF8E30DA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9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9F-E6D2-4F68-897D-E04986168B1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BB1-262C-48C0-A6FF-EF8E30DA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3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9F-E6D2-4F68-897D-E04986168B1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BB1-262C-48C0-A6FF-EF8E30DA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9F-E6D2-4F68-897D-E04986168B1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BB1-262C-48C0-A6FF-EF8E30DA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0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9F-E6D2-4F68-897D-E04986168B1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BB1-262C-48C0-A6FF-EF8E30DA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9F-E6D2-4F68-897D-E04986168B1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BB1-262C-48C0-A6FF-EF8E30DA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9F-E6D2-4F68-897D-E04986168B1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5BB1-262C-48C0-A6FF-EF8E30DA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449F-E6D2-4F68-897D-E04986168B1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05BB1-262C-48C0-A6FF-EF8E30DA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5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800" dirty="0" smtClean="0">
                <a:latin typeface="Rockwell" panose="02060603020205020403" pitchFamily="18" charset="0"/>
              </a:rPr>
              <a:t>Play Evolves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1"/>
            <a:ext cx="750570" cy="10621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2300" y="3233231"/>
            <a:ext cx="2819400" cy="93871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indent="-114300"/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1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ansible</a:t>
            </a:r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-m "ping"  localhost</a:t>
            </a:r>
          </a:p>
          <a:p>
            <a:pPr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 | SUCCESS =&gt; {</a:t>
            </a:r>
          </a:p>
          <a:p>
            <a:pPr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"changed": false,</a:t>
            </a:r>
          </a:p>
          <a:p>
            <a:pPr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"ping": "pong"</a:t>
            </a:r>
          </a:p>
          <a:p>
            <a:pPr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48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 panose="02060903040505020403" pitchFamily="18" charset="0"/>
              </a:rPr>
              <a:t>Role</a:t>
            </a:r>
            <a:endParaRPr lang="en-US" dirty="0">
              <a:latin typeface="Rockwell Extra Bold" panose="020609030405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</a:p>
          <a:p>
            <a:r>
              <a:rPr lang="en-US" dirty="0" smtClean="0"/>
              <a:t>Handlers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177892"/>
            <a:ext cx="2667000" cy="34778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indent="-114300"/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1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ansible</a:t>
            </a:r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-galaxy </a:t>
            </a:r>
            <a:r>
              <a:rPr lang="en-US" sz="11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endParaRPr lang="en-US" sz="1100" b="1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 </a:t>
            </a:r>
            <a:r>
              <a:rPr lang="en-US" sz="11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endParaRPr lang="en-US" sz="1100" b="1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defaults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main.yml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files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handlers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main.yml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meta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main.yml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README.md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tasks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main.yml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templates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tests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├── inventory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test.yml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└──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vars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└──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main.yml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1"/>
            <a:ext cx="750570" cy="10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 panose="02060903040505020403" pitchFamily="18" charset="0"/>
              </a:rPr>
              <a:t>Our Tree</a:t>
            </a:r>
            <a:endParaRPr lang="en-US" dirty="0">
              <a:latin typeface="Rockwell Extra Bold" panose="020609030405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295399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Simple! Only tasks!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No handlers, templates etc.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7438" y="2724150"/>
            <a:ext cx="6553200" cy="1446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indent="-114300"/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s$ tree v3</a:t>
            </a:r>
          </a:p>
          <a:p>
            <a:pPr indent="-114300"/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v3</a:t>
            </a:r>
          </a:p>
          <a:p>
            <a:pPr indent="-114300"/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hosts</a:t>
            </a:r>
          </a:p>
          <a:p>
            <a:pPr indent="-114300"/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roles</a:t>
            </a:r>
          </a:p>
          <a:p>
            <a:pPr indent="-114300"/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lang="en-US" sz="11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endParaRPr lang="en-US" sz="1100" b="1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    └── tasks</a:t>
            </a:r>
          </a:p>
          <a:p>
            <a:pPr indent="-114300"/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        └── </a:t>
            </a:r>
            <a:r>
              <a:rPr lang="en-US" sz="11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main.yml</a:t>
            </a:r>
            <a:endParaRPr lang="en-US" sz="1100" b="1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└── </a:t>
            </a:r>
            <a:r>
              <a:rPr lang="en-US" sz="11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site.yml</a:t>
            </a:r>
            <a:endParaRPr lang="en-US" sz="1100" b="1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1"/>
            <a:ext cx="750570" cy="10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 panose="02060903040505020403" pitchFamily="18" charset="0"/>
              </a:rPr>
              <a:t>tasks/</a:t>
            </a:r>
            <a:r>
              <a:rPr lang="en-US" dirty="0" err="1" smtClean="0">
                <a:latin typeface="Rockwell Extra Bold" panose="02060903040505020403" pitchFamily="18" charset="0"/>
              </a:rPr>
              <a:t>main.yml</a:t>
            </a:r>
            <a:endParaRPr lang="en-US" dirty="0">
              <a:latin typeface="Rockwell Extra Bold" panose="020609030405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7438" y="1599783"/>
            <a:ext cx="6553200" cy="280076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indent="-114300"/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pPr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dependencies for the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name={{ item }}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update_cache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=yes state=latest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with_items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zlib1g-dev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-dev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libmnl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-dev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</a:t>
            </a:r>
          </a:p>
          <a:p>
            <a:pPr lvl="1"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pPr lvl="1"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pPr indent="-114300"/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the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repo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repo=https://github.com/firehol/netdata.git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=/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depth=1</a:t>
            </a:r>
          </a:p>
          <a:p>
            <a:pPr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the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script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command: 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./netdata-installer.sh --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dont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-wait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chdir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=/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1"/>
            <a:ext cx="750570" cy="10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 panose="02060903040505020403" pitchFamily="18" charset="0"/>
              </a:rPr>
              <a:t>Playbook</a:t>
            </a:r>
            <a:endParaRPr lang="en-US" dirty="0">
              <a:latin typeface="Rockwell Extra Bold" panose="020609030405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838199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Include the </a:t>
            </a:r>
            <a:r>
              <a:rPr lang="en-US" b="1" dirty="0" err="1" smtClean="0">
                <a:latin typeface="Rockwell" panose="02060603020205020403" pitchFamily="18" charset="0"/>
              </a:rPr>
              <a:t>YAMLised</a:t>
            </a:r>
            <a:r>
              <a:rPr lang="en-US" b="1" dirty="0" smtClean="0">
                <a:latin typeface="Rockwell" panose="02060603020205020403" pitchFamily="18" charset="0"/>
              </a:rPr>
              <a:t> Tasks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419350"/>
            <a:ext cx="5410200" cy="93871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indent="-114300"/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pPr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v1 installation of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hosts: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roles: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1"/>
            <a:ext cx="750570" cy="10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 panose="02060903040505020403" pitchFamily="18" charset="0"/>
              </a:rPr>
              <a:t>Now Play</a:t>
            </a:r>
            <a:endParaRPr lang="en-US" dirty="0">
              <a:latin typeface="Rockwell Extra Bold" panose="020609030405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51"/>
            <a:ext cx="8229600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latin typeface="Rockwell" panose="02060603020205020403" pitchFamily="18" charset="0"/>
              </a:rPr>
              <a:t>Play</a:t>
            </a:r>
            <a:r>
              <a:rPr lang="en-US" dirty="0" smtClean="0">
                <a:latin typeface="Rockwell" panose="02060603020205020403" pitchFamily="18" charset="0"/>
              </a:rPr>
              <a:t> maps a group of hosts to a some well defined </a:t>
            </a:r>
            <a:r>
              <a:rPr lang="en-US" b="1" dirty="0" smtClean="0">
                <a:latin typeface="Rockwell" panose="02060603020205020403" pitchFamily="18" charset="0"/>
              </a:rPr>
              <a:t>“roles”, </a:t>
            </a:r>
            <a:r>
              <a:rPr lang="en-US" dirty="0" err="1" smtClean="0">
                <a:latin typeface="Rockwell" panose="02060603020205020403" pitchFamily="18" charset="0"/>
              </a:rPr>
              <a:t>rerpsented</a:t>
            </a:r>
            <a:r>
              <a:rPr lang="en-US" dirty="0" smtClean="0">
                <a:latin typeface="Rockwell" panose="02060603020205020403" pitchFamily="18" charset="0"/>
              </a:rPr>
              <a:t> by </a:t>
            </a:r>
            <a:r>
              <a:rPr lang="en-US" b="1" dirty="0" smtClean="0">
                <a:latin typeface="Rockwell" panose="02060603020205020403" pitchFamily="18" charset="0"/>
              </a:rPr>
              <a:t>“tasks”</a:t>
            </a:r>
            <a:r>
              <a:rPr lang="en-US" dirty="0" smtClean="0">
                <a:latin typeface="Rockwell" panose="02060603020205020403" pitchFamily="18" charset="0"/>
              </a:rPr>
              <a:t>.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1"/>
            <a:ext cx="750570" cy="10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 panose="02060903040505020403" pitchFamily="18" charset="0"/>
              </a:rPr>
              <a:t>Programmable</a:t>
            </a:r>
            <a:endParaRPr lang="en-US" dirty="0">
              <a:latin typeface="Rockwell Extra Bold" panose="020609030405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1"/>
            <a:ext cx="750570" cy="106212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813" y="1573027"/>
            <a:ext cx="3210373" cy="2648320"/>
          </a:xfrm>
        </p:spPr>
      </p:pic>
    </p:spTree>
    <p:extLst>
      <p:ext uri="{BB962C8B-B14F-4D97-AF65-F5344CB8AC3E}">
        <p14:creationId xmlns:p14="http://schemas.microsoft.com/office/powerpoint/2010/main" val="35946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ckwell Extra Bold" panose="02060903040505020403" pitchFamily="18" charset="0"/>
              </a:rPr>
              <a:t>Pythonic</a:t>
            </a:r>
            <a:endParaRPr lang="en-US" dirty="0">
              <a:latin typeface="Rockwell Extra Bold" panose="020609030405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333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Rockwell" panose="02060603020205020403" pitchFamily="18" charset="0"/>
              </a:rPr>
              <a:t>So much for Python base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599783"/>
            <a:ext cx="9144000" cy="36471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14300"/>
            <a:r>
              <a:rPr lang="en-US" sz="1050" b="1" dirty="0" smtClean="0"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sz="1050" b="1" dirty="0" err="1" smtClean="0"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50" b="1" dirty="0" smtClean="0"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/bin/python2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indent="-114300"/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collections </a:t>
            </a:r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namedtuple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indent="-114300"/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ansible.parsing.dataloader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 smtClean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DataLoader</a:t>
            </a:r>
            <a:endParaRPr lang="en-US" sz="1050" b="1" dirty="0" smtClean="0">
              <a:solidFill>
                <a:srgbClr val="2B91A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ansible.vars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 smtClean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VariableManager</a:t>
            </a:r>
            <a:endParaRPr lang="en-US" sz="1050" b="1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ansible.inventory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endParaRPr lang="en-US" sz="1050" b="1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ansible.playbook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Playbook</a:t>
            </a:r>
            <a:endParaRPr lang="en-US" sz="1050" b="1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ansible.executor.playbook_executor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 smtClean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PlaybookExecutor</a:t>
            </a:r>
            <a:endParaRPr lang="en-US" sz="1050" b="1" dirty="0" smtClean="0">
              <a:solidFill>
                <a:srgbClr val="2B91A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050" b="1" dirty="0" smtClean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namedtuple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'Options'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'connection'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'forks'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'become'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50" b="1" dirty="0" err="1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become_method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50" b="1" dirty="0" err="1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become_user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'check'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50" b="1" dirty="0" err="1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listhosts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50" b="1" dirty="0" err="1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listtasks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50" b="1" dirty="0" err="1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listtags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'syntax'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50" b="1" dirty="0" err="1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module_path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  <a:p>
            <a:pPr indent="-114300"/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variable_manager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 err="1" smtClean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VariableManager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indent="-114300"/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loader = </a:t>
            </a:r>
            <a:r>
              <a:rPr lang="en-US" sz="1050" b="1" dirty="0" err="1" smtClean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DataLoader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indent="-114300"/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options = </a:t>
            </a:r>
            <a:r>
              <a:rPr lang="en-US" sz="1050" b="1" dirty="0" smtClean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(connection=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'local'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forks=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become=</a:t>
            </a:r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become_method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become_user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check=</a:t>
            </a:r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listhosts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listtasks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listtags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syntax=</a:t>
            </a:r>
            <a:r>
              <a:rPr lang="en-US" sz="1050" b="1" dirty="0" smtClean="0"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module_path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indent="-114300"/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passwords =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vault_pass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'secret'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indent="-114300"/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inventory = </a:t>
            </a:r>
            <a:r>
              <a:rPr lang="en-US" sz="1050" b="1" dirty="0" smtClean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(loader=loader,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variable_manager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variable_manager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host_list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'localhost'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indent="-114300"/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variable_manager.set_inventory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(inventory) </a:t>
            </a:r>
          </a:p>
          <a:p>
            <a:pPr indent="-114300"/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playbooks = [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"./</a:t>
            </a:r>
            <a:r>
              <a:rPr lang="en-US" sz="1050" b="1" dirty="0" err="1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test.yaml</a:t>
            </a:r>
            <a:r>
              <a:rPr lang="en-US" sz="1050" b="1" dirty="0" smtClean="0"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indent="-114300"/>
            <a:endParaRPr lang="en-US" sz="1050" b="1" dirty="0" smtClean="0"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executor = </a:t>
            </a:r>
            <a:r>
              <a:rPr lang="en-US" sz="1050" b="1" dirty="0" err="1" smtClean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PlaybookExecutor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playbooks=playbooks, inventory=inventory, 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variable_manager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variable_manager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loader=loader, options=options, passwords=passwords) </a:t>
            </a:r>
          </a:p>
          <a:p>
            <a:pPr indent="-114300"/>
            <a:endParaRPr lang="en-US" sz="1050" b="1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050" b="1" dirty="0" err="1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executor.run</a:t>
            </a:r>
            <a:r>
              <a:rPr lang="en-US" sz="1050" b="1" dirty="0" smtClean="0"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05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1"/>
            <a:ext cx="750570" cy="10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ckwell Extra Bold" panose="02060903040505020403" pitchFamily="18" charset="0"/>
              </a:rPr>
              <a:t>NetData</a:t>
            </a:r>
            <a:endParaRPr lang="en-US" dirty="0">
              <a:latin typeface="Rockwell Extra Bold" panose="020609030405050204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47750"/>
            <a:ext cx="6629400" cy="386163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1"/>
            <a:ext cx="750570" cy="10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ckwell Extra Bold" panose="02060903040505020403" pitchFamily="18" charset="0"/>
              </a:rPr>
              <a:t>Figure</a:t>
            </a:r>
            <a:endParaRPr lang="en-US" b="1" dirty="0">
              <a:latin typeface="Rockwell Extra Bold" panose="020609030405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56" y="1885950"/>
            <a:ext cx="5493489" cy="2362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1"/>
            <a:ext cx="750570" cy="10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 panose="02060903040505020403" pitchFamily="18" charset="0"/>
              </a:rPr>
              <a:t>Hosts</a:t>
            </a:r>
            <a:endParaRPr lang="en-US" dirty="0">
              <a:latin typeface="Rockwell Extra Bold" panose="020609030405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047750"/>
            <a:ext cx="8915400" cy="32003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Group | Name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Address:</a:t>
            </a:r>
            <a:r>
              <a:rPr lang="en-US" dirty="0" smtClean="0"/>
              <a:t> </a:t>
            </a:r>
            <a:r>
              <a:rPr lang="en-US" sz="2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ansible_host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2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ansible_port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Rockwell" panose="02060603020205020403" pitchFamily="18" charset="0"/>
              </a:rPr>
              <a:t>Connection:</a:t>
            </a:r>
            <a:r>
              <a:rPr lang="en-US" dirty="0" smtClean="0"/>
              <a:t> </a:t>
            </a:r>
            <a:r>
              <a:rPr lang="en-US" sz="2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ansible_connection</a:t>
            </a:r>
            <a:r>
              <a:rPr lang="en-US" sz="2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Rockwell" panose="02060603020205020403" pitchFamily="18" charset="0"/>
              </a:rPr>
              <a:t>Get it details: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ansible_user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ansible_private_key</a:t>
            </a:r>
            <a:endParaRPr lang="en-US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Who runs?: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ansible_become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ansible_become_password</a:t>
            </a:r>
            <a:endParaRPr lang="en-US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4198263"/>
            <a:ext cx="8305800" cy="4308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indent="-114300"/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1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tao</a:t>
            </a:r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yin </a:t>
            </a:r>
            <a:r>
              <a:rPr lang="en-US" sz="11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ansible_host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=l27.0.0.1 </a:t>
            </a:r>
            <a:r>
              <a:rPr lang="en-US" sz="11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ansible_connection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=local </a:t>
            </a:r>
            <a:r>
              <a:rPr lang="en-US" sz="11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ansible_become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=yes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1"/>
            <a:ext cx="750570" cy="10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 panose="02060903040505020403" pitchFamily="18" charset="0"/>
              </a:rPr>
              <a:t>Playbook</a:t>
            </a:r>
            <a:endParaRPr lang="en-US" dirty="0">
              <a:latin typeface="Rockwell Extra Bold" panose="020609030405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3101"/>
            <a:ext cx="2895600" cy="32003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Name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Hosts</a:t>
            </a:r>
          </a:p>
          <a:p>
            <a:r>
              <a:rPr lang="en-US" dirty="0" smtClean="0">
                <a:solidFill>
                  <a:srgbClr val="92D050"/>
                </a:solidFill>
                <a:latin typeface="Rockwell" panose="02060603020205020403" pitchFamily="18" charset="0"/>
              </a:rPr>
              <a:t>Variables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Tasks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0709" y="1151275"/>
            <a:ext cx="5410200" cy="364715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indent="-114300"/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pPr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v1 installation of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hosts: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dependencies for the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name={{ item }}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update_cache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=yes state=latest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with_items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- zlib1g-dev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-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-dev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-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libmnl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-dev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-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- make</a:t>
            </a:r>
          </a:p>
          <a:p>
            <a:pPr lvl="1"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pPr lvl="1"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pPr indent="-114300"/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the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repo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repo=https://github.com/firehol/netdata.git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=/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depth=1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the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script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command: 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./netdata-installer.sh --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dont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-wait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chdir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=/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607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 panose="02060903040505020403" pitchFamily="18" charset="0"/>
              </a:rPr>
              <a:t>Modular</a:t>
            </a:r>
            <a:endParaRPr lang="en-US" dirty="0">
              <a:latin typeface="Rockwell Extra Bold" panose="020609030405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123950"/>
            <a:ext cx="3772596" cy="30888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1"/>
            <a:ext cx="750570" cy="10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ckwell Extra Bold" panose="02060903040505020403" pitchFamily="18" charset="0"/>
              </a:rPr>
              <a:t>YAMLise</a:t>
            </a:r>
            <a:r>
              <a:rPr lang="en-US" dirty="0" smtClean="0">
                <a:latin typeface="Rockwell Extra Bold" panose="02060903040505020403" pitchFamily="18" charset="0"/>
              </a:rPr>
              <a:t> Tasks</a:t>
            </a:r>
            <a:endParaRPr lang="en-US" dirty="0">
              <a:latin typeface="Rockwell Extra Bold" panose="020609030405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87555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 err="1" smtClean="0">
                <a:latin typeface="Rockwell" panose="02060603020205020403" pitchFamily="18" charset="0"/>
              </a:rPr>
              <a:t>nstall_netdata.yml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885950"/>
            <a:ext cx="6553200" cy="280076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indent="-114300"/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pPr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dependencies for the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name={{ item }}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update_cache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=yes state=latest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with_items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zlib1g-dev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-dev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libmnl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-dev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</a:t>
            </a:r>
          </a:p>
          <a:p>
            <a:pPr lvl="1"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pPr lvl="1"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pPr indent="-114300"/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the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repo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repo=https://github.com/firehol/netdata.git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=/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depth=1</a:t>
            </a:r>
          </a:p>
          <a:p>
            <a:pPr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the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script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command: 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./netdata-installer.sh --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dont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-wait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chdir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=/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1"/>
            <a:ext cx="750570" cy="10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 panose="02060903040505020403" pitchFamily="18" charset="0"/>
              </a:rPr>
              <a:t>Playbook</a:t>
            </a:r>
            <a:endParaRPr lang="en-US" dirty="0">
              <a:latin typeface="Rockwell Extra Bold" panose="020609030405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the </a:t>
            </a:r>
            <a:r>
              <a:rPr lang="en-US" b="1" dirty="0" err="1" smtClean="0"/>
              <a:t>YAMLised</a:t>
            </a:r>
            <a:r>
              <a:rPr lang="en-US" b="1" dirty="0" smtClean="0"/>
              <a:t> Tasks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419350"/>
            <a:ext cx="5410200" cy="93871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indent="-114300"/>
            <a:r>
              <a:rPr lang="en-US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pPr indent="-114300"/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v1 installation of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netdata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hosts: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pPr indent="-114300"/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include:</a:t>
            </a: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install_netdata.yml</a:t>
            </a:r>
            <a:endParaRPr lang="en-US" sz="1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1"/>
            <a:ext cx="750570" cy="10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 panose="02060903040505020403" pitchFamily="18" charset="0"/>
              </a:rPr>
              <a:t>Durable</a:t>
            </a:r>
            <a:endParaRPr lang="en-US" dirty="0">
              <a:latin typeface="Rockwell Extra Bold" panose="020609030405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00150"/>
            <a:ext cx="3225634" cy="3505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1"/>
            <a:ext cx="750570" cy="10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571</Words>
  <Application>Microsoft Office PowerPoint</Application>
  <PresentationFormat>On-screen Show (16:9)</PresentationFormat>
  <Paragraphs>151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Play Evolves</vt:lpstr>
      <vt:lpstr>NetData</vt:lpstr>
      <vt:lpstr>Figure</vt:lpstr>
      <vt:lpstr>Hosts</vt:lpstr>
      <vt:lpstr>Playbook</vt:lpstr>
      <vt:lpstr>Modular</vt:lpstr>
      <vt:lpstr>YAMLise Tasks</vt:lpstr>
      <vt:lpstr>Playbook</vt:lpstr>
      <vt:lpstr>Durable</vt:lpstr>
      <vt:lpstr>Role</vt:lpstr>
      <vt:lpstr>Our Tree</vt:lpstr>
      <vt:lpstr>tasks/main.yml</vt:lpstr>
      <vt:lpstr>Playbook</vt:lpstr>
      <vt:lpstr>Now Play</vt:lpstr>
      <vt:lpstr>Programmable</vt:lpstr>
      <vt:lpstr>Pythonic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Evolves</dc:title>
  <dc:creator>M S Vijaykumar</dc:creator>
  <cp:lastModifiedBy>M S Vijaykumar</cp:lastModifiedBy>
  <cp:revision>29</cp:revision>
  <dcterms:created xsi:type="dcterms:W3CDTF">2016-06-22T05:19:07Z</dcterms:created>
  <dcterms:modified xsi:type="dcterms:W3CDTF">2016-06-23T03:17:06Z</dcterms:modified>
</cp:coreProperties>
</file>