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in  IoT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Chenna Keshava B 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 K  Srinivasan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Storage Systems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Iot storage to optimally use the free space on the embedded devices in the iot network.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Efficient usage of free space on all of the devices on the network.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Ensures maximal utilization of the free space.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IoT </a:t>
            </a:r>
            <a:r>
              <a:rPr i="1" lang="en"/>
              <a:t>On The Edge</a:t>
            </a:r>
            <a:endParaRPr i="1"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Keeping IoT devices on the edge.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Performing the computations near the consumer, instead of the Cloud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Advantages:</a:t>
            </a:r>
            <a:r>
              <a:rPr lang="en">
                <a:solidFill>
                  <a:schemeClr val="dk1"/>
                </a:solidFill>
              </a:rPr>
              <a:t> Low Latency, Low Communication Overhead, Privacy, Security.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of Smart Hospital and Smart Railway System.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in Manufacturing Supply Chain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Management of supply chain entirely using iot devices.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Usage of Data for Decision Making Process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Intelligent decisions using the latest data obtained from sensors.</a:t>
            </a:r>
            <a:endParaRPr>
              <a:solidFill>
                <a:schemeClr val="dk1"/>
              </a:solidFill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41925" y="9230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Rehabilitation of aged people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Usage of fewer humans for taking care of old-aged people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age of countries like Japan is well above 50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Using technology like IoT for nobl causes.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741925" y="21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4292E"/>
                </a:solidFill>
              </a:rPr>
              <a:t>IoT Based Smart Rehabilitation System</a:t>
            </a:r>
            <a:endParaRPr b="1" sz="2400">
              <a:solidFill>
                <a:srgbClr val="24292E"/>
              </a:solidFill>
            </a:endParaRPr>
          </a:p>
          <a:p>
            <a:pPr indent="0" lvl="0" mar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IoT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Smart City Project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Ensuring IoT integrates Sensors and Actuators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 Collection at Sensor side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Making at Actuators side using Real-Time Data.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Summary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63" y="1341438"/>
            <a:ext cx="75342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50" y="152400"/>
            <a:ext cx="63232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300" y="152400"/>
            <a:ext cx="558000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75" y="1197725"/>
            <a:ext cx="77819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311700" y="744575"/>
            <a:ext cx="8520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311700" y="1975325"/>
            <a:ext cx="85206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IoT has the potential to disrupt many of the critical fields empowering mankind. A critical aspect is to focus the research on the above-mentioned areas. Advancements in these areas can accelerate the percolation of IoT applications into all strata of the society.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to applications across multiple domains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Ecological Monitoring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Environmental Observations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Smart Homes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Smart Cities</a:t>
            </a:r>
            <a:endParaRPr sz="1800"/>
          </a:p>
          <a:p>
            <a: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Distributed AI </a:t>
            </a:r>
            <a:r>
              <a:rPr i="1" lang="en" sz="1800"/>
              <a:t>On The  Edge</a:t>
            </a:r>
            <a:endParaRPr i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25" y="1463450"/>
            <a:ext cx="8105775" cy="33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313" y="152400"/>
            <a:ext cx="65953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5" y="885825"/>
            <a:ext cx="79152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23900" y="37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Challenges in Large Scale IoT  </a:t>
            </a:r>
            <a:endParaRPr b="1" sz="240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Organisation of Data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Effective Utilisation of Sensory Inputs and Devices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Communication in IoT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Deployment of IoT Apps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of Important Research Papers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4292E"/>
                </a:solidFill>
              </a:rPr>
              <a:t>M2M optimization</a:t>
            </a:r>
            <a:endParaRPr b="1" sz="2300">
              <a:solidFill>
                <a:srgbClr val="24292E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24292E"/>
              </a:solidFill>
            </a:endParaRPr>
          </a:p>
          <a:p>
            <a:pPr indent="0" lvl="0" mar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Modelling the problem of Machine-to-Machine(M2M) Communication.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Traditionally the graph of sensors is used to find the Minimum  Spanning Tree (MST).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MST ensures that the cost of communication is the least.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latest research trends explore the  usage of Directed Acyclic Graph (DAG) to  achieve the same goal.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4292E"/>
                </a:solidFill>
              </a:rPr>
              <a:t>CCN Traffic Optimization for IoT</a:t>
            </a:r>
            <a:endParaRPr b="1" sz="2400">
              <a:solidFill>
                <a:srgbClr val="24292E"/>
              </a:solidFill>
            </a:endParaRPr>
          </a:p>
          <a:p>
            <a:pPr indent="0" lvl="0" mar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CCN : 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Content-Centric Networking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CCN model for network optimisation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CCN has the merits of both hierarchical and data centric approaches.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Adaptation of CCN technology to Wireless Sensor Networks(WSN)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for Ubiquitous Computing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Generic architecture for ubiquitous computing applications. 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Usage of micro electronic mechanical devices (MEMD).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Utility of Wireless Sensor Networks(WSN) in enabling Ubiquirous Computing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in IoT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Collaboration for development of </a:t>
            </a:r>
            <a:r>
              <a:rPr lang="en">
                <a:solidFill>
                  <a:schemeClr val="dk1"/>
                </a:solidFill>
              </a:rPr>
              <a:t>IoT Applications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Management and integration of all dev processes of an IoT product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Helps in more diverse collaboration between people of wider technical expertise.</a:t>
            </a:r>
            <a:endParaRPr>
              <a:solidFill>
                <a:schemeClr val="dk1"/>
              </a:solidFill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Architecture for Distributed IoT Apps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Integrated architecture for IoT apps: Cloud, Gateways and Embedded Devices.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distributed architecture similar to MVC model. 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single wholesome model for all the layers(not distinct for the 3 tiers).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Structured pedagogy for the study, training and research in IoT Applications.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