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9" r:id="rId3"/>
    <p:sldId id="268" r:id="rId4"/>
    <p:sldId id="264" r:id="rId5"/>
    <p:sldId id="265" r:id="rId6"/>
    <p:sldId id="267" r:id="rId7"/>
    <p:sldId id="277" r:id="rId8"/>
    <p:sldId id="278" r:id="rId9"/>
    <p:sldId id="279" r:id="rId10"/>
    <p:sldId id="280" r:id="rId11"/>
    <p:sldId id="270" r:id="rId12"/>
    <p:sldId id="271" r:id="rId13"/>
    <p:sldId id="258" r:id="rId14"/>
    <p:sldId id="272" r:id="rId15"/>
    <p:sldId id="273" r:id="rId16"/>
    <p:sldId id="274" r:id="rId17"/>
    <p:sldId id="275" r:id="rId18"/>
    <p:sldId id="276" r:id="rId19"/>
    <p:sldId id="259" r:id="rId20"/>
    <p:sldId id="260" r:id="rId21"/>
    <p:sldId id="261" r:id="rId22"/>
    <p:sldId id="262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6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051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6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0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8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5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3.png"/><Relationship Id="rId2" Type="http://schemas.openxmlformats.org/officeDocument/2006/relationships/image" Target="../media/image37.png"/><Relationship Id="rId16" Type="http://schemas.openxmlformats.org/officeDocument/2006/relationships/image" Target="../media/image7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25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19" Type="http://schemas.openxmlformats.org/officeDocument/2006/relationships/image" Target="../media/image45.png"/><Relationship Id="rId4" Type="http://schemas.openxmlformats.org/officeDocument/2006/relationships/image" Target="../media/image24.png"/><Relationship Id="rId9" Type="http://schemas.openxmlformats.org/officeDocument/2006/relationships/image" Target="../media/image40.png"/><Relationship Id="rId1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885438" y="3000452"/>
            <a:ext cx="1677162" cy="5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283845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0" y="3784092"/>
                </a:moveTo>
                <a:lnTo>
                  <a:pt x="12192000" y="3784092"/>
                </a:lnTo>
                <a:lnTo>
                  <a:pt x="12192000" y="0"/>
                </a:lnTo>
                <a:lnTo>
                  <a:pt x="0" y="0"/>
                </a:lnTo>
                <a:lnTo>
                  <a:pt x="0" y="3784092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535" y="1120163"/>
            <a:ext cx="5313998" cy="79226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80988" marR="3810" indent="-271939">
              <a:lnSpc>
                <a:spcPct val="132300"/>
              </a:lnSpc>
            </a:pPr>
            <a:r>
              <a:rPr sz="1950" spc="-4" dirty="0">
                <a:solidFill>
                  <a:srgbClr val="FFFFFF"/>
                </a:solidFill>
                <a:latin typeface="Consolas"/>
                <a:cs typeface="Consolas"/>
              </a:rPr>
              <a:t>function </a:t>
            </a:r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productResource($resource) </a:t>
            </a:r>
            <a:r>
              <a:rPr sz="1950" dirty="0">
                <a:solidFill>
                  <a:srgbClr val="FFFFFF"/>
                </a:solidFill>
                <a:latin typeface="Consolas"/>
                <a:cs typeface="Consolas"/>
              </a:rPr>
              <a:t>{  </a:t>
            </a:r>
            <a:r>
              <a:rPr sz="1950" spc="-4" dirty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sz="1950" spc="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$resource("/api/products/:id")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325" y="2001421"/>
            <a:ext cx="5206841" cy="359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0"/>
            <a:r>
              <a:rPr sz="19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38100">
              <a:spcBef>
                <a:spcPts val="746"/>
              </a:spcBef>
            </a:pPr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productResource.query</a:t>
            </a:r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(function(data)</a:t>
            </a:r>
            <a:r>
              <a:rPr sz="1950" spc="19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667828">
              <a:spcBef>
                <a:spcPts val="754"/>
              </a:spcBef>
            </a:pPr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vm.products</a:t>
            </a:r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50" spc="-4" dirty="0">
                <a:solidFill>
                  <a:srgbClr val="FFFFFF"/>
                </a:solidFill>
                <a:latin typeface="Consolas"/>
                <a:cs typeface="Consolas"/>
              </a:rPr>
              <a:t>data;</a:t>
            </a:r>
            <a:endParaRPr sz="1950" dirty="0">
              <a:latin typeface="Consolas"/>
              <a:cs typeface="Consolas"/>
            </a:endParaRPr>
          </a:p>
          <a:p>
            <a:pPr marL="1123950">
              <a:spcBef>
                <a:spcPts val="746"/>
              </a:spcBef>
            </a:pPr>
            <a:r>
              <a:rPr sz="1950" spc="-4" dirty="0">
                <a:solidFill>
                  <a:srgbClr val="FFFFFF"/>
                </a:solidFill>
                <a:latin typeface="Consolas"/>
                <a:cs typeface="Consolas"/>
              </a:rPr>
              <a:t>});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9525"/>
            <a:r>
              <a:rPr sz="2400" spc="4" dirty="0">
                <a:solidFill>
                  <a:schemeClr val="bg1"/>
                </a:solidFill>
                <a:latin typeface="Calibri"/>
                <a:cs typeface="Calibri"/>
              </a:rPr>
              <a:t>$resource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525">
              <a:spcBef>
                <a:spcPts val="689"/>
              </a:spcBef>
            </a:pPr>
            <a:r>
              <a:rPr spc="8" dirty="0">
                <a:solidFill>
                  <a:schemeClr val="bg1"/>
                </a:solidFill>
                <a:latin typeface="Calibri"/>
                <a:cs typeface="Calibri"/>
              </a:rPr>
              <a:t>Separate </a:t>
            </a:r>
            <a:r>
              <a:rPr spc="38" dirty="0">
                <a:solidFill>
                  <a:schemeClr val="bg1"/>
                </a:solidFill>
                <a:latin typeface="Calibri"/>
                <a:cs typeface="Calibri"/>
              </a:rPr>
              <a:t>Angular </a:t>
            </a:r>
            <a:r>
              <a:rPr spc="23" dirty="0">
                <a:solidFill>
                  <a:schemeClr val="bg1"/>
                </a:solidFill>
                <a:latin typeface="Calibri"/>
                <a:cs typeface="Calibri"/>
              </a:rPr>
              <a:t>component:</a:t>
            </a:r>
            <a:r>
              <a:rPr spc="-7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pc="11" dirty="0">
                <a:solidFill>
                  <a:schemeClr val="bg1"/>
                </a:solidFill>
                <a:latin typeface="Calibri"/>
                <a:cs typeface="Calibri"/>
              </a:rPr>
              <a:t>angular-resource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525" marR="40005">
              <a:lnSpc>
                <a:spcPct val="137900"/>
              </a:lnSpc>
              <a:spcBef>
                <a:spcPts val="8"/>
              </a:spcBef>
            </a:pPr>
            <a:r>
              <a:rPr spc="19" dirty="0">
                <a:solidFill>
                  <a:schemeClr val="bg1"/>
                </a:solidFill>
                <a:latin typeface="Calibri"/>
                <a:cs typeface="Calibri"/>
              </a:rPr>
              <a:t>Abstraction </a:t>
            </a:r>
            <a:r>
              <a:rPr spc="45" dirty="0">
                <a:solidFill>
                  <a:schemeClr val="bg1"/>
                </a:solidFill>
                <a:latin typeface="Calibri"/>
                <a:cs typeface="Calibri"/>
              </a:rPr>
              <a:t>on </a:t>
            </a:r>
            <a:r>
              <a:rPr spc="30" dirty="0">
                <a:solidFill>
                  <a:schemeClr val="bg1"/>
                </a:solidFill>
                <a:latin typeface="Calibri"/>
                <a:cs typeface="Calibri"/>
              </a:rPr>
              <a:t>top </a:t>
            </a:r>
            <a:r>
              <a:rPr spc="8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pc="19" dirty="0">
                <a:solidFill>
                  <a:schemeClr val="bg1"/>
                </a:solidFill>
                <a:latin typeface="Calibri"/>
                <a:cs typeface="Calibri"/>
              </a:rPr>
              <a:t>$http </a:t>
            </a:r>
            <a:r>
              <a:rPr spc="-23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pc="38" dirty="0">
                <a:solidFill>
                  <a:schemeClr val="bg1"/>
                </a:solidFill>
                <a:latin typeface="Calibri"/>
                <a:cs typeface="Calibri"/>
              </a:rPr>
              <a:t>calling </a:t>
            </a:r>
            <a:r>
              <a:rPr spc="11" dirty="0">
                <a:solidFill>
                  <a:schemeClr val="bg1"/>
                </a:solidFill>
                <a:latin typeface="Calibri"/>
                <a:cs typeface="Calibri"/>
              </a:rPr>
              <a:t>RESTful</a:t>
            </a:r>
            <a:r>
              <a:rPr spc="-27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pc="11" dirty="0">
                <a:solidFill>
                  <a:schemeClr val="bg1"/>
                </a:solidFill>
                <a:latin typeface="Calibri"/>
                <a:cs typeface="Calibri"/>
              </a:rPr>
              <a:t>services  </a:t>
            </a:r>
            <a:r>
              <a:rPr spc="8" dirty="0">
                <a:solidFill>
                  <a:schemeClr val="bg1"/>
                </a:solidFill>
                <a:latin typeface="Calibri"/>
                <a:cs typeface="Calibri"/>
              </a:rPr>
              <a:t>Requires </a:t>
            </a:r>
            <a:r>
              <a:rPr spc="4" dirty="0">
                <a:solidFill>
                  <a:schemeClr val="bg1"/>
                </a:solidFill>
                <a:latin typeface="Calibri"/>
                <a:cs typeface="Calibri"/>
              </a:rPr>
              <a:t>less</a:t>
            </a:r>
            <a:r>
              <a:rPr spc="-11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pc="38" dirty="0">
                <a:solidFill>
                  <a:schemeClr val="bg1"/>
                </a:solidFill>
                <a:latin typeface="Calibri"/>
                <a:cs typeface="Calibri"/>
              </a:rPr>
              <a:t>code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8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9436" y="3994784"/>
            <a:ext cx="2596991" cy="969496"/>
          </a:xfrm>
          <a:prstGeom prst="rect">
            <a:avLst/>
          </a:prstGeom>
          <a:solidFill>
            <a:srgbClr val="79A14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55796">
              <a:spcBef>
                <a:spcPts val="1826"/>
              </a:spcBef>
            </a:pPr>
            <a:r>
              <a:rPr sz="2400" spc="11" dirty="0">
                <a:solidFill>
                  <a:srgbClr val="FFFFFF"/>
                </a:solidFill>
                <a:latin typeface="Calibri"/>
                <a:cs typeface="Calibri"/>
              </a:rPr>
              <a:t>constant()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7944" y="3994784"/>
            <a:ext cx="2596991" cy="969496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spcBef>
                <a:spcPts val="1826"/>
              </a:spcBef>
            </a:pPr>
            <a:r>
              <a:rPr sz="2400" spc="8" dirty="0">
                <a:solidFill>
                  <a:srgbClr val="FFFFFF"/>
                </a:solidFill>
                <a:latin typeface="Calibri"/>
                <a:cs typeface="Calibri"/>
              </a:rPr>
              <a:t>value()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1616" y="2208275"/>
            <a:ext cx="2596991" cy="969496"/>
          </a:xfrm>
          <a:prstGeom prst="rect">
            <a:avLst/>
          </a:prstGeom>
          <a:solidFill>
            <a:srgbClr val="908E9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766763">
              <a:spcBef>
                <a:spcPts val="1834"/>
              </a:spcBef>
            </a:pPr>
            <a:r>
              <a:rPr sz="2400" spc="4" dirty="0">
                <a:solidFill>
                  <a:srgbClr val="FFFFFF"/>
                </a:solidFill>
                <a:latin typeface="Calibri"/>
                <a:cs typeface="Calibri"/>
              </a:rPr>
              <a:t>service()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0123" y="2208275"/>
            <a:ext cx="2596991" cy="969496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763905">
              <a:spcBef>
                <a:spcPts val="1834"/>
              </a:spcBef>
            </a:pPr>
            <a:r>
              <a:rPr sz="2400" spc="4" dirty="0">
                <a:solidFill>
                  <a:srgbClr val="FFFFFF"/>
                </a:solidFill>
                <a:latin typeface="Calibri"/>
                <a:cs typeface="Calibri"/>
              </a:rPr>
              <a:t>factory()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72" y="2208275"/>
            <a:ext cx="2596991" cy="969496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71513">
              <a:spcBef>
                <a:spcPts val="1834"/>
              </a:spcBef>
            </a:pPr>
            <a:r>
              <a:rPr sz="2400" spc="8" dirty="0">
                <a:solidFill>
                  <a:srgbClr val="FFFFFF"/>
                </a:solidFill>
                <a:latin typeface="Calibri"/>
                <a:cs typeface="Calibri"/>
              </a:rPr>
              <a:t>provider()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900" y="1062991"/>
            <a:ext cx="6172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033"/>
            <a:r>
              <a:rPr spc="19" dirty="0">
                <a:solidFill>
                  <a:srgbClr val="58595B"/>
                </a:solidFill>
              </a:rPr>
              <a:t>5 </a:t>
            </a:r>
            <a:r>
              <a:rPr spc="49" dirty="0">
                <a:solidFill>
                  <a:srgbClr val="58595B"/>
                </a:solidFill>
              </a:rPr>
              <a:t>Service</a:t>
            </a:r>
            <a:r>
              <a:rPr spc="-172" dirty="0">
                <a:solidFill>
                  <a:srgbClr val="58595B"/>
                </a:solidFill>
              </a:rPr>
              <a:t> </a:t>
            </a:r>
            <a:r>
              <a:rPr spc="15" dirty="0">
                <a:solidFill>
                  <a:srgbClr val="58595B"/>
                </a:solidFill>
              </a:rPr>
              <a:t>Flavors</a:t>
            </a:r>
          </a:p>
        </p:txBody>
      </p:sp>
    </p:spTree>
    <p:extLst>
      <p:ext uri="{BB962C8B-B14F-4D97-AF65-F5344CB8AC3E}">
        <p14:creationId xmlns:p14="http://schemas.microsoft.com/office/powerpoint/2010/main" val="4069822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062991"/>
            <a:ext cx="6172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7354"/>
            <a:r>
              <a:rPr spc="41" dirty="0"/>
              <a:t>$provide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8802" y="4257675"/>
            <a:ext cx="2276951" cy="893033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3375">
              <a:latin typeface="Times New Roman"/>
              <a:cs typeface="Times New Roman"/>
            </a:endParaRPr>
          </a:p>
          <a:p>
            <a:pPr marL="693896">
              <a:spcBef>
                <a:spcPts val="4"/>
              </a:spcBef>
            </a:pPr>
            <a:r>
              <a:rPr sz="2400" spc="19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0431" y="2992374"/>
            <a:ext cx="2276951" cy="893033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3375">
              <a:latin typeface="Times New Roman"/>
              <a:cs typeface="Times New Roman"/>
            </a:endParaRPr>
          </a:p>
          <a:p>
            <a:pPr marL="599123">
              <a:spcBef>
                <a:spcPts val="4"/>
              </a:spcBef>
            </a:pPr>
            <a:r>
              <a:rPr sz="2400" spc="23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915" y="1715643"/>
            <a:ext cx="2278380" cy="893514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4763" rIns="0" bIns="0" rtlCol="0">
            <a:spAutoFit/>
          </a:bodyPr>
          <a:lstStyle/>
          <a:p>
            <a:pPr>
              <a:spcBef>
                <a:spcPts val="38"/>
              </a:spcBef>
            </a:pPr>
            <a:endParaRPr sz="3375">
              <a:latin typeface="Times New Roman"/>
              <a:cs typeface="Times New Roman"/>
            </a:endParaRPr>
          </a:p>
          <a:p>
            <a:pPr marL="571024"/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$provide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7488" y="2251138"/>
            <a:ext cx="1962626" cy="728186"/>
          </a:xfrm>
          <a:custGeom>
            <a:avLst/>
            <a:gdLst/>
            <a:ahLst/>
            <a:cxnLst/>
            <a:rect l="l" t="t" r="r" b="b"/>
            <a:pathLst>
              <a:path w="2616835" h="970914">
                <a:moveTo>
                  <a:pt x="2616708" y="728091"/>
                </a:moveTo>
                <a:lnTo>
                  <a:pt x="2131314" y="728091"/>
                </a:lnTo>
                <a:lnTo>
                  <a:pt x="2374011" y="970788"/>
                </a:lnTo>
                <a:lnTo>
                  <a:pt x="2616708" y="728091"/>
                </a:lnTo>
                <a:close/>
              </a:path>
              <a:path w="2616835" h="970914">
                <a:moveTo>
                  <a:pt x="2036991" y="0"/>
                </a:moveTo>
                <a:lnTo>
                  <a:pt x="0" y="0"/>
                </a:lnTo>
                <a:lnTo>
                  <a:pt x="0" y="175412"/>
                </a:lnTo>
                <a:lnTo>
                  <a:pt x="2036991" y="175412"/>
                </a:lnTo>
                <a:lnTo>
                  <a:pt x="2081805" y="179429"/>
                </a:lnTo>
                <a:lnTo>
                  <a:pt x="2123985" y="191009"/>
                </a:lnTo>
                <a:lnTo>
                  <a:pt x="2162825" y="209450"/>
                </a:lnTo>
                <a:lnTo>
                  <a:pt x="2197621" y="234047"/>
                </a:lnTo>
                <a:lnTo>
                  <a:pt x="2227669" y="264095"/>
                </a:lnTo>
                <a:lnTo>
                  <a:pt x="2252266" y="298892"/>
                </a:lnTo>
                <a:lnTo>
                  <a:pt x="2270707" y="337731"/>
                </a:lnTo>
                <a:lnTo>
                  <a:pt x="2282288" y="379911"/>
                </a:lnTo>
                <a:lnTo>
                  <a:pt x="2286304" y="424726"/>
                </a:lnTo>
                <a:lnTo>
                  <a:pt x="2286304" y="728091"/>
                </a:lnTo>
                <a:lnTo>
                  <a:pt x="2461717" y="728091"/>
                </a:lnTo>
                <a:lnTo>
                  <a:pt x="2461717" y="424726"/>
                </a:lnTo>
                <a:lnTo>
                  <a:pt x="2459224" y="378447"/>
                </a:lnTo>
                <a:lnTo>
                  <a:pt x="2451920" y="333612"/>
                </a:lnTo>
                <a:lnTo>
                  <a:pt x="2440064" y="290480"/>
                </a:lnTo>
                <a:lnTo>
                  <a:pt x="2423914" y="249309"/>
                </a:lnTo>
                <a:lnTo>
                  <a:pt x="2403729" y="210359"/>
                </a:lnTo>
                <a:lnTo>
                  <a:pt x="2379769" y="173888"/>
                </a:lnTo>
                <a:lnTo>
                  <a:pt x="2352293" y="140157"/>
                </a:lnTo>
                <a:lnTo>
                  <a:pt x="2321559" y="109423"/>
                </a:lnTo>
                <a:lnTo>
                  <a:pt x="2287828" y="81947"/>
                </a:lnTo>
                <a:lnTo>
                  <a:pt x="2251358" y="57987"/>
                </a:lnTo>
                <a:lnTo>
                  <a:pt x="2212408" y="37803"/>
                </a:lnTo>
                <a:lnTo>
                  <a:pt x="2171237" y="21652"/>
                </a:lnTo>
                <a:lnTo>
                  <a:pt x="2128104" y="9796"/>
                </a:lnTo>
                <a:lnTo>
                  <a:pt x="2083269" y="2492"/>
                </a:lnTo>
                <a:lnTo>
                  <a:pt x="2036991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757488" y="2251138"/>
            <a:ext cx="1962626" cy="728186"/>
          </a:xfrm>
          <a:custGeom>
            <a:avLst/>
            <a:gdLst/>
            <a:ahLst/>
            <a:cxnLst/>
            <a:rect l="l" t="t" r="r" b="b"/>
            <a:pathLst>
              <a:path w="2616835" h="970914">
                <a:moveTo>
                  <a:pt x="0" y="0"/>
                </a:moveTo>
                <a:lnTo>
                  <a:pt x="2036991" y="0"/>
                </a:lnTo>
                <a:lnTo>
                  <a:pt x="2083269" y="2492"/>
                </a:lnTo>
                <a:lnTo>
                  <a:pt x="2128104" y="9796"/>
                </a:lnTo>
                <a:lnTo>
                  <a:pt x="2171237" y="21652"/>
                </a:lnTo>
                <a:lnTo>
                  <a:pt x="2212408" y="37803"/>
                </a:lnTo>
                <a:lnTo>
                  <a:pt x="2251358" y="57987"/>
                </a:lnTo>
                <a:lnTo>
                  <a:pt x="2287828" y="81947"/>
                </a:lnTo>
                <a:lnTo>
                  <a:pt x="2321559" y="109423"/>
                </a:lnTo>
                <a:lnTo>
                  <a:pt x="2352293" y="140157"/>
                </a:lnTo>
                <a:lnTo>
                  <a:pt x="2379769" y="173888"/>
                </a:lnTo>
                <a:lnTo>
                  <a:pt x="2403729" y="210359"/>
                </a:lnTo>
                <a:lnTo>
                  <a:pt x="2423914" y="249309"/>
                </a:lnTo>
                <a:lnTo>
                  <a:pt x="2440064" y="290480"/>
                </a:lnTo>
                <a:lnTo>
                  <a:pt x="2451920" y="333612"/>
                </a:lnTo>
                <a:lnTo>
                  <a:pt x="2459224" y="378447"/>
                </a:lnTo>
                <a:lnTo>
                  <a:pt x="2461717" y="424726"/>
                </a:lnTo>
                <a:lnTo>
                  <a:pt x="2461717" y="728091"/>
                </a:lnTo>
                <a:lnTo>
                  <a:pt x="2616708" y="728091"/>
                </a:lnTo>
                <a:lnTo>
                  <a:pt x="2374011" y="970788"/>
                </a:lnTo>
                <a:lnTo>
                  <a:pt x="2131314" y="728091"/>
                </a:lnTo>
                <a:lnTo>
                  <a:pt x="2286304" y="728091"/>
                </a:lnTo>
                <a:lnTo>
                  <a:pt x="2286304" y="424726"/>
                </a:lnTo>
                <a:lnTo>
                  <a:pt x="2282288" y="379911"/>
                </a:lnTo>
                <a:lnTo>
                  <a:pt x="2270707" y="337731"/>
                </a:lnTo>
                <a:lnTo>
                  <a:pt x="2252266" y="298892"/>
                </a:lnTo>
                <a:lnTo>
                  <a:pt x="2227669" y="264095"/>
                </a:lnTo>
                <a:lnTo>
                  <a:pt x="2197621" y="234047"/>
                </a:lnTo>
                <a:lnTo>
                  <a:pt x="2162825" y="209450"/>
                </a:lnTo>
                <a:lnTo>
                  <a:pt x="2123985" y="191009"/>
                </a:lnTo>
                <a:lnTo>
                  <a:pt x="2081805" y="179429"/>
                </a:lnTo>
                <a:lnTo>
                  <a:pt x="2036991" y="175412"/>
                </a:lnTo>
                <a:lnTo>
                  <a:pt x="0" y="17541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721286" y="3519869"/>
            <a:ext cx="1962626" cy="728186"/>
          </a:xfrm>
          <a:custGeom>
            <a:avLst/>
            <a:gdLst/>
            <a:ahLst/>
            <a:cxnLst/>
            <a:rect l="l" t="t" r="r" b="b"/>
            <a:pathLst>
              <a:path w="2616834" h="970914">
                <a:moveTo>
                  <a:pt x="2616708" y="728091"/>
                </a:moveTo>
                <a:lnTo>
                  <a:pt x="2131314" y="728091"/>
                </a:lnTo>
                <a:lnTo>
                  <a:pt x="2374011" y="970788"/>
                </a:lnTo>
                <a:lnTo>
                  <a:pt x="2616708" y="728091"/>
                </a:lnTo>
                <a:close/>
              </a:path>
              <a:path w="2616834" h="970914">
                <a:moveTo>
                  <a:pt x="2036991" y="0"/>
                </a:moveTo>
                <a:lnTo>
                  <a:pt x="0" y="0"/>
                </a:lnTo>
                <a:lnTo>
                  <a:pt x="0" y="175412"/>
                </a:lnTo>
                <a:lnTo>
                  <a:pt x="2036991" y="175412"/>
                </a:lnTo>
                <a:lnTo>
                  <a:pt x="2081805" y="179429"/>
                </a:lnTo>
                <a:lnTo>
                  <a:pt x="2123985" y="191009"/>
                </a:lnTo>
                <a:lnTo>
                  <a:pt x="2162825" y="209450"/>
                </a:lnTo>
                <a:lnTo>
                  <a:pt x="2197621" y="234047"/>
                </a:lnTo>
                <a:lnTo>
                  <a:pt x="2227669" y="264095"/>
                </a:lnTo>
                <a:lnTo>
                  <a:pt x="2252266" y="298892"/>
                </a:lnTo>
                <a:lnTo>
                  <a:pt x="2270707" y="337731"/>
                </a:lnTo>
                <a:lnTo>
                  <a:pt x="2282288" y="379911"/>
                </a:lnTo>
                <a:lnTo>
                  <a:pt x="2286304" y="424726"/>
                </a:lnTo>
                <a:lnTo>
                  <a:pt x="2286304" y="728091"/>
                </a:lnTo>
                <a:lnTo>
                  <a:pt x="2461717" y="728091"/>
                </a:lnTo>
                <a:lnTo>
                  <a:pt x="2461717" y="424726"/>
                </a:lnTo>
                <a:lnTo>
                  <a:pt x="2459224" y="378447"/>
                </a:lnTo>
                <a:lnTo>
                  <a:pt x="2451920" y="333612"/>
                </a:lnTo>
                <a:lnTo>
                  <a:pt x="2440064" y="290480"/>
                </a:lnTo>
                <a:lnTo>
                  <a:pt x="2423914" y="249309"/>
                </a:lnTo>
                <a:lnTo>
                  <a:pt x="2403729" y="210359"/>
                </a:lnTo>
                <a:lnTo>
                  <a:pt x="2379769" y="173888"/>
                </a:lnTo>
                <a:lnTo>
                  <a:pt x="2352293" y="140157"/>
                </a:lnTo>
                <a:lnTo>
                  <a:pt x="2321559" y="109423"/>
                </a:lnTo>
                <a:lnTo>
                  <a:pt x="2287828" y="81947"/>
                </a:lnTo>
                <a:lnTo>
                  <a:pt x="2251358" y="57987"/>
                </a:lnTo>
                <a:lnTo>
                  <a:pt x="2212408" y="37803"/>
                </a:lnTo>
                <a:lnTo>
                  <a:pt x="2171237" y="21652"/>
                </a:lnTo>
                <a:lnTo>
                  <a:pt x="2128104" y="9796"/>
                </a:lnTo>
                <a:lnTo>
                  <a:pt x="2083269" y="2492"/>
                </a:lnTo>
                <a:lnTo>
                  <a:pt x="2036991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721286" y="3519869"/>
            <a:ext cx="1962626" cy="728186"/>
          </a:xfrm>
          <a:custGeom>
            <a:avLst/>
            <a:gdLst/>
            <a:ahLst/>
            <a:cxnLst/>
            <a:rect l="l" t="t" r="r" b="b"/>
            <a:pathLst>
              <a:path w="2616834" h="970914">
                <a:moveTo>
                  <a:pt x="0" y="0"/>
                </a:moveTo>
                <a:lnTo>
                  <a:pt x="2036991" y="0"/>
                </a:lnTo>
                <a:lnTo>
                  <a:pt x="2083269" y="2492"/>
                </a:lnTo>
                <a:lnTo>
                  <a:pt x="2128104" y="9796"/>
                </a:lnTo>
                <a:lnTo>
                  <a:pt x="2171237" y="21652"/>
                </a:lnTo>
                <a:lnTo>
                  <a:pt x="2212408" y="37803"/>
                </a:lnTo>
                <a:lnTo>
                  <a:pt x="2251358" y="57987"/>
                </a:lnTo>
                <a:lnTo>
                  <a:pt x="2287828" y="81947"/>
                </a:lnTo>
                <a:lnTo>
                  <a:pt x="2321559" y="109423"/>
                </a:lnTo>
                <a:lnTo>
                  <a:pt x="2352293" y="140157"/>
                </a:lnTo>
                <a:lnTo>
                  <a:pt x="2379769" y="173888"/>
                </a:lnTo>
                <a:lnTo>
                  <a:pt x="2403729" y="210359"/>
                </a:lnTo>
                <a:lnTo>
                  <a:pt x="2423914" y="249309"/>
                </a:lnTo>
                <a:lnTo>
                  <a:pt x="2440064" y="290480"/>
                </a:lnTo>
                <a:lnTo>
                  <a:pt x="2451920" y="333612"/>
                </a:lnTo>
                <a:lnTo>
                  <a:pt x="2459224" y="378447"/>
                </a:lnTo>
                <a:lnTo>
                  <a:pt x="2461717" y="424726"/>
                </a:lnTo>
                <a:lnTo>
                  <a:pt x="2461717" y="728091"/>
                </a:lnTo>
                <a:lnTo>
                  <a:pt x="2616708" y="728091"/>
                </a:lnTo>
                <a:lnTo>
                  <a:pt x="2374011" y="970788"/>
                </a:lnTo>
                <a:lnTo>
                  <a:pt x="2131314" y="728091"/>
                </a:lnTo>
                <a:lnTo>
                  <a:pt x="2286304" y="728091"/>
                </a:lnTo>
                <a:lnTo>
                  <a:pt x="2286304" y="424726"/>
                </a:lnTo>
                <a:lnTo>
                  <a:pt x="2282288" y="379911"/>
                </a:lnTo>
                <a:lnTo>
                  <a:pt x="2270707" y="337731"/>
                </a:lnTo>
                <a:lnTo>
                  <a:pt x="2252266" y="298892"/>
                </a:lnTo>
                <a:lnTo>
                  <a:pt x="2227669" y="264095"/>
                </a:lnTo>
                <a:lnTo>
                  <a:pt x="2197621" y="234047"/>
                </a:lnTo>
                <a:lnTo>
                  <a:pt x="2162825" y="209450"/>
                </a:lnTo>
                <a:lnTo>
                  <a:pt x="2123985" y="191009"/>
                </a:lnTo>
                <a:lnTo>
                  <a:pt x="2081805" y="179429"/>
                </a:lnTo>
                <a:lnTo>
                  <a:pt x="2036991" y="175412"/>
                </a:lnTo>
                <a:lnTo>
                  <a:pt x="0" y="17541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05736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4094" y="461721"/>
            <a:ext cx="3740023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256" y="3990085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961872" y="0"/>
                </a:moveTo>
                <a:lnTo>
                  <a:pt x="913866" y="1155"/>
                </a:lnTo>
                <a:lnTo>
                  <a:pt x="866469" y="4585"/>
                </a:lnTo>
                <a:lnTo>
                  <a:pt x="819736" y="10235"/>
                </a:lnTo>
                <a:lnTo>
                  <a:pt x="773723" y="18052"/>
                </a:lnTo>
                <a:lnTo>
                  <a:pt x="728484" y="27982"/>
                </a:lnTo>
                <a:lnTo>
                  <a:pt x="684075" y="39969"/>
                </a:lnTo>
                <a:lnTo>
                  <a:pt x="640550" y="53961"/>
                </a:lnTo>
                <a:lnTo>
                  <a:pt x="597966" y="69903"/>
                </a:lnTo>
                <a:lnTo>
                  <a:pt x="556376" y="87742"/>
                </a:lnTo>
                <a:lnTo>
                  <a:pt x="515836" y="107422"/>
                </a:lnTo>
                <a:lnTo>
                  <a:pt x="476402" y="128890"/>
                </a:lnTo>
                <a:lnTo>
                  <a:pt x="438128" y="152093"/>
                </a:lnTo>
                <a:lnTo>
                  <a:pt x="401069" y="176975"/>
                </a:lnTo>
                <a:lnTo>
                  <a:pt x="365281" y="203483"/>
                </a:lnTo>
                <a:lnTo>
                  <a:pt x="330818" y="231562"/>
                </a:lnTo>
                <a:lnTo>
                  <a:pt x="297736" y="261159"/>
                </a:lnTo>
                <a:lnTo>
                  <a:pt x="266090" y="292220"/>
                </a:lnTo>
                <a:lnTo>
                  <a:pt x="235935" y="324691"/>
                </a:lnTo>
                <a:lnTo>
                  <a:pt x="207326" y="358516"/>
                </a:lnTo>
                <a:lnTo>
                  <a:pt x="180318" y="393643"/>
                </a:lnTo>
                <a:lnTo>
                  <a:pt x="154966" y="430018"/>
                </a:lnTo>
                <a:lnTo>
                  <a:pt x="131326" y="467585"/>
                </a:lnTo>
                <a:lnTo>
                  <a:pt x="109452" y="506292"/>
                </a:lnTo>
                <a:lnTo>
                  <a:pt x="89400" y="546084"/>
                </a:lnTo>
                <a:lnTo>
                  <a:pt x="71225" y="586907"/>
                </a:lnTo>
                <a:lnTo>
                  <a:pt x="54982" y="628706"/>
                </a:lnTo>
                <a:lnTo>
                  <a:pt x="40725" y="671429"/>
                </a:lnTo>
                <a:lnTo>
                  <a:pt x="28511" y="715021"/>
                </a:lnTo>
                <a:lnTo>
                  <a:pt x="18394" y="759427"/>
                </a:lnTo>
                <a:lnTo>
                  <a:pt x="10429" y="804594"/>
                </a:lnTo>
                <a:lnTo>
                  <a:pt x="4672" y="850467"/>
                </a:lnTo>
                <a:lnTo>
                  <a:pt x="1177" y="896993"/>
                </a:lnTo>
                <a:lnTo>
                  <a:pt x="0" y="944118"/>
                </a:lnTo>
                <a:lnTo>
                  <a:pt x="1177" y="991242"/>
                </a:lnTo>
                <a:lnTo>
                  <a:pt x="4672" y="1037768"/>
                </a:lnTo>
                <a:lnTo>
                  <a:pt x="10429" y="1083640"/>
                </a:lnTo>
                <a:lnTo>
                  <a:pt x="18394" y="1128807"/>
                </a:lnTo>
                <a:lnTo>
                  <a:pt x="28511" y="1173212"/>
                </a:lnTo>
                <a:lnTo>
                  <a:pt x="40725" y="1216803"/>
                </a:lnTo>
                <a:lnTo>
                  <a:pt x="54982" y="1259524"/>
                </a:lnTo>
                <a:lnTo>
                  <a:pt x="71225" y="1301323"/>
                </a:lnTo>
                <a:lnTo>
                  <a:pt x="89400" y="1342144"/>
                </a:lnTo>
                <a:lnTo>
                  <a:pt x="109452" y="1381935"/>
                </a:lnTo>
                <a:lnTo>
                  <a:pt x="131326" y="1420640"/>
                </a:lnTo>
                <a:lnTo>
                  <a:pt x="154966" y="1458206"/>
                </a:lnTo>
                <a:lnTo>
                  <a:pt x="180318" y="1494579"/>
                </a:lnTo>
                <a:lnTo>
                  <a:pt x="207326" y="1529704"/>
                </a:lnTo>
                <a:lnTo>
                  <a:pt x="235935" y="1563528"/>
                </a:lnTo>
                <a:lnTo>
                  <a:pt x="266090" y="1595997"/>
                </a:lnTo>
                <a:lnTo>
                  <a:pt x="297736" y="1627056"/>
                </a:lnTo>
                <a:lnTo>
                  <a:pt x="330818" y="1656651"/>
                </a:lnTo>
                <a:lnTo>
                  <a:pt x="365281" y="1684729"/>
                </a:lnTo>
                <a:lnTo>
                  <a:pt x="401069" y="1711235"/>
                </a:lnTo>
                <a:lnTo>
                  <a:pt x="438128" y="1736116"/>
                </a:lnTo>
                <a:lnTo>
                  <a:pt x="476402" y="1759316"/>
                </a:lnTo>
                <a:lnTo>
                  <a:pt x="515836" y="1780783"/>
                </a:lnTo>
                <a:lnTo>
                  <a:pt x="556376" y="1800462"/>
                </a:lnTo>
                <a:lnTo>
                  <a:pt x="597966" y="1818299"/>
                </a:lnTo>
                <a:lnTo>
                  <a:pt x="640550" y="1834240"/>
                </a:lnTo>
                <a:lnTo>
                  <a:pt x="684075" y="1848231"/>
                </a:lnTo>
                <a:lnTo>
                  <a:pt x="728484" y="1860218"/>
                </a:lnTo>
                <a:lnTo>
                  <a:pt x="773723" y="1870146"/>
                </a:lnTo>
                <a:lnTo>
                  <a:pt x="819736" y="1877963"/>
                </a:lnTo>
                <a:lnTo>
                  <a:pt x="866469" y="1883613"/>
                </a:lnTo>
                <a:lnTo>
                  <a:pt x="913866" y="1887042"/>
                </a:lnTo>
                <a:lnTo>
                  <a:pt x="961872" y="1888197"/>
                </a:lnTo>
                <a:lnTo>
                  <a:pt x="1009880" y="1887042"/>
                </a:lnTo>
                <a:lnTo>
                  <a:pt x="1057280" y="1883613"/>
                </a:lnTo>
                <a:lnTo>
                  <a:pt x="1104014" y="1877963"/>
                </a:lnTo>
                <a:lnTo>
                  <a:pt x="1150029" y="1870146"/>
                </a:lnTo>
                <a:lnTo>
                  <a:pt x="1195270" y="1860218"/>
                </a:lnTo>
                <a:lnTo>
                  <a:pt x="1239681" y="1848231"/>
                </a:lnTo>
                <a:lnTo>
                  <a:pt x="1283207" y="1834240"/>
                </a:lnTo>
                <a:lnTo>
                  <a:pt x="1325793" y="1818299"/>
                </a:lnTo>
                <a:lnTo>
                  <a:pt x="1367384" y="1800462"/>
                </a:lnTo>
                <a:lnTo>
                  <a:pt x="1407925" y="1780783"/>
                </a:lnTo>
                <a:lnTo>
                  <a:pt x="1447360" y="1759316"/>
                </a:lnTo>
                <a:lnTo>
                  <a:pt x="1485635" y="1736116"/>
                </a:lnTo>
                <a:lnTo>
                  <a:pt x="1522695" y="1711235"/>
                </a:lnTo>
                <a:lnTo>
                  <a:pt x="1558484" y="1684729"/>
                </a:lnTo>
                <a:lnTo>
                  <a:pt x="1592948" y="1656651"/>
                </a:lnTo>
                <a:lnTo>
                  <a:pt x="1626030" y="1627056"/>
                </a:lnTo>
                <a:lnTo>
                  <a:pt x="1657677" y="1595997"/>
                </a:lnTo>
                <a:lnTo>
                  <a:pt x="1687833" y="1563528"/>
                </a:lnTo>
                <a:lnTo>
                  <a:pt x="1716442" y="1529704"/>
                </a:lnTo>
                <a:lnTo>
                  <a:pt x="1743450" y="1494579"/>
                </a:lnTo>
                <a:lnTo>
                  <a:pt x="1768802" y="1458206"/>
                </a:lnTo>
                <a:lnTo>
                  <a:pt x="1792443" y="1420640"/>
                </a:lnTo>
                <a:lnTo>
                  <a:pt x="1814317" y="1381935"/>
                </a:lnTo>
                <a:lnTo>
                  <a:pt x="1834369" y="1342144"/>
                </a:lnTo>
                <a:lnTo>
                  <a:pt x="1852544" y="1301323"/>
                </a:lnTo>
                <a:lnTo>
                  <a:pt x="1868788" y="1259524"/>
                </a:lnTo>
                <a:lnTo>
                  <a:pt x="1883044" y="1216803"/>
                </a:lnTo>
                <a:lnTo>
                  <a:pt x="1895259" y="1173212"/>
                </a:lnTo>
                <a:lnTo>
                  <a:pt x="1905376" y="1128807"/>
                </a:lnTo>
                <a:lnTo>
                  <a:pt x="1913341" y="1083640"/>
                </a:lnTo>
                <a:lnTo>
                  <a:pt x="1919098" y="1037768"/>
                </a:lnTo>
                <a:lnTo>
                  <a:pt x="1922593" y="991242"/>
                </a:lnTo>
                <a:lnTo>
                  <a:pt x="1923770" y="944118"/>
                </a:lnTo>
                <a:lnTo>
                  <a:pt x="1922593" y="896993"/>
                </a:lnTo>
                <a:lnTo>
                  <a:pt x="1919098" y="850467"/>
                </a:lnTo>
                <a:lnTo>
                  <a:pt x="1913341" y="804594"/>
                </a:lnTo>
                <a:lnTo>
                  <a:pt x="1905376" y="759427"/>
                </a:lnTo>
                <a:lnTo>
                  <a:pt x="1895259" y="715021"/>
                </a:lnTo>
                <a:lnTo>
                  <a:pt x="1883044" y="671429"/>
                </a:lnTo>
                <a:lnTo>
                  <a:pt x="1868788" y="628706"/>
                </a:lnTo>
                <a:lnTo>
                  <a:pt x="1852544" y="586907"/>
                </a:lnTo>
                <a:lnTo>
                  <a:pt x="1834369" y="546084"/>
                </a:lnTo>
                <a:lnTo>
                  <a:pt x="1814317" y="506292"/>
                </a:lnTo>
                <a:lnTo>
                  <a:pt x="1792443" y="467585"/>
                </a:lnTo>
                <a:lnTo>
                  <a:pt x="1768802" y="430018"/>
                </a:lnTo>
                <a:lnTo>
                  <a:pt x="1743450" y="393643"/>
                </a:lnTo>
                <a:lnTo>
                  <a:pt x="1716442" y="358516"/>
                </a:lnTo>
                <a:lnTo>
                  <a:pt x="1687833" y="324691"/>
                </a:lnTo>
                <a:lnTo>
                  <a:pt x="1657677" y="292220"/>
                </a:lnTo>
                <a:lnTo>
                  <a:pt x="1626030" y="261159"/>
                </a:lnTo>
                <a:lnTo>
                  <a:pt x="1592948" y="231562"/>
                </a:lnTo>
                <a:lnTo>
                  <a:pt x="1558484" y="203483"/>
                </a:lnTo>
                <a:lnTo>
                  <a:pt x="1522695" y="176975"/>
                </a:lnTo>
                <a:lnTo>
                  <a:pt x="1485635" y="152093"/>
                </a:lnTo>
                <a:lnTo>
                  <a:pt x="1447360" y="128890"/>
                </a:lnTo>
                <a:lnTo>
                  <a:pt x="1407925" y="107422"/>
                </a:lnTo>
                <a:lnTo>
                  <a:pt x="1367384" y="87742"/>
                </a:lnTo>
                <a:lnTo>
                  <a:pt x="1325793" y="69903"/>
                </a:lnTo>
                <a:lnTo>
                  <a:pt x="1283207" y="53961"/>
                </a:lnTo>
                <a:lnTo>
                  <a:pt x="1239681" y="39969"/>
                </a:lnTo>
                <a:lnTo>
                  <a:pt x="1195270" y="27982"/>
                </a:lnTo>
                <a:lnTo>
                  <a:pt x="1150029" y="18052"/>
                </a:lnTo>
                <a:lnTo>
                  <a:pt x="1104014" y="10235"/>
                </a:lnTo>
                <a:lnTo>
                  <a:pt x="1057280" y="4585"/>
                </a:lnTo>
                <a:lnTo>
                  <a:pt x="1009880" y="1155"/>
                </a:lnTo>
                <a:lnTo>
                  <a:pt x="961872" y="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256" y="3990085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0" y="944118"/>
                </a:moveTo>
                <a:lnTo>
                  <a:pt x="1177" y="896993"/>
                </a:lnTo>
                <a:lnTo>
                  <a:pt x="4672" y="850467"/>
                </a:lnTo>
                <a:lnTo>
                  <a:pt x="10429" y="804594"/>
                </a:lnTo>
                <a:lnTo>
                  <a:pt x="18394" y="759427"/>
                </a:lnTo>
                <a:lnTo>
                  <a:pt x="28511" y="715021"/>
                </a:lnTo>
                <a:lnTo>
                  <a:pt x="40725" y="671429"/>
                </a:lnTo>
                <a:lnTo>
                  <a:pt x="54982" y="628706"/>
                </a:lnTo>
                <a:lnTo>
                  <a:pt x="71225" y="586907"/>
                </a:lnTo>
                <a:lnTo>
                  <a:pt x="89400" y="546084"/>
                </a:lnTo>
                <a:lnTo>
                  <a:pt x="109452" y="506292"/>
                </a:lnTo>
                <a:lnTo>
                  <a:pt x="131326" y="467585"/>
                </a:lnTo>
                <a:lnTo>
                  <a:pt x="154966" y="430018"/>
                </a:lnTo>
                <a:lnTo>
                  <a:pt x="180318" y="393643"/>
                </a:lnTo>
                <a:lnTo>
                  <a:pt x="207326" y="358516"/>
                </a:lnTo>
                <a:lnTo>
                  <a:pt x="235935" y="324691"/>
                </a:lnTo>
                <a:lnTo>
                  <a:pt x="266090" y="292220"/>
                </a:lnTo>
                <a:lnTo>
                  <a:pt x="297736" y="261159"/>
                </a:lnTo>
                <a:lnTo>
                  <a:pt x="330818" y="231562"/>
                </a:lnTo>
                <a:lnTo>
                  <a:pt x="365281" y="203483"/>
                </a:lnTo>
                <a:lnTo>
                  <a:pt x="401069" y="176975"/>
                </a:lnTo>
                <a:lnTo>
                  <a:pt x="438128" y="152093"/>
                </a:lnTo>
                <a:lnTo>
                  <a:pt x="476402" y="128890"/>
                </a:lnTo>
                <a:lnTo>
                  <a:pt x="515836" y="107422"/>
                </a:lnTo>
                <a:lnTo>
                  <a:pt x="556376" y="87742"/>
                </a:lnTo>
                <a:lnTo>
                  <a:pt x="597966" y="69903"/>
                </a:lnTo>
                <a:lnTo>
                  <a:pt x="640550" y="53961"/>
                </a:lnTo>
                <a:lnTo>
                  <a:pt x="684075" y="39969"/>
                </a:lnTo>
                <a:lnTo>
                  <a:pt x="728484" y="27982"/>
                </a:lnTo>
                <a:lnTo>
                  <a:pt x="773723" y="18052"/>
                </a:lnTo>
                <a:lnTo>
                  <a:pt x="819736" y="10235"/>
                </a:lnTo>
                <a:lnTo>
                  <a:pt x="866469" y="4585"/>
                </a:lnTo>
                <a:lnTo>
                  <a:pt x="913866" y="1155"/>
                </a:lnTo>
                <a:lnTo>
                  <a:pt x="961872" y="0"/>
                </a:lnTo>
                <a:lnTo>
                  <a:pt x="1009880" y="1155"/>
                </a:lnTo>
                <a:lnTo>
                  <a:pt x="1057280" y="4585"/>
                </a:lnTo>
                <a:lnTo>
                  <a:pt x="1104014" y="10235"/>
                </a:lnTo>
                <a:lnTo>
                  <a:pt x="1150029" y="18052"/>
                </a:lnTo>
                <a:lnTo>
                  <a:pt x="1195270" y="27982"/>
                </a:lnTo>
                <a:lnTo>
                  <a:pt x="1239681" y="39969"/>
                </a:lnTo>
                <a:lnTo>
                  <a:pt x="1283207" y="53961"/>
                </a:lnTo>
                <a:lnTo>
                  <a:pt x="1325793" y="69903"/>
                </a:lnTo>
                <a:lnTo>
                  <a:pt x="1367384" y="87742"/>
                </a:lnTo>
                <a:lnTo>
                  <a:pt x="1407925" y="107422"/>
                </a:lnTo>
                <a:lnTo>
                  <a:pt x="1447360" y="128890"/>
                </a:lnTo>
                <a:lnTo>
                  <a:pt x="1485635" y="152093"/>
                </a:lnTo>
                <a:lnTo>
                  <a:pt x="1522695" y="176975"/>
                </a:lnTo>
                <a:lnTo>
                  <a:pt x="1558484" y="203483"/>
                </a:lnTo>
                <a:lnTo>
                  <a:pt x="1592948" y="231562"/>
                </a:lnTo>
                <a:lnTo>
                  <a:pt x="1626030" y="261159"/>
                </a:lnTo>
                <a:lnTo>
                  <a:pt x="1657677" y="292220"/>
                </a:lnTo>
                <a:lnTo>
                  <a:pt x="1687833" y="324691"/>
                </a:lnTo>
                <a:lnTo>
                  <a:pt x="1716442" y="358516"/>
                </a:lnTo>
                <a:lnTo>
                  <a:pt x="1743450" y="393643"/>
                </a:lnTo>
                <a:lnTo>
                  <a:pt x="1768802" y="430018"/>
                </a:lnTo>
                <a:lnTo>
                  <a:pt x="1792443" y="467585"/>
                </a:lnTo>
                <a:lnTo>
                  <a:pt x="1814317" y="506292"/>
                </a:lnTo>
                <a:lnTo>
                  <a:pt x="1834369" y="546084"/>
                </a:lnTo>
                <a:lnTo>
                  <a:pt x="1852544" y="586907"/>
                </a:lnTo>
                <a:lnTo>
                  <a:pt x="1868788" y="628706"/>
                </a:lnTo>
                <a:lnTo>
                  <a:pt x="1883044" y="671429"/>
                </a:lnTo>
                <a:lnTo>
                  <a:pt x="1895259" y="715021"/>
                </a:lnTo>
                <a:lnTo>
                  <a:pt x="1905376" y="759427"/>
                </a:lnTo>
                <a:lnTo>
                  <a:pt x="1913341" y="804594"/>
                </a:lnTo>
                <a:lnTo>
                  <a:pt x="1919098" y="850467"/>
                </a:lnTo>
                <a:lnTo>
                  <a:pt x="1922593" y="896993"/>
                </a:lnTo>
                <a:lnTo>
                  <a:pt x="1923770" y="944118"/>
                </a:lnTo>
                <a:lnTo>
                  <a:pt x="1922593" y="991242"/>
                </a:lnTo>
                <a:lnTo>
                  <a:pt x="1919098" y="1037768"/>
                </a:lnTo>
                <a:lnTo>
                  <a:pt x="1913341" y="1083640"/>
                </a:lnTo>
                <a:lnTo>
                  <a:pt x="1905376" y="1128807"/>
                </a:lnTo>
                <a:lnTo>
                  <a:pt x="1895259" y="1173212"/>
                </a:lnTo>
                <a:lnTo>
                  <a:pt x="1883044" y="1216803"/>
                </a:lnTo>
                <a:lnTo>
                  <a:pt x="1868788" y="1259524"/>
                </a:lnTo>
                <a:lnTo>
                  <a:pt x="1852544" y="1301323"/>
                </a:lnTo>
                <a:lnTo>
                  <a:pt x="1834369" y="1342144"/>
                </a:lnTo>
                <a:lnTo>
                  <a:pt x="1814317" y="1381935"/>
                </a:lnTo>
                <a:lnTo>
                  <a:pt x="1792443" y="1420640"/>
                </a:lnTo>
                <a:lnTo>
                  <a:pt x="1768802" y="1458206"/>
                </a:lnTo>
                <a:lnTo>
                  <a:pt x="1743450" y="1494579"/>
                </a:lnTo>
                <a:lnTo>
                  <a:pt x="1716442" y="1529704"/>
                </a:lnTo>
                <a:lnTo>
                  <a:pt x="1687833" y="1563528"/>
                </a:lnTo>
                <a:lnTo>
                  <a:pt x="1657677" y="1595997"/>
                </a:lnTo>
                <a:lnTo>
                  <a:pt x="1626030" y="1627056"/>
                </a:lnTo>
                <a:lnTo>
                  <a:pt x="1592948" y="1656651"/>
                </a:lnTo>
                <a:lnTo>
                  <a:pt x="1558484" y="1684729"/>
                </a:lnTo>
                <a:lnTo>
                  <a:pt x="1522695" y="1711235"/>
                </a:lnTo>
                <a:lnTo>
                  <a:pt x="1485635" y="1736116"/>
                </a:lnTo>
                <a:lnTo>
                  <a:pt x="1447360" y="1759316"/>
                </a:lnTo>
                <a:lnTo>
                  <a:pt x="1407925" y="1780783"/>
                </a:lnTo>
                <a:lnTo>
                  <a:pt x="1367384" y="1800462"/>
                </a:lnTo>
                <a:lnTo>
                  <a:pt x="1325793" y="1818299"/>
                </a:lnTo>
                <a:lnTo>
                  <a:pt x="1283207" y="1834240"/>
                </a:lnTo>
                <a:lnTo>
                  <a:pt x="1239681" y="1848231"/>
                </a:lnTo>
                <a:lnTo>
                  <a:pt x="1195270" y="1860218"/>
                </a:lnTo>
                <a:lnTo>
                  <a:pt x="1150029" y="1870146"/>
                </a:lnTo>
                <a:lnTo>
                  <a:pt x="1104014" y="1877963"/>
                </a:lnTo>
                <a:lnTo>
                  <a:pt x="1057280" y="1883613"/>
                </a:lnTo>
                <a:lnTo>
                  <a:pt x="1009880" y="1887042"/>
                </a:lnTo>
                <a:lnTo>
                  <a:pt x="961872" y="1888197"/>
                </a:lnTo>
                <a:lnTo>
                  <a:pt x="913866" y="1887042"/>
                </a:lnTo>
                <a:lnTo>
                  <a:pt x="866469" y="1883613"/>
                </a:lnTo>
                <a:lnTo>
                  <a:pt x="819736" y="1877963"/>
                </a:lnTo>
                <a:lnTo>
                  <a:pt x="773723" y="1870146"/>
                </a:lnTo>
                <a:lnTo>
                  <a:pt x="728484" y="1860218"/>
                </a:lnTo>
                <a:lnTo>
                  <a:pt x="684075" y="1848231"/>
                </a:lnTo>
                <a:lnTo>
                  <a:pt x="640550" y="1834240"/>
                </a:lnTo>
                <a:lnTo>
                  <a:pt x="597966" y="1818299"/>
                </a:lnTo>
                <a:lnTo>
                  <a:pt x="556376" y="1800462"/>
                </a:lnTo>
                <a:lnTo>
                  <a:pt x="515836" y="1780783"/>
                </a:lnTo>
                <a:lnTo>
                  <a:pt x="476402" y="1759316"/>
                </a:lnTo>
                <a:lnTo>
                  <a:pt x="438128" y="1736116"/>
                </a:lnTo>
                <a:lnTo>
                  <a:pt x="401069" y="1711235"/>
                </a:lnTo>
                <a:lnTo>
                  <a:pt x="365281" y="1684729"/>
                </a:lnTo>
                <a:lnTo>
                  <a:pt x="330818" y="1656651"/>
                </a:lnTo>
                <a:lnTo>
                  <a:pt x="297736" y="1627056"/>
                </a:lnTo>
                <a:lnTo>
                  <a:pt x="266090" y="1595997"/>
                </a:lnTo>
                <a:lnTo>
                  <a:pt x="235935" y="1563528"/>
                </a:lnTo>
                <a:lnTo>
                  <a:pt x="207326" y="1529704"/>
                </a:lnTo>
                <a:lnTo>
                  <a:pt x="180318" y="1494579"/>
                </a:lnTo>
                <a:lnTo>
                  <a:pt x="154966" y="1458206"/>
                </a:lnTo>
                <a:lnTo>
                  <a:pt x="131326" y="1420640"/>
                </a:lnTo>
                <a:lnTo>
                  <a:pt x="109452" y="1381935"/>
                </a:lnTo>
                <a:lnTo>
                  <a:pt x="89400" y="1342144"/>
                </a:lnTo>
                <a:lnTo>
                  <a:pt x="71225" y="1301323"/>
                </a:lnTo>
                <a:lnTo>
                  <a:pt x="54982" y="1259524"/>
                </a:lnTo>
                <a:lnTo>
                  <a:pt x="40725" y="1216803"/>
                </a:lnTo>
                <a:lnTo>
                  <a:pt x="28511" y="1173212"/>
                </a:lnTo>
                <a:lnTo>
                  <a:pt x="18394" y="1128807"/>
                </a:lnTo>
                <a:lnTo>
                  <a:pt x="10429" y="1083640"/>
                </a:lnTo>
                <a:lnTo>
                  <a:pt x="4672" y="1037768"/>
                </a:lnTo>
                <a:lnTo>
                  <a:pt x="1177" y="991242"/>
                </a:lnTo>
                <a:lnTo>
                  <a:pt x="0" y="944118"/>
                </a:lnTo>
                <a:close/>
              </a:path>
            </a:pathLst>
          </a:custGeom>
          <a:ln w="25400">
            <a:solidFill>
              <a:srgbClr val="6D92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005" y="4781422"/>
            <a:ext cx="1166774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9325" y="1589277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961898" y="0"/>
                </a:moveTo>
                <a:lnTo>
                  <a:pt x="913889" y="1155"/>
                </a:lnTo>
                <a:lnTo>
                  <a:pt x="866490" y="4585"/>
                </a:lnTo>
                <a:lnTo>
                  <a:pt x="819755" y="10235"/>
                </a:lnTo>
                <a:lnTo>
                  <a:pt x="773740" y="18052"/>
                </a:lnTo>
                <a:lnTo>
                  <a:pt x="728500" y="27982"/>
                </a:lnTo>
                <a:lnTo>
                  <a:pt x="684089" y="39969"/>
                </a:lnTo>
                <a:lnTo>
                  <a:pt x="640563" y="53961"/>
                </a:lnTo>
                <a:lnTo>
                  <a:pt x="597977" y="69903"/>
                </a:lnTo>
                <a:lnTo>
                  <a:pt x="556386" y="87742"/>
                </a:lnTo>
                <a:lnTo>
                  <a:pt x="515845" y="107422"/>
                </a:lnTo>
                <a:lnTo>
                  <a:pt x="476409" y="128890"/>
                </a:lnTo>
                <a:lnTo>
                  <a:pt x="438134" y="152093"/>
                </a:lnTo>
                <a:lnTo>
                  <a:pt x="401075" y="176975"/>
                </a:lnTo>
                <a:lnTo>
                  <a:pt x="365285" y="203483"/>
                </a:lnTo>
                <a:lnTo>
                  <a:pt x="330822" y="231562"/>
                </a:lnTo>
                <a:lnTo>
                  <a:pt x="297739" y="261159"/>
                </a:lnTo>
                <a:lnTo>
                  <a:pt x="266093" y="292220"/>
                </a:lnTo>
                <a:lnTo>
                  <a:pt x="235937" y="324691"/>
                </a:lnTo>
                <a:lnTo>
                  <a:pt x="207328" y="358516"/>
                </a:lnTo>
                <a:lnTo>
                  <a:pt x="180319" y="393643"/>
                </a:lnTo>
                <a:lnTo>
                  <a:pt x="154967" y="430018"/>
                </a:lnTo>
                <a:lnTo>
                  <a:pt x="131327" y="467585"/>
                </a:lnTo>
                <a:lnTo>
                  <a:pt x="109453" y="506292"/>
                </a:lnTo>
                <a:lnTo>
                  <a:pt x="89401" y="546084"/>
                </a:lnTo>
                <a:lnTo>
                  <a:pt x="71225" y="586907"/>
                </a:lnTo>
                <a:lnTo>
                  <a:pt x="54982" y="628706"/>
                </a:lnTo>
                <a:lnTo>
                  <a:pt x="40725" y="671429"/>
                </a:lnTo>
                <a:lnTo>
                  <a:pt x="28511" y="715021"/>
                </a:lnTo>
                <a:lnTo>
                  <a:pt x="18394" y="759427"/>
                </a:lnTo>
                <a:lnTo>
                  <a:pt x="10429" y="804594"/>
                </a:lnTo>
                <a:lnTo>
                  <a:pt x="4672" y="850467"/>
                </a:lnTo>
                <a:lnTo>
                  <a:pt x="1177" y="896993"/>
                </a:lnTo>
                <a:lnTo>
                  <a:pt x="0" y="944118"/>
                </a:lnTo>
                <a:lnTo>
                  <a:pt x="1177" y="991242"/>
                </a:lnTo>
                <a:lnTo>
                  <a:pt x="4672" y="1037768"/>
                </a:lnTo>
                <a:lnTo>
                  <a:pt x="10429" y="1083641"/>
                </a:lnTo>
                <a:lnTo>
                  <a:pt x="18394" y="1128808"/>
                </a:lnTo>
                <a:lnTo>
                  <a:pt x="28511" y="1173214"/>
                </a:lnTo>
                <a:lnTo>
                  <a:pt x="40725" y="1216806"/>
                </a:lnTo>
                <a:lnTo>
                  <a:pt x="54982" y="1259529"/>
                </a:lnTo>
                <a:lnTo>
                  <a:pt x="71225" y="1301328"/>
                </a:lnTo>
                <a:lnTo>
                  <a:pt x="89401" y="1342151"/>
                </a:lnTo>
                <a:lnTo>
                  <a:pt x="109453" y="1381943"/>
                </a:lnTo>
                <a:lnTo>
                  <a:pt x="131327" y="1420650"/>
                </a:lnTo>
                <a:lnTo>
                  <a:pt x="154967" y="1458217"/>
                </a:lnTo>
                <a:lnTo>
                  <a:pt x="180319" y="1494592"/>
                </a:lnTo>
                <a:lnTo>
                  <a:pt x="207328" y="1529719"/>
                </a:lnTo>
                <a:lnTo>
                  <a:pt x="235937" y="1563544"/>
                </a:lnTo>
                <a:lnTo>
                  <a:pt x="266093" y="1596015"/>
                </a:lnTo>
                <a:lnTo>
                  <a:pt x="297739" y="1627076"/>
                </a:lnTo>
                <a:lnTo>
                  <a:pt x="330822" y="1656673"/>
                </a:lnTo>
                <a:lnTo>
                  <a:pt x="365285" y="1684752"/>
                </a:lnTo>
                <a:lnTo>
                  <a:pt x="401075" y="1711260"/>
                </a:lnTo>
                <a:lnTo>
                  <a:pt x="438134" y="1736142"/>
                </a:lnTo>
                <a:lnTo>
                  <a:pt x="476409" y="1759345"/>
                </a:lnTo>
                <a:lnTo>
                  <a:pt x="515845" y="1780813"/>
                </a:lnTo>
                <a:lnTo>
                  <a:pt x="556386" y="1800493"/>
                </a:lnTo>
                <a:lnTo>
                  <a:pt x="597977" y="1818332"/>
                </a:lnTo>
                <a:lnTo>
                  <a:pt x="640563" y="1834274"/>
                </a:lnTo>
                <a:lnTo>
                  <a:pt x="684089" y="1848266"/>
                </a:lnTo>
                <a:lnTo>
                  <a:pt x="728500" y="1860253"/>
                </a:lnTo>
                <a:lnTo>
                  <a:pt x="773740" y="1870183"/>
                </a:lnTo>
                <a:lnTo>
                  <a:pt x="819755" y="1878000"/>
                </a:lnTo>
                <a:lnTo>
                  <a:pt x="866490" y="1883650"/>
                </a:lnTo>
                <a:lnTo>
                  <a:pt x="913889" y="1887080"/>
                </a:lnTo>
                <a:lnTo>
                  <a:pt x="961898" y="1888236"/>
                </a:lnTo>
                <a:lnTo>
                  <a:pt x="1009906" y="1887080"/>
                </a:lnTo>
                <a:lnTo>
                  <a:pt x="1057305" y="1883650"/>
                </a:lnTo>
                <a:lnTo>
                  <a:pt x="1104040" y="1878000"/>
                </a:lnTo>
                <a:lnTo>
                  <a:pt x="1150055" y="1870183"/>
                </a:lnTo>
                <a:lnTo>
                  <a:pt x="1195295" y="1860253"/>
                </a:lnTo>
                <a:lnTo>
                  <a:pt x="1239706" y="1848266"/>
                </a:lnTo>
                <a:lnTo>
                  <a:pt x="1283232" y="1834274"/>
                </a:lnTo>
                <a:lnTo>
                  <a:pt x="1325818" y="1818332"/>
                </a:lnTo>
                <a:lnTo>
                  <a:pt x="1367409" y="1800493"/>
                </a:lnTo>
                <a:lnTo>
                  <a:pt x="1407950" y="1780813"/>
                </a:lnTo>
                <a:lnTo>
                  <a:pt x="1447386" y="1759345"/>
                </a:lnTo>
                <a:lnTo>
                  <a:pt x="1485661" y="1736142"/>
                </a:lnTo>
                <a:lnTo>
                  <a:pt x="1522720" y="1711260"/>
                </a:lnTo>
                <a:lnTo>
                  <a:pt x="1558510" y="1684752"/>
                </a:lnTo>
                <a:lnTo>
                  <a:pt x="1592973" y="1656673"/>
                </a:lnTo>
                <a:lnTo>
                  <a:pt x="1626056" y="1627076"/>
                </a:lnTo>
                <a:lnTo>
                  <a:pt x="1657702" y="1596015"/>
                </a:lnTo>
                <a:lnTo>
                  <a:pt x="1687858" y="1563544"/>
                </a:lnTo>
                <a:lnTo>
                  <a:pt x="1716467" y="1529719"/>
                </a:lnTo>
                <a:lnTo>
                  <a:pt x="1743476" y="1494592"/>
                </a:lnTo>
                <a:lnTo>
                  <a:pt x="1768828" y="1458217"/>
                </a:lnTo>
                <a:lnTo>
                  <a:pt x="1792468" y="1420650"/>
                </a:lnTo>
                <a:lnTo>
                  <a:pt x="1814342" y="1381943"/>
                </a:lnTo>
                <a:lnTo>
                  <a:pt x="1834394" y="1342151"/>
                </a:lnTo>
                <a:lnTo>
                  <a:pt x="1852570" y="1301328"/>
                </a:lnTo>
                <a:lnTo>
                  <a:pt x="1868813" y="1259529"/>
                </a:lnTo>
                <a:lnTo>
                  <a:pt x="1883070" y="1216806"/>
                </a:lnTo>
                <a:lnTo>
                  <a:pt x="1895284" y="1173214"/>
                </a:lnTo>
                <a:lnTo>
                  <a:pt x="1905401" y="1128808"/>
                </a:lnTo>
                <a:lnTo>
                  <a:pt x="1913366" y="1083641"/>
                </a:lnTo>
                <a:lnTo>
                  <a:pt x="1919123" y="1037768"/>
                </a:lnTo>
                <a:lnTo>
                  <a:pt x="1922618" y="991242"/>
                </a:lnTo>
                <a:lnTo>
                  <a:pt x="1923796" y="944118"/>
                </a:lnTo>
                <a:lnTo>
                  <a:pt x="1922618" y="896993"/>
                </a:lnTo>
                <a:lnTo>
                  <a:pt x="1919123" y="850467"/>
                </a:lnTo>
                <a:lnTo>
                  <a:pt x="1913366" y="804594"/>
                </a:lnTo>
                <a:lnTo>
                  <a:pt x="1905401" y="759427"/>
                </a:lnTo>
                <a:lnTo>
                  <a:pt x="1895284" y="715021"/>
                </a:lnTo>
                <a:lnTo>
                  <a:pt x="1883070" y="671429"/>
                </a:lnTo>
                <a:lnTo>
                  <a:pt x="1868813" y="628706"/>
                </a:lnTo>
                <a:lnTo>
                  <a:pt x="1852570" y="586907"/>
                </a:lnTo>
                <a:lnTo>
                  <a:pt x="1834394" y="546084"/>
                </a:lnTo>
                <a:lnTo>
                  <a:pt x="1814342" y="506292"/>
                </a:lnTo>
                <a:lnTo>
                  <a:pt x="1792468" y="467585"/>
                </a:lnTo>
                <a:lnTo>
                  <a:pt x="1768828" y="430018"/>
                </a:lnTo>
                <a:lnTo>
                  <a:pt x="1743476" y="393643"/>
                </a:lnTo>
                <a:lnTo>
                  <a:pt x="1716467" y="358516"/>
                </a:lnTo>
                <a:lnTo>
                  <a:pt x="1687858" y="324691"/>
                </a:lnTo>
                <a:lnTo>
                  <a:pt x="1657702" y="292220"/>
                </a:lnTo>
                <a:lnTo>
                  <a:pt x="1626056" y="261159"/>
                </a:lnTo>
                <a:lnTo>
                  <a:pt x="1592973" y="231562"/>
                </a:lnTo>
                <a:lnTo>
                  <a:pt x="1558510" y="203483"/>
                </a:lnTo>
                <a:lnTo>
                  <a:pt x="1522720" y="176975"/>
                </a:lnTo>
                <a:lnTo>
                  <a:pt x="1485661" y="152093"/>
                </a:lnTo>
                <a:lnTo>
                  <a:pt x="1447386" y="128890"/>
                </a:lnTo>
                <a:lnTo>
                  <a:pt x="1407950" y="107422"/>
                </a:lnTo>
                <a:lnTo>
                  <a:pt x="1367409" y="87742"/>
                </a:lnTo>
                <a:lnTo>
                  <a:pt x="1325818" y="69903"/>
                </a:lnTo>
                <a:lnTo>
                  <a:pt x="1283232" y="53961"/>
                </a:lnTo>
                <a:lnTo>
                  <a:pt x="1239706" y="39969"/>
                </a:lnTo>
                <a:lnTo>
                  <a:pt x="1195295" y="27982"/>
                </a:lnTo>
                <a:lnTo>
                  <a:pt x="1150055" y="18052"/>
                </a:lnTo>
                <a:lnTo>
                  <a:pt x="1104040" y="10235"/>
                </a:lnTo>
                <a:lnTo>
                  <a:pt x="1057305" y="4585"/>
                </a:lnTo>
                <a:lnTo>
                  <a:pt x="1009906" y="1155"/>
                </a:lnTo>
                <a:lnTo>
                  <a:pt x="961898" y="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9325" y="1589277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0" y="944118"/>
                </a:moveTo>
                <a:lnTo>
                  <a:pt x="1177" y="896993"/>
                </a:lnTo>
                <a:lnTo>
                  <a:pt x="4672" y="850467"/>
                </a:lnTo>
                <a:lnTo>
                  <a:pt x="10429" y="804594"/>
                </a:lnTo>
                <a:lnTo>
                  <a:pt x="18394" y="759427"/>
                </a:lnTo>
                <a:lnTo>
                  <a:pt x="28511" y="715021"/>
                </a:lnTo>
                <a:lnTo>
                  <a:pt x="40725" y="671429"/>
                </a:lnTo>
                <a:lnTo>
                  <a:pt x="54982" y="628706"/>
                </a:lnTo>
                <a:lnTo>
                  <a:pt x="71225" y="586907"/>
                </a:lnTo>
                <a:lnTo>
                  <a:pt x="89401" y="546084"/>
                </a:lnTo>
                <a:lnTo>
                  <a:pt x="109453" y="506292"/>
                </a:lnTo>
                <a:lnTo>
                  <a:pt x="131327" y="467585"/>
                </a:lnTo>
                <a:lnTo>
                  <a:pt x="154967" y="430018"/>
                </a:lnTo>
                <a:lnTo>
                  <a:pt x="180319" y="393643"/>
                </a:lnTo>
                <a:lnTo>
                  <a:pt x="207328" y="358516"/>
                </a:lnTo>
                <a:lnTo>
                  <a:pt x="235937" y="324691"/>
                </a:lnTo>
                <a:lnTo>
                  <a:pt x="266093" y="292220"/>
                </a:lnTo>
                <a:lnTo>
                  <a:pt x="297739" y="261159"/>
                </a:lnTo>
                <a:lnTo>
                  <a:pt x="330822" y="231562"/>
                </a:lnTo>
                <a:lnTo>
                  <a:pt x="365285" y="203483"/>
                </a:lnTo>
                <a:lnTo>
                  <a:pt x="401075" y="176975"/>
                </a:lnTo>
                <a:lnTo>
                  <a:pt x="438134" y="152093"/>
                </a:lnTo>
                <a:lnTo>
                  <a:pt x="476409" y="128890"/>
                </a:lnTo>
                <a:lnTo>
                  <a:pt x="515845" y="107422"/>
                </a:lnTo>
                <a:lnTo>
                  <a:pt x="556386" y="87742"/>
                </a:lnTo>
                <a:lnTo>
                  <a:pt x="597977" y="69903"/>
                </a:lnTo>
                <a:lnTo>
                  <a:pt x="640563" y="53961"/>
                </a:lnTo>
                <a:lnTo>
                  <a:pt x="684089" y="39969"/>
                </a:lnTo>
                <a:lnTo>
                  <a:pt x="728500" y="27982"/>
                </a:lnTo>
                <a:lnTo>
                  <a:pt x="773740" y="18052"/>
                </a:lnTo>
                <a:lnTo>
                  <a:pt x="819755" y="10235"/>
                </a:lnTo>
                <a:lnTo>
                  <a:pt x="866490" y="4585"/>
                </a:lnTo>
                <a:lnTo>
                  <a:pt x="913889" y="1155"/>
                </a:lnTo>
                <a:lnTo>
                  <a:pt x="961898" y="0"/>
                </a:lnTo>
                <a:lnTo>
                  <a:pt x="1009906" y="1155"/>
                </a:lnTo>
                <a:lnTo>
                  <a:pt x="1057305" y="4585"/>
                </a:lnTo>
                <a:lnTo>
                  <a:pt x="1104040" y="10235"/>
                </a:lnTo>
                <a:lnTo>
                  <a:pt x="1150055" y="18052"/>
                </a:lnTo>
                <a:lnTo>
                  <a:pt x="1195295" y="27982"/>
                </a:lnTo>
                <a:lnTo>
                  <a:pt x="1239706" y="39969"/>
                </a:lnTo>
                <a:lnTo>
                  <a:pt x="1283232" y="53961"/>
                </a:lnTo>
                <a:lnTo>
                  <a:pt x="1325818" y="69903"/>
                </a:lnTo>
                <a:lnTo>
                  <a:pt x="1367409" y="87742"/>
                </a:lnTo>
                <a:lnTo>
                  <a:pt x="1407950" y="107422"/>
                </a:lnTo>
                <a:lnTo>
                  <a:pt x="1447386" y="128890"/>
                </a:lnTo>
                <a:lnTo>
                  <a:pt x="1485661" y="152093"/>
                </a:lnTo>
                <a:lnTo>
                  <a:pt x="1522720" y="176975"/>
                </a:lnTo>
                <a:lnTo>
                  <a:pt x="1558510" y="203483"/>
                </a:lnTo>
                <a:lnTo>
                  <a:pt x="1592973" y="231562"/>
                </a:lnTo>
                <a:lnTo>
                  <a:pt x="1626056" y="261159"/>
                </a:lnTo>
                <a:lnTo>
                  <a:pt x="1657702" y="292220"/>
                </a:lnTo>
                <a:lnTo>
                  <a:pt x="1687858" y="324691"/>
                </a:lnTo>
                <a:lnTo>
                  <a:pt x="1716467" y="358516"/>
                </a:lnTo>
                <a:lnTo>
                  <a:pt x="1743476" y="393643"/>
                </a:lnTo>
                <a:lnTo>
                  <a:pt x="1768828" y="430018"/>
                </a:lnTo>
                <a:lnTo>
                  <a:pt x="1792468" y="467585"/>
                </a:lnTo>
                <a:lnTo>
                  <a:pt x="1814342" y="506292"/>
                </a:lnTo>
                <a:lnTo>
                  <a:pt x="1834394" y="546084"/>
                </a:lnTo>
                <a:lnTo>
                  <a:pt x="1852570" y="586907"/>
                </a:lnTo>
                <a:lnTo>
                  <a:pt x="1868813" y="628706"/>
                </a:lnTo>
                <a:lnTo>
                  <a:pt x="1883070" y="671429"/>
                </a:lnTo>
                <a:lnTo>
                  <a:pt x="1895284" y="715021"/>
                </a:lnTo>
                <a:lnTo>
                  <a:pt x="1905401" y="759427"/>
                </a:lnTo>
                <a:lnTo>
                  <a:pt x="1913366" y="804594"/>
                </a:lnTo>
                <a:lnTo>
                  <a:pt x="1919123" y="850467"/>
                </a:lnTo>
                <a:lnTo>
                  <a:pt x="1922618" y="896993"/>
                </a:lnTo>
                <a:lnTo>
                  <a:pt x="1923796" y="944118"/>
                </a:lnTo>
                <a:lnTo>
                  <a:pt x="1922618" y="991242"/>
                </a:lnTo>
                <a:lnTo>
                  <a:pt x="1919123" y="1037768"/>
                </a:lnTo>
                <a:lnTo>
                  <a:pt x="1913366" y="1083641"/>
                </a:lnTo>
                <a:lnTo>
                  <a:pt x="1905401" y="1128808"/>
                </a:lnTo>
                <a:lnTo>
                  <a:pt x="1895284" y="1173214"/>
                </a:lnTo>
                <a:lnTo>
                  <a:pt x="1883070" y="1216806"/>
                </a:lnTo>
                <a:lnTo>
                  <a:pt x="1868813" y="1259529"/>
                </a:lnTo>
                <a:lnTo>
                  <a:pt x="1852570" y="1301328"/>
                </a:lnTo>
                <a:lnTo>
                  <a:pt x="1834394" y="1342151"/>
                </a:lnTo>
                <a:lnTo>
                  <a:pt x="1814342" y="1381943"/>
                </a:lnTo>
                <a:lnTo>
                  <a:pt x="1792468" y="1420650"/>
                </a:lnTo>
                <a:lnTo>
                  <a:pt x="1768828" y="1458217"/>
                </a:lnTo>
                <a:lnTo>
                  <a:pt x="1743476" y="1494592"/>
                </a:lnTo>
                <a:lnTo>
                  <a:pt x="1716467" y="1529719"/>
                </a:lnTo>
                <a:lnTo>
                  <a:pt x="1687858" y="1563544"/>
                </a:lnTo>
                <a:lnTo>
                  <a:pt x="1657702" y="1596015"/>
                </a:lnTo>
                <a:lnTo>
                  <a:pt x="1626056" y="1627076"/>
                </a:lnTo>
                <a:lnTo>
                  <a:pt x="1592973" y="1656673"/>
                </a:lnTo>
                <a:lnTo>
                  <a:pt x="1558510" y="1684752"/>
                </a:lnTo>
                <a:lnTo>
                  <a:pt x="1522720" y="1711260"/>
                </a:lnTo>
                <a:lnTo>
                  <a:pt x="1485661" y="1736142"/>
                </a:lnTo>
                <a:lnTo>
                  <a:pt x="1447386" y="1759345"/>
                </a:lnTo>
                <a:lnTo>
                  <a:pt x="1407950" y="1780813"/>
                </a:lnTo>
                <a:lnTo>
                  <a:pt x="1367409" y="1800493"/>
                </a:lnTo>
                <a:lnTo>
                  <a:pt x="1325818" y="1818332"/>
                </a:lnTo>
                <a:lnTo>
                  <a:pt x="1283232" y="1834274"/>
                </a:lnTo>
                <a:lnTo>
                  <a:pt x="1239706" y="1848266"/>
                </a:lnTo>
                <a:lnTo>
                  <a:pt x="1195295" y="1860253"/>
                </a:lnTo>
                <a:lnTo>
                  <a:pt x="1150055" y="1870183"/>
                </a:lnTo>
                <a:lnTo>
                  <a:pt x="1104040" y="1878000"/>
                </a:lnTo>
                <a:lnTo>
                  <a:pt x="1057305" y="1883650"/>
                </a:lnTo>
                <a:lnTo>
                  <a:pt x="1009906" y="1887080"/>
                </a:lnTo>
                <a:lnTo>
                  <a:pt x="961898" y="1888236"/>
                </a:lnTo>
                <a:lnTo>
                  <a:pt x="913889" y="1887080"/>
                </a:lnTo>
                <a:lnTo>
                  <a:pt x="866490" y="1883650"/>
                </a:lnTo>
                <a:lnTo>
                  <a:pt x="819755" y="1878000"/>
                </a:lnTo>
                <a:lnTo>
                  <a:pt x="773740" y="1870183"/>
                </a:lnTo>
                <a:lnTo>
                  <a:pt x="728500" y="1860253"/>
                </a:lnTo>
                <a:lnTo>
                  <a:pt x="684089" y="1848266"/>
                </a:lnTo>
                <a:lnTo>
                  <a:pt x="640563" y="1834274"/>
                </a:lnTo>
                <a:lnTo>
                  <a:pt x="597977" y="1818332"/>
                </a:lnTo>
                <a:lnTo>
                  <a:pt x="556386" y="1800493"/>
                </a:lnTo>
                <a:lnTo>
                  <a:pt x="515845" y="1780813"/>
                </a:lnTo>
                <a:lnTo>
                  <a:pt x="476409" y="1759345"/>
                </a:lnTo>
                <a:lnTo>
                  <a:pt x="438134" y="1736142"/>
                </a:lnTo>
                <a:lnTo>
                  <a:pt x="401075" y="1711260"/>
                </a:lnTo>
                <a:lnTo>
                  <a:pt x="365285" y="1684752"/>
                </a:lnTo>
                <a:lnTo>
                  <a:pt x="330822" y="1656673"/>
                </a:lnTo>
                <a:lnTo>
                  <a:pt x="297739" y="1627076"/>
                </a:lnTo>
                <a:lnTo>
                  <a:pt x="266093" y="1596015"/>
                </a:lnTo>
                <a:lnTo>
                  <a:pt x="235937" y="1563544"/>
                </a:lnTo>
                <a:lnTo>
                  <a:pt x="207328" y="1529719"/>
                </a:lnTo>
                <a:lnTo>
                  <a:pt x="180319" y="1494592"/>
                </a:lnTo>
                <a:lnTo>
                  <a:pt x="154967" y="1458217"/>
                </a:lnTo>
                <a:lnTo>
                  <a:pt x="131327" y="1420650"/>
                </a:lnTo>
                <a:lnTo>
                  <a:pt x="109453" y="1381943"/>
                </a:lnTo>
                <a:lnTo>
                  <a:pt x="89401" y="1342151"/>
                </a:lnTo>
                <a:lnTo>
                  <a:pt x="71225" y="1301328"/>
                </a:lnTo>
                <a:lnTo>
                  <a:pt x="54982" y="1259529"/>
                </a:lnTo>
                <a:lnTo>
                  <a:pt x="40725" y="1216806"/>
                </a:lnTo>
                <a:lnTo>
                  <a:pt x="28511" y="1173214"/>
                </a:lnTo>
                <a:lnTo>
                  <a:pt x="18394" y="1128808"/>
                </a:lnTo>
                <a:lnTo>
                  <a:pt x="10429" y="1083641"/>
                </a:lnTo>
                <a:lnTo>
                  <a:pt x="4672" y="1037768"/>
                </a:lnTo>
                <a:lnTo>
                  <a:pt x="1177" y="991242"/>
                </a:lnTo>
                <a:lnTo>
                  <a:pt x="0" y="944118"/>
                </a:lnTo>
                <a:close/>
              </a:path>
            </a:pathLst>
          </a:custGeom>
          <a:ln w="25400">
            <a:solidFill>
              <a:srgbClr val="6D92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3529" y="2380233"/>
            <a:ext cx="811987" cy="306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5693" y="3990085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961898" y="0"/>
                </a:moveTo>
                <a:lnTo>
                  <a:pt x="913889" y="1155"/>
                </a:lnTo>
                <a:lnTo>
                  <a:pt x="866490" y="4585"/>
                </a:lnTo>
                <a:lnTo>
                  <a:pt x="819755" y="10235"/>
                </a:lnTo>
                <a:lnTo>
                  <a:pt x="773740" y="18052"/>
                </a:lnTo>
                <a:lnTo>
                  <a:pt x="728500" y="27982"/>
                </a:lnTo>
                <a:lnTo>
                  <a:pt x="684089" y="39969"/>
                </a:lnTo>
                <a:lnTo>
                  <a:pt x="640563" y="53961"/>
                </a:lnTo>
                <a:lnTo>
                  <a:pt x="597977" y="69903"/>
                </a:lnTo>
                <a:lnTo>
                  <a:pt x="556386" y="87742"/>
                </a:lnTo>
                <a:lnTo>
                  <a:pt x="515845" y="107422"/>
                </a:lnTo>
                <a:lnTo>
                  <a:pt x="476409" y="128890"/>
                </a:lnTo>
                <a:lnTo>
                  <a:pt x="438134" y="152093"/>
                </a:lnTo>
                <a:lnTo>
                  <a:pt x="401075" y="176975"/>
                </a:lnTo>
                <a:lnTo>
                  <a:pt x="365285" y="203483"/>
                </a:lnTo>
                <a:lnTo>
                  <a:pt x="330822" y="231562"/>
                </a:lnTo>
                <a:lnTo>
                  <a:pt x="297739" y="261159"/>
                </a:lnTo>
                <a:lnTo>
                  <a:pt x="266093" y="292220"/>
                </a:lnTo>
                <a:lnTo>
                  <a:pt x="235937" y="324691"/>
                </a:lnTo>
                <a:lnTo>
                  <a:pt x="207328" y="358516"/>
                </a:lnTo>
                <a:lnTo>
                  <a:pt x="180319" y="393643"/>
                </a:lnTo>
                <a:lnTo>
                  <a:pt x="154967" y="430018"/>
                </a:lnTo>
                <a:lnTo>
                  <a:pt x="131327" y="467585"/>
                </a:lnTo>
                <a:lnTo>
                  <a:pt x="109453" y="506292"/>
                </a:lnTo>
                <a:lnTo>
                  <a:pt x="89401" y="546084"/>
                </a:lnTo>
                <a:lnTo>
                  <a:pt x="71225" y="586907"/>
                </a:lnTo>
                <a:lnTo>
                  <a:pt x="54982" y="628706"/>
                </a:lnTo>
                <a:lnTo>
                  <a:pt x="40725" y="671429"/>
                </a:lnTo>
                <a:lnTo>
                  <a:pt x="28511" y="715021"/>
                </a:lnTo>
                <a:lnTo>
                  <a:pt x="18394" y="759427"/>
                </a:lnTo>
                <a:lnTo>
                  <a:pt x="10429" y="804594"/>
                </a:lnTo>
                <a:lnTo>
                  <a:pt x="4672" y="850467"/>
                </a:lnTo>
                <a:lnTo>
                  <a:pt x="1177" y="896993"/>
                </a:lnTo>
                <a:lnTo>
                  <a:pt x="0" y="944118"/>
                </a:lnTo>
                <a:lnTo>
                  <a:pt x="1177" y="991242"/>
                </a:lnTo>
                <a:lnTo>
                  <a:pt x="4672" y="1037768"/>
                </a:lnTo>
                <a:lnTo>
                  <a:pt x="10429" y="1083640"/>
                </a:lnTo>
                <a:lnTo>
                  <a:pt x="18394" y="1128807"/>
                </a:lnTo>
                <a:lnTo>
                  <a:pt x="28511" y="1173212"/>
                </a:lnTo>
                <a:lnTo>
                  <a:pt x="40725" y="1216803"/>
                </a:lnTo>
                <a:lnTo>
                  <a:pt x="54982" y="1259524"/>
                </a:lnTo>
                <a:lnTo>
                  <a:pt x="71225" y="1301323"/>
                </a:lnTo>
                <a:lnTo>
                  <a:pt x="89401" y="1342144"/>
                </a:lnTo>
                <a:lnTo>
                  <a:pt x="109453" y="1381935"/>
                </a:lnTo>
                <a:lnTo>
                  <a:pt x="131327" y="1420640"/>
                </a:lnTo>
                <a:lnTo>
                  <a:pt x="154967" y="1458206"/>
                </a:lnTo>
                <a:lnTo>
                  <a:pt x="180319" y="1494579"/>
                </a:lnTo>
                <a:lnTo>
                  <a:pt x="207328" y="1529704"/>
                </a:lnTo>
                <a:lnTo>
                  <a:pt x="235937" y="1563528"/>
                </a:lnTo>
                <a:lnTo>
                  <a:pt x="266093" y="1595997"/>
                </a:lnTo>
                <a:lnTo>
                  <a:pt x="297739" y="1627056"/>
                </a:lnTo>
                <a:lnTo>
                  <a:pt x="330822" y="1656651"/>
                </a:lnTo>
                <a:lnTo>
                  <a:pt x="365285" y="1684729"/>
                </a:lnTo>
                <a:lnTo>
                  <a:pt x="401075" y="1711235"/>
                </a:lnTo>
                <a:lnTo>
                  <a:pt x="438134" y="1736116"/>
                </a:lnTo>
                <a:lnTo>
                  <a:pt x="476409" y="1759316"/>
                </a:lnTo>
                <a:lnTo>
                  <a:pt x="515845" y="1780783"/>
                </a:lnTo>
                <a:lnTo>
                  <a:pt x="556386" y="1800462"/>
                </a:lnTo>
                <a:lnTo>
                  <a:pt x="597977" y="1818299"/>
                </a:lnTo>
                <a:lnTo>
                  <a:pt x="640563" y="1834240"/>
                </a:lnTo>
                <a:lnTo>
                  <a:pt x="684089" y="1848231"/>
                </a:lnTo>
                <a:lnTo>
                  <a:pt x="728500" y="1860218"/>
                </a:lnTo>
                <a:lnTo>
                  <a:pt x="773740" y="1870146"/>
                </a:lnTo>
                <a:lnTo>
                  <a:pt x="819755" y="1877963"/>
                </a:lnTo>
                <a:lnTo>
                  <a:pt x="866490" y="1883613"/>
                </a:lnTo>
                <a:lnTo>
                  <a:pt x="913889" y="1887042"/>
                </a:lnTo>
                <a:lnTo>
                  <a:pt x="961898" y="1888197"/>
                </a:lnTo>
                <a:lnTo>
                  <a:pt x="1009906" y="1887042"/>
                </a:lnTo>
                <a:lnTo>
                  <a:pt x="1057305" y="1883613"/>
                </a:lnTo>
                <a:lnTo>
                  <a:pt x="1104040" y="1877963"/>
                </a:lnTo>
                <a:lnTo>
                  <a:pt x="1150055" y="1870146"/>
                </a:lnTo>
                <a:lnTo>
                  <a:pt x="1195295" y="1860218"/>
                </a:lnTo>
                <a:lnTo>
                  <a:pt x="1239706" y="1848231"/>
                </a:lnTo>
                <a:lnTo>
                  <a:pt x="1283232" y="1834240"/>
                </a:lnTo>
                <a:lnTo>
                  <a:pt x="1325818" y="1818299"/>
                </a:lnTo>
                <a:lnTo>
                  <a:pt x="1367409" y="1800462"/>
                </a:lnTo>
                <a:lnTo>
                  <a:pt x="1407950" y="1780783"/>
                </a:lnTo>
                <a:lnTo>
                  <a:pt x="1447386" y="1759316"/>
                </a:lnTo>
                <a:lnTo>
                  <a:pt x="1485661" y="1736116"/>
                </a:lnTo>
                <a:lnTo>
                  <a:pt x="1522720" y="1711235"/>
                </a:lnTo>
                <a:lnTo>
                  <a:pt x="1558510" y="1684729"/>
                </a:lnTo>
                <a:lnTo>
                  <a:pt x="1592973" y="1656651"/>
                </a:lnTo>
                <a:lnTo>
                  <a:pt x="1626056" y="1627056"/>
                </a:lnTo>
                <a:lnTo>
                  <a:pt x="1657702" y="1595997"/>
                </a:lnTo>
                <a:lnTo>
                  <a:pt x="1687858" y="1563528"/>
                </a:lnTo>
                <a:lnTo>
                  <a:pt x="1716467" y="1529704"/>
                </a:lnTo>
                <a:lnTo>
                  <a:pt x="1743476" y="1494579"/>
                </a:lnTo>
                <a:lnTo>
                  <a:pt x="1768828" y="1458206"/>
                </a:lnTo>
                <a:lnTo>
                  <a:pt x="1792468" y="1420640"/>
                </a:lnTo>
                <a:lnTo>
                  <a:pt x="1814342" y="1381935"/>
                </a:lnTo>
                <a:lnTo>
                  <a:pt x="1834394" y="1342144"/>
                </a:lnTo>
                <a:lnTo>
                  <a:pt x="1852570" y="1301323"/>
                </a:lnTo>
                <a:lnTo>
                  <a:pt x="1868813" y="1259524"/>
                </a:lnTo>
                <a:lnTo>
                  <a:pt x="1883070" y="1216803"/>
                </a:lnTo>
                <a:lnTo>
                  <a:pt x="1895284" y="1173212"/>
                </a:lnTo>
                <a:lnTo>
                  <a:pt x="1905401" y="1128807"/>
                </a:lnTo>
                <a:lnTo>
                  <a:pt x="1913366" y="1083640"/>
                </a:lnTo>
                <a:lnTo>
                  <a:pt x="1919123" y="1037768"/>
                </a:lnTo>
                <a:lnTo>
                  <a:pt x="1922618" y="991242"/>
                </a:lnTo>
                <a:lnTo>
                  <a:pt x="1923796" y="944118"/>
                </a:lnTo>
                <a:lnTo>
                  <a:pt x="1922618" y="896993"/>
                </a:lnTo>
                <a:lnTo>
                  <a:pt x="1919123" y="850467"/>
                </a:lnTo>
                <a:lnTo>
                  <a:pt x="1913366" y="804594"/>
                </a:lnTo>
                <a:lnTo>
                  <a:pt x="1905401" y="759427"/>
                </a:lnTo>
                <a:lnTo>
                  <a:pt x="1895284" y="715021"/>
                </a:lnTo>
                <a:lnTo>
                  <a:pt x="1883070" y="671429"/>
                </a:lnTo>
                <a:lnTo>
                  <a:pt x="1868813" y="628706"/>
                </a:lnTo>
                <a:lnTo>
                  <a:pt x="1852570" y="586907"/>
                </a:lnTo>
                <a:lnTo>
                  <a:pt x="1834394" y="546084"/>
                </a:lnTo>
                <a:lnTo>
                  <a:pt x="1814342" y="506292"/>
                </a:lnTo>
                <a:lnTo>
                  <a:pt x="1792468" y="467585"/>
                </a:lnTo>
                <a:lnTo>
                  <a:pt x="1768828" y="430018"/>
                </a:lnTo>
                <a:lnTo>
                  <a:pt x="1743476" y="393643"/>
                </a:lnTo>
                <a:lnTo>
                  <a:pt x="1716467" y="358516"/>
                </a:lnTo>
                <a:lnTo>
                  <a:pt x="1687858" y="324691"/>
                </a:lnTo>
                <a:lnTo>
                  <a:pt x="1657702" y="292220"/>
                </a:lnTo>
                <a:lnTo>
                  <a:pt x="1626056" y="261159"/>
                </a:lnTo>
                <a:lnTo>
                  <a:pt x="1592973" y="231562"/>
                </a:lnTo>
                <a:lnTo>
                  <a:pt x="1558510" y="203483"/>
                </a:lnTo>
                <a:lnTo>
                  <a:pt x="1522720" y="176975"/>
                </a:lnTo>
                <a:lnTo>
                  <a:pt x="1485661" y="152093"/>
                </a:lnTo>
                <a:lnTo>
                  <a:pt x="1447386" y="128890"/>
                </a:lnTo>
                <a:lnTo>
                  <a:pt x="1407950" y="107422"/>
                </a:lnTo>
                <a:lnTo>
                  <a:pt x="1367409" y="87742"/>
                </a:lnTo>
                <a:lnTo>
                  <a:pt x="1325818" y="69903"/>
                </a:lnTo>
                <a:lnTo>
                  <a:pt x="1283232" y="53961"/>
                </a:lnTo>
                <a:lnTo>
                  <a:pt x="1239706" y="39969"/>
                </a:lnTo>
                <a:lnTo>
                  <a:pt x="1195295" y="27982"/>
                </a:lnTo>
                <a:lnTo>
                  <a:pt x="1150055" y="18052"/>
                </a:lnTo>
                <a:lnTo>
                  <a:pt x="1104040" y="10235"/>
                </a:lnTo>
                <a:lnTo>
                  <a:pt x="1057305" y="4585"/>
                </a:lnTo>
                <a:lnTo>
                  <a:pt x="1009906" y="1155"/>
                </a:lnTo>
                <a:lnTo>
                  <a:pt x="961898" y="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95693" y="3990085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0" y="944118"/>
                </a:moveTo>
                <a:lnTo>
                  <a:pt x="1177" y="896993"/>
                </a:lnTo>
                <a:lnTo>
                  <a:pt x="4672" y="850467"/>
                </a:lnTo>
                <a:lnTo>
                  <a:pt x="10429" y="804594"/>
                </a:lnTo>
                <a:lnTo>
                  <a:pt x="18394" y="759427"/>
                </a:lnTo>
                <a:lnTo>
                  <a:pt x="28511" y="715021"/>
                </a:lnTo>
                <a:lnTo>
                  <a:pt x="40725" y="671429"/>
                </a:lnTo>
                <a:lnTo>
                  <a:pt x="54982" y="628706"/>
                </a:lnTo>
                <a:lnTo>
                  <a:pt x="71225" y="586907"/>
                </a:lnTo>
                <a:lnTo>
                  <a:pt x="89401" y="546084"/>
                </a:lnTo>
                <a:lnTo>
                  <a:pt x="109453" y="506292"/>
                </a:lnTo>
                <a:lnTo>
                  <a:pt x="131327" y="467585"/>
                </a:lnTo>
                <a:lnTo>
                  <a:pt x="154967" y="430018"/>
                </a:lnTo>
                <a:lnTo>
                  <a:pt x="180319" y="393643"/>
                </a:lnTo>
                <a:lnTo>
                  <a:pt x="207328" y="358516"/>
                </a:lnTo>
                <a:lnTo>
                  <a:pt x="235937" y="324691"/>
                </a:lnTo>
                <a:lnTo>
                  <a:pt x="266093" y="292220"/>
                </a:lnTo>
                <a:lnTo>
                  <a:pt x="297739" y="261159"/>
                </a:lnTo>
                <a:lnTo>
                  <a:pt x="330822" y="231562"/>
                </a:lnTo>
                <a:lnTo>
                  <a:pt x="365285" y="203483"/>
                </a:lnTo>
                <a:lnTo>
                  <a:pt x="401075" y="176975"/>
                </a:lnTo>
                <a:lnTo>
                  <a:pt x="438134" y="152093"/>
                </a:lnTo>
                <a:lnTo>
                  <a:pt x="476409" y="128890"/>
                </a:lnTo>
                <a:lnTo>
                  <a:pt x="515845" y="107422"/>
                </a:lnTo>
                <a:lnTo>
                  <a:pt x="556386" y="87742"/>
                </a:lnTo>
                <a:lnTo>
                  <a:pt x="597977" y="69903"/>
                </a:lnTo>
                <a:lnTo>
                  <a:pt x="640563" y="53961"/>
                </a:lnTo>
                <a:lnTo>
                  <a:pt x="684089" y="39969"/>
                </a:lnTo>
                <a:lnTo>
                  <a:pt x="728500" y="27982"/>
                </a:lnTo>
                <a:lnTo>
                  <a:pt x="773740" y="18052"/>
                </a:lnTo>
                <a:lnTo>
                  <a:pt x="819755" y="10235"/>
                </a:lnTo>
                <a:lnTo>
                  <a:pt x="866490" y="4585"/>
                </a:lnTo>
                <a:lnTo>
                  <a:pt x="913889" y="1155"/>
                </a:lnTo>
                <a:lnTo>
                  <a:pt x="961898" y="0"/>
                </a:lnTo>
                <a:lnTo>
                  <a:pt x="1009906" y="1155"/>
                </a:lnTo>
                <a:lnTo>
                  <a:pt x="1057305" y="4585"/>
                </a:lnTo>
                <a:lnTo>
                  <a:pt x="1104040" y="10235"/>
                </a:lnTo>
                <a:lnTo>
                  <a:pt x="1150055" y="18052"/>
                </a:lnTo>
                <a:lnTo>
                  <a:pt x="1195295" y="27982"/>
                </a:lnTo>
                <a:lnTo>
                  <a:pt x="1239706" y="39969"/>
                </a:lnTo>
                <a:lnTo>
                  <a:pt x="1283232" y="53961"/>
                </a:lnTo>
                <a:lnTo>
                  <a:pt x="1325818" y="69903"/>
                </a:lnTo>
                <a:lnTo>
                  <a:pt x="1367409" y="87742"/>
                </a:lnTo>
                <a:lnTo>
                  <a:pt x="1407950" y="107422"/>
                </a:lnTo>
                <a:lnTo>
                  <a:pt x="1447386" y="128890"/>
                </a:lnTo>
                <a:lnTo>
                  <a:pt x="1485661" y="152093"/>
                </a:lnTo>
                <a:lnTo>
                  <a:pt x="1522720" y="176975"/>
                </a:lnTo>
                <a:lnTo>
                  <a:pt x="1558510" y="203483"/>
                </a:lnTo>
                <a:lnTo>
                  <a:pt x="1592973" y="231562"/>
                </a:lnTo>
                <a:lnTo>
                  <a:pt x="1626056" y="261159"/>
                </a:lnTo>
                <a:lnTo>
                  <a:pt x="1657702" y="292220"/>
                </a:lnTo>
                <a:lnTo>
                  <a:pt x="1687858" y="324691"/>
                </a:lnTo>
                <a:lnTo>
                  <a:pt x="1716467" y="358516"/>
                </a:lnTo>
                <a:lnTo>
                  <a:pt x="1743476" y="393643"/>
                </a:lnTo>
                <a:lnTo>
                  <a:pt x="1768828" y="430018"/>
                </a:lnTo>
                <a:lnTo>
                  <a:pt x="1792468" y="467585"/>
                </a:lnTo>
                <a:lnTo>
                  <a:pt x="1814342" y="506292"/>
                </a:lnTo>
                <a:lnTo>
                  <a:pt x="1834394" y="546084"/>
                </a:lnTo>
                <a:lnTo>
                  <a:pt x="1852570" y="586907"/>
                </a:lnTo>
                <a:lnTo>
                  <a:pt x="1868813" y="628706"/>
                </a:lnTo>
                <a:lnTo>
                  <a:pt x="1883070" y="671429"/>
                </a:lnTo>
                <a:lnTo>
                  <a:pt x="1895284" y="715021"/>
                </a:lnTo>
                <a:lnTo>
                  <a:pt x="1905401" y="759427"/>
                </a:lnTo>
                <a:lnTo>
                  <a:pt x="1913366" y="804594"/>
                </a:lnTo>
                <a:lnTo>
                  <a:pt x="1919123" y="850467"/>
                </a:lnTo>
                <a:lnTo>
                  <a:pt x="1922618" y="896993"/>
                </a:lnTo>
                <a:lnTo>
                  <a:pt x="1923796" y="944118"/>
                </a:lnTo>
                <a:lnTo>
                  <a:pt x="1922618" y="991242"/>
                </a:lnTo>
                <a:lnTo>
                  <a:pt x="1919123" y="1037768"/>
                </a:lnTo>
                <a:lnTo>
                  <a:pt x="1913366" y="1083640"/>
                </a:lnTo>
                <a:lnTo>
                  <a:pt x="1905401" y="1128807"/>
                </a:lnTo>
                <a:lnTo>
                  <a:pt x="1895284" y="1173212"/>
                </a:lnTo>
                <a:lnTo>
                  <a:pt x="1883070" y="1216803"/>
                </a:lnTo>
                <a:lnTo>
                  <a:pt x="1868813" y="1259524"/>
                </a:lnTo>
                <a:lnTo>
                  <a:pt x="1852570" y="1301323"/>
                </a:lnTo>
                <a:lnTo>
                  <a:pt x="1834394" y="1342144"/>
                </a:lnTo>
                <a:lnTo>
                  <a:pt x="1814342" y="1381935"/>
                </a:lnTo>
                <a:lnTo>
                  <a:pt x="1792468" y="1420640"/>
                </a:lnTo>
                <a:lnTo>
                  <a:pt x="1768828" y="1458206"/>
                </a:lnTo>
                <a:lnTo>
                  <a:pt x="1743476" y="1494579"/>
                </a:lnTo>
                <a:lnTo>
                  <a:pt x="1716467" y="1529704"/>
                </a:lnTo>
                <a:lnTo>
                  <a:pt x="1687858" y="1563528"/>
                </a:lnTo>
                <a:lnTo>
                  <a:pt x="1657702" y="1595997"/>
                </a:lnTo>
                <a:lnTo>
                  <a:pt x="1626056" y="1627056"/>
                </a:lnTo>
                <a:lnTo>
                  <a:pt x="1592973" y="1656651"/>
                </a:lnTo>
                <a:lnTo>
                  <a:pt x="1558510" y="1684729"/>
                </a:lnTo>
                <a:lnTo>
                  <a:pt x="1522720" y="1711235"/>
                </a:lnTo>
                <a:lnTo>
                  <a:pt x="1485661" y="1736116"/>
                </a:lnTo>
                <a:lnTo>
                  <a:pt x="1447386" y="1759316"/>
                </a:lnTo>
                <a:lnTo>
                  <a:pt x="1407950" y="1780783"/>
                </a:lnTo>
                <a:lnTo>
                  <a:pt x="1367409" y="1800462"/>
                </a:lnTo>
                <a:lnTo>
                  <a:pt x="1325818" y="1818299"/>
                </a:lnTo>
                <a:lnTo>
                  <a:pt x="1283232" y="1834240"/>
                </a:lnTo>
                <a:lnTo>
                  <a:pt x="1239706" y="1848231"/>
                </a:lnTo>
                <a:lnTo>
                  <a:pt x="1195295" y="1860218"/>
                </a:lnTo>
                <a:lnTo>
                  <a:pt x="1150055" y="1870146"/>
                </a:lnTo>
                <a:lnTo>
                  <a:pt x="1104040" y="1877963"/>
                </a:lnTo>
                <a:lnTo>
                  <a:pt x="1057305" y="1883613"/>
                </a:lnTo>
                <a:lnTo>
                  <a:pt x="1009906" y="1887042"/>
                </a:lnTo>
                <a:lnTo>
                  <a:pt x="961898" y="1888197"/>
                </a:lnTo>
                <a:lnTo>
                  <a:pt x="913889" y="1887042"/>
                </a:lnTo>
                <a:lnTo>
                  <a:pt x="866490" y="1883613"/>
                </a:lnTo>
                <a:lnTo>
                  <a:pt x="819755" y="1877963"/>
                </a:lnTo>
                <a:lnTo>
                  <a:pt x="773740" y="1870146"/>
                </a:lnTo>
                <a:lnTo>
                  <a:pt x="728500" y="1860218"/>
                </a:lnTo>
                <a:lnTo>
                  <a:pt x="684089" y="1848231"/>
                </a:lnTo>
                <a:lnTo>
                  <a:pt x="640563" y="1834240"/>
                </a:lnTo>
                <a:lnTo>
                  <a:pt x="597977" y="1818299"/>
                </a:lnTo>
                <a:lnTo>
                  <a:pt x="556386" y="1800462"/>
                </a:lnTo>
                <a:lnTo>
                  <a:pt x="515845" y="1780783"/>
                </a:lnTo>
                <a:lnTo>
                  <a:pt x="476409" y="1759316"/>
                </a:lnTo>
                <a:lnTo>
                  <a:pt x="438134" y="1736116"/>
                </a:lnTo>
                <a:lnTo>
                  <a:pt x="401075" y="1711235"/>
                </a:lnTo>
                <a:lnTo>
                  <a:pt x="365285" y="1684729"/>
                </a:lnTo>
                <a:lnTo>
                  <a:pt x="330822" y="1656651"/>
                </a:lnTo>
                <a:lnTo>
                  <a:pt x="297739" y="1627056"/>
                </a:lnTo>
                <a:lnTo>
                  <a:pt x="266093" y="1595997"/>
                </a:lnTo>
                <a:lnTo>
                  <a:pt x="235937" y="1563528"/>
                </a:lnTo>
                <a:lnTo>
                  <a:pt x="207328" y="1529704"/>
                </a:lnTo>
                <a:lnTo>
                  <a:pt x="180319" y="1494579"/>
                </a:lnTo>
                <a:lnTo>
                  <a:pt x="154967" y="1458206"/>
                </a:lnTo>
                <a:lnTo>
                  <a:pt x="131327" y="1420640"/>
                </a:lnTo>
                <a:lnTo>
                  <a:pt x="109453" y="1381935"/>
                </a:lnTo>
                <a:lnTo>
                  <a:pt x="89401" y="1342144"/>
                </a:lnTo>
                <a:lnTo>
                  <a:pt x="71225" y="1301323"/>
                </a:lnTo>
                <a:lnTo>
                  <a:pt x="54982" y="1259524"/>
                </a:lnTo>
                <a:lnTo>
                  <a:pt x="40725" y="1216803"/>
                </a:lnTo>
                <a:lnTo>
                  <a:pt x="28511" y="1173212"/>
                </a:lnTo>
                <a:lnTo>
                  <a:pt x="18394" y="1128807"/>
                </a:lnTo>
                <a:lnTo>
                  <a:pt x="10429" y="1083640"/>
                </a:lnTo>
                <a:lnTo>
                  <a:pt x="4672" y="1037768"/>
                </a:lnTo>
                <a:lnTo>
                  <a:pt x="1177" y="991242"/>
                </a:lnTo>
                <a:lnTo>
                  <a:pt x="0" y="944118"/>
                </a:lnTo>
                <a:close/>
              </a:path>
            </a:pathLst>
          </a:custGeom>
          <a:ln w="25400">
            <a:solidFill>
              <a:srgbClr val="6D92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02703" y="4781422"/>
            <a:ext cx="640079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3121" y="3240913"/>
            <a:ext cx="1211580" cy="1047115"/>
          </a:xfrm>
          <a:custGeom>
            <a:avLst/>
            <a:gdLst/>
            <a:ahLst/>
            <a:cxnLst/>
            <a:rect l="l" t="t" r="r" b="b"/>
            <a:pathLst>
              <a:path w="1211579" h="1047114">
                <a:moveTo>
                  <a:pt x="605663" y="0"/>
                </a:moveTo>
                <a:lnTo>
                  <a:pt x="553401" y="1922"/>
                </a:lnTo>
                <a:lnTo>
                  <a:pt x="502374" y="7583"/>
                </a:lnTo>
                <a:lnTo>
                  <a:pt x="452764" y="16827"/>
                </a:lnTo>
                <a:lnTo>
                  <a:pt x="404753" y="29495"/>
                </a:lnTo>
                <a:lnTo>
                  <a:pt x="358522" y="45431"/>
                </a:lnTo>
                <a:lnTo>
                  <a:pt x="314253" y="64478"/>
                </a:lnTo>
                <a:lnTo>
                  <a:pt x="272128" y="86478"/>
                </a:lnTo>
                <a:lnTo>
                  <a:pt x="232328" y="111275"/>
                </a:lnTo>
                <a:lnTo>
                  <a:pt x="195036" y="138710"/>
                </a:lnTo>
                <a:lnTo>
                  <a:pt x="160433" y="168627"/>
                </a:lnTo>
                <a:lnTo>
                  <a:pt x="128700" y="200868"/>
                </a:lnTo>
                <a:lnTo>
                  <a:pt x="100020" y="235277"/>
                </a:lnTo>
                <a:lnTo>
                  <a:pt x="74575" y="271696"/>
                </a:lnTo>
                <a:lnTo>
                  <a:pt x="52545" y="309968"/>
                </a:lnTo>
                <a:lnTo>
                  <a:pt x="34113" y="349936"/>
                </a:lnTo>
                <a:lnTo>
                  <a:pt x="19461" y="391442"/>
                </a:lnTo>
                <a:lnTo>
                  <a:pt x="8770" y="434330"/>
                </a:lnTo>
                <a:lnTo>
                  <a:pt x="2222" y="478442"/>
                </a:lnTo>
                <a:lnTo>
                  <a:pt x="0" y="523620"/>
                </a:lnTo>
                <a:lnTo>
                  <a:pt x="2222" y="568780"/>
                </a:lnTo>
                <a:lnTo>
                  <a:pt x="8770" y="612875"/>
                </a:lnTo>
                <a:lnTo>
                  <a:pt x="19461" y="655748"/>
                </a:lnTo>
                <a:lnTo>
                  <a:pt x="34113" y="697241"/>
                </a:lnTo>
                <a:lnTo>
                  <a:pt x="52545" y="737197"/>
                </a:lnTo>
                <a:lnTo>
                  <a:pt x="74575" y="775458"/>
                </a:lnTo>
                <a:lnTo>
                  <a:pt x="100020" y="811869"/>
                </a:lnTo>
                <a:lnTo>
                  <a:pt x="128700" y="846270"/>
                </a:lnTo>
                <a:lnTo>
                  <a:pt x="160433" y="878506"/>
                </a:lnTo>
                <a:lnTo>
                  <a:pt x="195036" y="908418"/>
                </a:lnTo>
                <a:lnTo>
                  <a:pt x="232328" y="935849"/>
                </a:lnTo>
                <a:lnTo>
                  <a:pt x="272128" y="960642"/>
                </a:lnTo>
                <a:lnTo>
                  <a:pt x="314253" y="982640"/>
                </a:lnTo>
                <a:lnTo>
                  <a:pt x="358522" y="1001685"/>
                </a:lnTo>
                <a:lnTo>
                  <a:pt x="404753" y="1017620"/>
                </a:lnTo>
                <a:lnTo>
                  <a:pt x="452764" y="1030288"/>
                </a:lnTo>
                <a:lnTo>
                  <a:pt x="502374" y="1039531"/>
                </a:lnTo>
                <a:lnTo>
                  <a:pt x="553401" y="1045192"/>
                </a:lnTo>
                <a:lnTo>
                  <a:pt x="605663" y="1047114"/>
                </a:lnTo>
                <a:lnTo>
                  <a:pt x="657924" y="1045192"/>
                </a:lnTo>
                <a:lnTo>
                  <a:pt x="708951" y="1039531"/>
                </a:lnTo>
                <a:lnTo>
                  <a:pt x="758561" y="1030288"/>
                </a:lnTo>
                <a:lnTo>
                  <a:pt x="806572" y="1017620"/>
                </a:lnTo>
                <a:lnTo>
                  <a:pt x="852803" y="1001685"/>
                </a:lnTo>
                <a:lnTo>
                  <a:pt x="897072" y="982640"/>
                </a:lnTo>
                <a:lnTo>
                  <a:pt x="939197" y="960642"/>
                </a:lnTo>
                <a:lnTo>
                  <a:pt x="978997" y="935849"/>
                </a:lnTo>
                <a:lnTo>
                  <a:pt x="1016289" y="908418"/>
                </a:lnTo>
                <a:lnTo>
                  <a:pt x="1050892" y="878506"/>
                </a:lnTo>
                <a:lnTo>
                  <a:pt x="1082625" y="846270"/>
                </a:lnTo>
                <a:lnTo>
                  <a:pt x="1111305" y="811869"/>
                </a:lnTo>
                <a:lnTo>
                  <a:pt x="1136750" y="775458"/>
                </a:lnTo>
                <a:lnTo>
                  <a:pt x="1158780" y="737197"/>
                </a:lnTo>
                <a:lnTo>
                  <a:pt x="1177212" y="697241"/>
                </a:lnTo>
                <a:lnTo>
                  <a:pt x="1191864" y="655748"/>
                </a:lnTo>
                <a:lnTo>
                  <a:pt x="1202555" y="612875"/>
                </a:lnTo>
                <a:lnTo>
                  <a:pt x="1209103" y="568780"/>
                </a:lnTo>
                <a:lnTo>
                  <a:pt x="1211326" y="523620"/>
                </a:lnTo>
                <a:lnTo>
                  <a:pt x="1209103" y="478442"/>
                </a:lnTo>
                <a:lnTo>
                  <a:pt x="1202555" y="434330"/>
                </a:lnTo>
                <a:lnTo>
                  <a:pt x="1191864" y="391442"/>
                </a:lnTo>
                <a:lnTo>
                  <a:pt x="1177212" y="349936"/>
                </a:lnTo>
                <a:lnTo>
                  <a:pt x="1158780" y="309968"/>
                </a:lnTo>
                <a:lnTo>
                  <a:pt x="1136750" y="271696"/>
                </a:lnTo>
                <a:lnTo>
                  <a:pt x="1111305" y="235277"/>
                </a:lnTo>
                <a:lnTo>
                  <a:pt x="1082625" y="200868"/>
                </a:lnTo>
                <a:lnTo>
                  <a:pt x="1050892" y="168627"/>
                </a:lnTo>
                <a:lnTo>
                  <a:pt x="1016289" y="138710"/>
                </a:lnTo>
                <a:lnTo>
                  <a:pt x="978997" y="111275"/>
                </a:lnTo>
                <a:lnTo>
                  <a:pt x="939197" y="86478"/>
                </a:lnTo>
                <a:lnTo>
                  <a:pt x="897072" y="64478"/>
                </a:lnTo>
                <a:lnTo>
                  <a:pt x="852803" y="45431"/>
                </a:lnTo>
                <a:lnTo>
                  <a:pt x="806572" y="29495"/>
                </a:lnTo>
                <a:lnTo>
                  <a:pt x="758561" y="16827"/>
                </a:lnTo>
                <a:lnTo>
                  <a:pt x="708951" y="7583"/>
                </a:lnTo>
                <a:lnTo>
                  <a:pt x="657924" y="1922"/>
                </a:lnTo>
                <a:lnTo>
                  <a:pt x="605663" y="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3121" y="3240913"/>
            <a:ext cx="1211580" cy="1047115"/>
          </a:xfrm>
          <a:custGeom>
            <a:avLst/>
            <a:gdLst/>
            <a:ahLst/>
            <a:cxnLst/>
            <a:rect l="l" t="t" r="r" b="b"/>
            <a:pathLst>
              <a:path w="1211579" h="1047114">
                <a:moveTo>
                  <a:pt x="0" y="523620"/>
                </a:moveTo>
                <a:lnTo>
                  <a:pt x="2222" y="478442"/>
                </a:lnTo>
                <a:lnTo>
                  <a:pt x="8770" y="434330"/>
                </a:lnTo>
                <a:lnTo>
                  <a:pt x="19461" y="391442"/>
                </a:lnTo>
                <a:lnTo>
                  <a:pt x="34113" y="349936"/>
                </a:lnTo>
                <a:lnTo>
                  <a:pt x="52545" y="309968"/>
                </a:lnTo>
                <a:lnTo>
                  <a:pt x="74575" y="271696"/>
                </a:lnTo>
                <a:lnTo>
                  <a:pt x="100020" y="235277"/>
                </a:lnTo>
                <a:lnTo>
                  <a:pt x="128700" y="200868"/>
                </a:lnTo>
                <a:lnTo>
                  <a:pt x="160433" y="168627"/>
                </a:lnTo>
                <a:lnTo>
                  <a:pt x="195036" y="138710"/>
                </a:lnTo>
                <a:lnTo>
                  <a:pt x="232328" y="111275"/>
                </a:lnTo>
                <a:lnTo>
                  <a:pt x="272128" y="86478"/>
                </a:lnTo>
                <a:lnTo>
                  <a:pt x="314253" y="64478"/>
                </a:lnTo>
                <a:lnTo>
                  <a:pt x="358522" y="45431"/>
                </a:lnTo>
                <a:lnTo>
                  <a:pt x="404753" y="29495"/>
                </a:lnTo>
                <a:lnTo>
                  <a:pt x="452764" y="16827"/>
                </a:lnTo>
                <a:lnTo>
                  <a:pt x="502374" y="7583"/>
                </a:lnTo>
                <a:lnTo>
                  <a:pt x="553401" y="1922"/>
                </a:lnTo>
                <a:lnTo>
                  <a:pt x="605663" y="0"/>
                </a:lnTo>
                <a:lnTo>
                  <a:pt x="657924" y="1922"/>
                </a:lnTo>
                <a:lnTo>
                  <a:pt x="708951" y="7583"/>
                </a:lnTo>
                <a:lnTo>
                  <a:pt x="758561" y="16827"/>
                </a:lnTo>
                <a:lnTo>
                  <a:pt x="806572" y="29495"/>
                </a:lnTo>
                <a:lnTo>
                  <a:pt x="852803" y="45431"/>
                </a:lnTo>
                <a:lnTo>
                  <a:pt x="897072" y="64478"/>
                </a:lnTo>
                <a:lnTo>
                  <a:pt x="939197" y="86478"/>
                </a:lnTo>
                <a:lnTo>
                  <a:pt x="978997" y="111275"/>
                </a:lnTo>
                <a:lnTo>
                  <a:pt x="1016289" y="138710"/>
                </a:lnTo>
                <a:lnTo>
                  <a:pt x="1050892" y="168627"/>
                </a:lnTo>
                <a:lnTo>
                  <a:pt x="1082625" y="200868"/>
                </a:lnTo>
                <a:lnTo>
                  <a:pt x="1111305" y="235277"/>
                </a:lnTo>
                <a:lnTo>
                  <a:pt x="1136750" y="271696"/>
                </a:lnTo>
                <a:lnTo>
                  <a:pt x="1158780" y="309968"/>
                </a:lnTo>
                <a:lnTo>
                  <a:pt x="1177212" y="349936"/>
                </a:lnTo>
                <a:lnTo>
                  <a:pt x="1191864" y="391442"/>
                </a:lnTo>
                <a:lnTo>
                  <a:pt x="1202555" y="434330"/>
                </a:lnTo>
                <a:lnTo>
                  <a:pt x="1209103" y="478442"/>
                </a:lnTo>
                <a:lnTo>
                  <a:pt x="1211326" y="523620"/>
                </a:lnTo>
                <a:lnTo>
                  <a:pt x="1209103" y="568780"/>
                </a:lnTo>
                <a:lnTo>
                  <a:pt x="1202555" y="612875"/>
                </a:lnTo>
                <a:lnTo>
                  <a:pt x="1191864" y="655748"/>
                </a:lnTo>
                <a:lnTo>
                  <a:pt x="1177212" y="697241"/>
                </a:lnTo>
                <a:lnTo>
                  <a:pt x="1158780" y="737197"/>
                </a:lnTo>
                <a:lnTo>
                  <a:pt x="1136750" y="775458"/>
                </a:lnTo>
                <a:lnTo>
                  <a:pt x="1111305" y="811869"/>
                </a:lnTo>
                <a:lnTo>
                  <a:pt x="1082625" y="846270"/>
                </a:lnTo>
                <a:lnTo>
                  <a:pt x="1050892" y="878506"/>
                </a:lnTo>
                <a:lnTo>
                  <a:pt x="1016289" y="908418"/>
                </a:lnTo>
                <a:lnTo>
                  <a:pt x="978997" y="935849"/>
                </a:lnTo>
                <a:lnTo>
                  <a:pt x="939197" y="960642"/>
                </a:lnTo>
                <a:lnTo>
                  <a:pt x="897072" y="982640"/>
                </a:lnTo>
                <a:lnTo>
                  <a:pt x="852803" y="1001685"/>
                </a:lnTo>
                <a:lnTo>
                  <a:pt x="806572" y="1017620"/>
                </a:lnTo>
                <a:lnTo>
                  <a:pt x="758561" y="1030288"/>
                </a:lnTo>
                <a:lnTo>
                  <a:pt x="708951" y="1039531"/>
                </a:lnTo>
                <a:lnTo>
                  <a:pt x="657924" y="1045192"/>
                </a:lnTo>
                <a:lnTo>
                  <a:pt x="605663" y="1047114"/>
                </a:lnTo>
                <a:lnTo>
                  <a:pt x="553401" y="1045192"/>
                </a:lnTo>
                <a:lnTo>
                  <a:pt x="502374" y="1039531"/>
                </a:lnTo>
                <a:lnTo>
                  <a:pt x="452764" y="1030288"/>
                </a:lnTo>
                <a:lnTo>
                  <a:pt x="404753" y="1017620"/>
                </a:lnTo>
                <a:lnTo>
                  <a:pt x="358522" y="1001685"/>
                </a:lnTo>
                <a:lnTo>
                  <a:pt x="314253" y="982640"/>
                </a:lnTo>
                <a:lnTo>
                  <a:pt x="272128" y="960642"/>
                </a:lnTo>
                <a:lnTo>
                  <a:pt x="232328" y="935849"/>
                </a:lnTo>
                <a:lnTo>
                  <a:pt x="195036" y="908418"/>
                </a:lnTo>
                <a:lnTo>
                  <a:pt x="160433" y="878506"/>
                </a:lnTo>
                <a:lnTo>
                  <a:pt x="128700" y="846270"/>
                </a:lnTo>
                <a:lnTo>
                  <a:pt x="100020" y="811869"/>
                </a:lnTo>
                <a:lnTo>
                  <a:pt x="74575" y="775458"/>
                </a:lnTo>
                <a:lnTo>
                  <a:pt x="52545" y="737197"/>
                </a:lnTo>
                <a:lnTo>
                  <a:pt x="34113" y="697241"/>
                </a:lnTo>
                <a:lnTo>
                  <a:pt x="19461" y="655748"/>
                </a:lnTo>
                <a:lnTo>
                  <a:pt x="8770" y="612875"/>
                </a:lnTo>
                <a:lnTo>
                  <a:pt x="2222" y="568780"/>
                </a:lnTo>
                <a:lnTo>
                  <a:pt x="0" y="523620"/>
                </a:lnTo>
                <a:close/>
              </a:path>
            </a:pathLst>
          </a:custGeom>
          <a:ln w="25400">
            <a:solidFill>
              <a:srgbClr val="467E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7067" y="3611626"/>
            <a:ext cx="1150010" cy="306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0133" y="3800094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961898" y="0"/>
                </a:moveTo>
                <a:lnTo>
                  <a:pt x="913889" y="1155"/>
                </a:lnTo>
                <a:lnTo>
                  <a:pt x="866490" y="4585"/>
                </a:lnTo>
                <a:lnTo>
                  <a:pt x="819755" y="10235"/>
                </a:lnTo>
                <a:lnTo>
                  <a:pt x="773740" y="18052"/>
                </a:lnTo>
                <a:lnTo>
                  <a:pt x="728500" y="27982"/>
                </a:lnTo>
                <a:lnTo>
                  <a:pt x="684089" y="39969"/>
                </a:lnTo>
                <a:lnTo>
                  <a:pt x="640563" y="53961"/>
                </a:lnTo>
                <a:lnTo>
                  <a:pt x="597977" y="69903"/>
                </a:lnTo>
                <a:lnTo>
                  <a:pt x="556386" y="87742"/>
                </a:lnTo>
                <a:lnTo>
                  <a:pt x="515845" y="107422"/>
                </a:lnTo>
                <a:lnTo>
                  <a:pt x="476409" y="128890"/>
                </a:lnTo>
                <a:lnTo>
                  <a:pt x="438134" y="152093"/>
                </a:lnTo>
                <a:lnTo>
                  <a:pt x="401075" y="176975"/>
                </a:lnTo>
                <a:lnTo>
                  <a:pt x="365285" y="203483"/>
                </a:lnTo>
                <a:lnTo>
                  <a:pt x="330822" y="231562"/>
                </a:lnTo>
                <a:lnTo>
                  <a:pt x="297739" y="261159"/>
                </a:lnTo>
                <a:lnTo>
                  <a:pt x="266093" y="292220"/>
                </a:lnTo>
                <a:lnTo>
                  <a:pt x="235937" y="324691"/>
                </a:lnTo>
                <a:lnTo>
                  <a:pt x="207328" y="358516"/>
                </a:lnTo>
                <a:lnTo>
                  <a:pt x="180319" y="393643"/>
                </a:lnTo>
                <a:lnTo>
                  <a:pt x="154967" y="430018"/>
                </a:lnTo>
                <a:lnTo>
                  <a:pt x="131327" y="467585"/>
                </a:lnTo>
                <a:lnTo>
                  <a:pt x="109453" y="506292"/>
                </a:lnTo>
                <a:lnTo>
                  <a:pt x="89401" y="546084"/>
                </a:lnTo>
                <a:lnTo>
                  <a:pt x="71225" y="586907"/>
                </a:lnTo>
                <a:lnTo>
                  <a:pt x="54982" y="628706"/>
                </a:lnTo>
                <a:lnTo>
                  <a:pt x="40725" y="671429"/>
                </a:lnTo>
                <a:lnTo>
                  <a:pt x="28511" y="715021"/>
                </a:lnTo>
                <a:lnTo>
                  <a:pt x="18394" y="759427"/>
                </a:lnTo>
                <a:lnTo>
                  <a:pt x="10429" y="804594"/>
                </a:lnTo>
                <a:lnTo>
                  <a:pt x="4672" y="850467"/>
                </a:lnTo>
                <a:lnTo>
                  <a:pt x="1177" y="896993"/>
                </a:lnTo>
                <a:lnTo>
                  <a:pt x="0" y="944117"/>
                </a:lnTo>
                <a:lnTo>
                  <a:pt x="1177" y="991231"/>
                </a:lnTo>
                <a:lnTo>
                  <a:pt x="4672" y="1037747"/>
                </a:lnTo>
                <a:lnTo>
                  <a:pt x="10429" y="1083612"/>
                </a:lnTo>
                <a:lnTo>
                  <a:pt x="18394" y="1128770"/>
                </a:lnTo>
                <a:lnTo>
                  <a:pt x="28511" y="1173170"/>
                </a:lnTo>
                <a:lnTo>
                  <a:pt x="40725" y="1216755"/>
                </a:lnTo>
                <a:lnTo>
                  <a:pt x="54982" y="1259472"/>
                </a:lnTo>
                <a:lnTo>
                  <a:pt x="71225" y="1301268"/>
                </a:lnTo>
                <a:lnTo>
                  <a:pt x="89401" y="1342087"/>
                </a:lnTo>
                <a:lnTo>
                  <a:pt x="109453" y="1381876"/>
                </a:lnTo>
                <a:lnTo>
                  <a:pt x="131327" y="1420580"/>
                </a:lnTo>
                <a:lnTo>
                  <a:pt x="154967" y="1458146"/>
                </a:lnTo>
                <a:lnTo>
                  <a:pt x="180319" y="1494519"/>
                </a:lnTo>
                <a:lnTo>
                  <a:pt x="207328" y="1529646"/>
                </a:lnTo>
                <a:lnTo>
                  <a:pt x="235937" y="1563471"/>
                </a:lnTo>
                <a:lnTo>
                  <a:pt x="266093" y="1595942"/>
                </a:lnTo>
                <a:lnTo>
                  <a:pt x="297739" y="1627003"/>
                </a:lnTo>
                <a:lnTo>
                  <a:pt x="330822" y="1656601"/>
                </a:lnTo>
                <a:lnTo>
                  <a:pt x="365285" y="1684682"/>
                </a:lnTo>
                <a:lnTo>
                  <a:pt x="401075" y="1711191"/>
                </a:lnTo>
                <a:lnTo>
                  <a:pt x="438134" y="1736075"/>
                </a:lnTo>
                <a:lnTo>
                  <a:pt x="476409" y="1759279"/>
                </a:lnTo>
                <a:lnTo>
                  <a:pt x="515845" y="1780749"/>
                </a:lnTo>
                <a:lnTo>
                  <a:pt x="556386" y="1800431"/>
                </a:lnTo>
                <a:lnTo>
                  <a:pt x="597977" y="1818271"/>
                </a:lnTo>
                <a:lnTo>
                  <a:pt x="640563" y="1834215"/>
                </a:lnTo>
                <a:lnTo>
                  <a:pt x="684089" y="1848209"/>
                </a:lnTo>
                <a:lnTo>
                  <a:pt x="728500" y="1860198"/>
                </a:lnTo>
                <a:lnTo>
                  <a:pt x="773740" y="1870129"/>
                </a:lnTo>
                <a:lnTo>
                  <a:pt x="819755" y="1877947"/>
                </a:lnTo>
                <a:lnTo>
                  <a:pt x="866490" y="1883599"/>
                </a:lnTo>
                <a:lnTo>
                  <a:pt x="913889" y="1887029"/>
                </a:lnTo>
                <a:lnTo>
                  <a:pt x="961898" y="1888185"/>
                </a:lnTo>
                <a:lnTo>
                  <a:pt x="1009906" y="1887029"/>
                </a:lnTo>
                <a:lnTo>
                  <a:pt x="1057305" y="1883599"/>
                </a:lnTo>
                <a:lnTo>
                  <a:pt x="1104040" y="1877947"/>
                </a:lnTo>
                <a:lnTo>
                  <a:pt x="1150055" y="1870129"/>
                </a:lnTo>
                <a:lnTo>
                  <a:pt x="1195295" y="1860198"/>
                </a:lnTo>
                <a:lnTo>
                  <a:pt x="1239706" y="1848209"/>
                </a:lnTo>
                <a:lnTo>
                  <a:pt x="1283232" y="1834215"/>
                </a:lnTo>
                <a:lnTo>
                  <a:pt x="1325818" y="1818271"/>
                </a:lnTo>
                <a:lnTo>
                  <a:pt x="1367409" y="1800431"/>
                </a:lnTo>
                <a:lnTo>
                  <a:pt x="1407950" y="1780749"/>
                </a:lnTo>
                <a:lnTo>
                  <a:pt x="1447386" y="1759279"/>
                </a:lnTo>
                <a:lnTo>
                  <a:pt x="1485661" y="1736075"/>
                </a:lnTo>
                <a:lnTo>
                  <a:pt x="1522720" y="1711191"/>
                </a:lnTo>
                <a:lnTo>
                  <a:pt x="1558510" y="1684682"/>
                </a:lnTo>
                <a:lnTo>
                  <a:pt x="1592973" y="1656601"/>
                </a:lnTo>
                <a:lnTo>
                  <a:pt x="1626056" y="1627003"/>
                </a:lnTo>
                <a:lnTo>
                  <a:pt x="1657702" y="1595942"/>
                </a:lnTo>
                <a:lnTo>
                  <a:pt x="1687858" y="1563471"/>
                </a:lnTo>
                <a:lnTo>
                  <a:pt x="1716467" y="1529646"/>
                </a:lnTo>
                <a:lnTo>
                  <a:pt x="1743476" y="1494519"/>
                </a:lnTo>
                <a:lnTo>
                  <a:pt x="1768828" y="1458146"/>
                </a:lnTo>
                <a:lnTo>
                  <a:pt x="1792468" y="1420580"/>
                </a:lnTo>
                <a:lnTo>
                  <a:pt x="1814342" y="1381876"/>
                </a:lnTo>
                <a:lnTo>
                  <a:pt x="1834394" y="1342087"/>
                </a:lnTo>
                <a:lnTo>
                  <a:pt x="1852570" y="1301268"/>
                </a:lnTo>
                <a:lnTo>
                  <a:pt x="1868813" y="1259472"/>
                </a:lnTo>
                <a:lnTo>
                  <a:pt x="1883070" y="1216755"/>
                </a:lnTo>
                <a:lnTo>
                  <a:pt x="1895284" y="1173170"/>
                </a:lnTo>
                <a:lnTo>
                  <a:pt x="1905401" y="1128770"/>
                </a:lnTo>
                <a:lnTo>
                  <a:pt x="1913366" y="1083612"/>
                </a:lnTo>
                <a:lnTo>
                  <a:pt x="1919123" y="1037747"/>
                </a:lnTo>
                <a:lnTo>
                  <a:pt x="1922618" y="991231"/>
                </a:lnTo>
                <a:lnTo>
                  <a:pt x="1923795" y="944117"/>
                </a:lnTo>
                <a:lnTo>
                  <a:pt x="1922618" y="896993"/>
                </a:lnTo>
                <a:lnTo>
                  <a:pt x="1919123" y="850467"/>
                </a:lnTo>
                <a:lnTo>
                  <a:pt x="1913366" y="804594"/>
                </a:lnTo>
                <a:lnTo>
                  <a:pt x="1905401" y="759427"/>
                </a:lnTo>
                <a:lnTo>
                  <a:pt x="1895284" y="715021"/>
                </a:lnTo>
                <a:lnTo>
                  <a:pt x="1883070" y="671429"/>
                </a:lnTo>
                <a:lnTo>
                  <a:pt x="1868813" y="628706"/>
                </a:lnTo>
                <a:lnTo>
                  <a:pt x="1852570" y="586907"/>
                </a:lnTo>
                <a:lnTo>
                  <a:pt x="1834394" y="546084"/>
                </a:lnTo>
                <a:lnTo>
                  <a:pt x="1814342" y="506292"/>
                </a:lnTo>
                <a:lnTo>
                  <a:pt x="1792468" y="467585"/>
                </a:lnTo>
                <a:lnTo>
                  <a:pt x="1768828" y="430018"/>
                </a:lnTo>
                <a:lnTo>
                  <a:pt x="1743476" y="393643"/>
                </a:lnTo>
                <a:lnTo>
                  <a:pt x="1716467" y="358516"/>
                </a:lnTo>
                <a:lnTo>
                  <a:pt x="1687858" y="324691"/>
                </a:lnTo>
                <a:lnTo>
                  <a:pt x="1657702" y="292220"/>
                </a:lnTo>
                <a:lnTo>
                  <a:pt x="1626056" y="261159"/>
                </a:lnTo>
                <a:lnTo>
                  <a:pt x="1592973" y="231562"/>
                </a:lnTo>
                <a:lnTo>
                  <a:pt x="1558510" y="203483"/>
                </a:lnTo>
                <a:lnTo>
                  <a:pt x="1522720" y="176975"/>
                </a:lnTo>
                <a:lnTo>
                  <a:pt x="1485661" y="152093"/>
                </a:lnTo>
                <a:lnTo>
                  <a:pt x="1447386" y="128890"/>
                </a:lnTo>
                <a:lnTo>
                  <a:pt x="1407950" y="107422"/>
                </a:lnTo>
                <a:lnTo>
                  <a:pt x="1367409" y="87742"/>
                </a:lnTo>
                <a:lnTo>
                  <a:pt x="1325818" y="69903"/>
                </a:lnTo>
                <a:lnTo>
                  <a:pt x="1283232" y="53961"/>
                </a:lnTo>
                <a:lnTo>
                  <a:pt x="1239706" y="39969"/>
                </a:lnTo>
                <a:lnTo>
                  <a:pt x="1195295" y="27982"/>
                </a:lnTo>
                <a:lnTo>
                  <a:pt x="1150055" y="18052"/>
                </a:lnTo>
                <a:lnTo>
                  <a:pt x="1104040" y="10235"/>
                </a:lnTo>
                <a:lnTo>
                  <a:pt x="1057305" y="4585"/>
                </a:lnTo>
                <a:lnTo>
                  <a:pt x="1009906" y="1155"/>
                </a:lnTo>
                <a:lnTo>
                  <a:pt x="961898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0133" y="3800094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0" y="944117"/>
                </a:moveTo>
                <a:lnTo>
                  <a:pt x="1177" y="896993"/>
                </a:lnTo>
                <a:lnTo>
                  <a:pt x="4672" y="850467"/>
                </a:lnTo>
                <a:lnTo>
                  <a:pt x="10429" y="804594"/>
                </a:lnTo>
                <a:lnTo>
                  <a:pt x="18394" y="759427"/>
                </a:lnTo>
                <a:lnTo>
                  <a:pt x="28511" y="715021"/>
                </a:lnTo>
                <a:lnTo>
                  <a:pt x="40725" y="671429"/>
                </a:lnTo>
                <a:lnTo>
                  <a:pt x="54982" y="628706"/>
                </a:lnTo>
                <a:lnTo>
                  <a:pt x="71225" y="586907"/>
                </a:lnTo>
                <a:lnTo>
                  <a:pt x="89401" y="546084"/>
                </a:lnTo>
                <a:lnTo>
                  <a:pt x="109453" y="506292"/>
                </a:lnTo>
                <a:lnTo>
                  <a:pt x="131327" y="467585"/>
                </a:lnTo>
                <a:lnTo>
                  <a:pt x="154967" y="430018"/>
                </a:lnTo>
                <a:lnTo>
                  <a:pt x="180319" y="393643"/>
                </a:lnTo>
                <a:lnTo>
                  <a:pt x="207328" y="358516"/>
                </a:lnTo>
                <a:lnTo>
                  <a:pt x="235937" y="324691"/>
                </a:lnTo>
                <a:lnTo>
                  <a:pt x="266093" y="292220"/>
                </a:lnTo>
                <a:lnTo>
                  <a:pt x="297739" y="261159"/>
                </a:lnTo>
                <a:lnTo>
                  <a:pt x="330822" y="231562"/>
                </a:lnTo>
                <a:lnTo>
                  <a:pt x="365285" y="203483"/>
                </a:lnTo>
                <a:lnTo>
                  <a:pt x="401075" y="176975"/>
                </a:lnTo>
                <a:lnTo>
                  <a:pt x="438134" y="152093"/>
                </a:lnTo>
                <a:lnTo>
                  <a:pt x="476409" y="128890"/>
                </a:lnTo>
                <a:lnTo>
                  <a:pt x="515845" y="107422"/>
                </a:lnTo>
                <a:lnTo>
                  <a:pt x="556386" y="87742"/>
                </a:lnTo>
                <a:lnTo>
                  <a:pt x="597977" y="69903"/>
                </a:lnTo>
                <a:lnTo>
                  <a:pt x="640563" y="53961"/>
                </a:lnTo>
                <a:lnTo>
                  <a:pt x="684089" y="39969"/>
                </a:lnTo>
                <a:lnTo>
                  <a:pt x="728500" y="27982"/>
                </a:lnTo>
                <a:lnTo>
                  <a:pt x="773740" y="18052"/>
                </a:lnTo>
                <a:lnTo>
                  <a:pt x="819755" y="10235"/>
                </a:lnTo>
                <a:lnTo>
                  <a:pt x="866490" y="4585"/>
                </a:lnTo>
                <a:lnTo>
                  <a:pt x="913889" y="1155"/>
                </a:lnTo>
                <a:lnTo>
                  <a:pt x="961898" y="0"/>
                </a:lnTo>
                <a:lnTo>
                  <a:pt x="1009906" y="1155"/>
                </a:lnTo>
                <a:lnTo>
                  <a:pt x="1057305" y="4585"/>
                </a:lnTo>
                <a:lnTo>
                  <a:pt x="1104040" y="10235"/>
                </a:lnTo>
                <a:lnTo>
                  <a:pt x="1150055" y="18052"/>
                </a:lnTo>
                <a:lnTo>
                  <a:pt x="1195295" y="27982"/>
                </a:lnTo>
                <a:lnTo>
                  <a:pt x="1239706" y="39969"/>
                </a:lnTo>
                <a:lnTo>
                  <a:pt x="1283232" y="53961"/>
                </a:lnTo>
                <a:lnTo>
                  <a:pt x="1325818" y="69903"/>
                </a:lnTo>
                <a:lnTo>
                  <a:pt x="1367409" y="87742"/>
                </a:lnTo>
                <a:lnTo>
                  <a:pt x="1407950" y="107422"/>
                </a:lnTo>
                <a:lnTo>
                  <a:pt x="1447386" y="128890"/>
                </a:lnTo>
                <a:lnTo>
                  <a:pt x="1485661" y="152093"/>
                </a:lnTo>
                <a:lnTo>
                  <a:pt x="1522720" y="176975"/>
                </a:lnTo>
                <a:lnTo>
                  <a:pt x="1558510" y="203483"/>
                </a:lnTo>
                <a:lnTo>
                  <a:pt x="1592973" y="231562"/>
                </a:lnTo>
                <a:lnTo>
                  <a:pt x="1626056" y="261159"/>
                </a:lnTo>
                <a:lnTo>
                  <a:pt x="1657702" y="292220"/>
                </a:lnTo>
                <a:lnTo>
                  <a:pt x="1687858" y="324691"/>
                </a:lnTo>
                <a:lnTo>
                  <a:pt x="1716467" y="358516"/>
                </a:lnTo>
                <a:lnTo>
                  <a:pt x="1743476" y="393643"/>
                </a:lnTo>
                <a:lnTo>
                  <a:pt x="1768828" y="430018"/>
                </a:lnTo>
                <a:lnTo>
                  <a:pt x="1792468" y="467585"/>
                </a:lnTo>
                <a:lnTo>
                  <a:pt x="1814342" y="506292"/>
                </a:lnTo>
                <a:lnTo>
                  <a:pt x="1834394" y="546084"/>
                </a:lnTo>
                <a:lnTo>
                  <a:pt x="1852570" y="586907"/>
                </a:lnTo>
                <a:lnTo>
                  <a:pt x="1868813" y="628706"/>
                </a:lnTo>
                <a:lnTo>
                  <a:pt x="1883070" y="671429"/>
                </a:lnTo>
                <a:lnTo>
                  <a:pt x="1895284" y="715021"/>
                </a:lnTo>
                <a:lnTo>
                  <a:pt x="1905401" y="759427"/>
                </a:lnTo>
                <a:lnTo>
                  <a:pt x="1913366" y="804594"/>
                </a:lnTo>
                <a:lnTo>
                  <a:pt x="1919123" y="850467"/>
                </a:lnTo>
                <a:lnTo>
                  <a:pt x="1922618" y="896993"/>
                </a:lnTo>
                <a:lnTo>
                  <a:pt x="1923795" y="944117"/>
                </a:lnTo>
                <a:lnTo>
                  <a:pt x="1922618" y="991231"/>
                </a:lnTo>
                <a:lnTo>
                  <a:pt x="1919123" y="1037747"/>
                </a:lnTo>
                <a:lnTo>
                  <a:pt x="1913366" y="1083612"/>
                </a:lnTo>
                <a:lnTo>
                  <a:pt x="1905401" y="1128770"/>
                </a:lnTo>
                <a:lnTo>
                  <a:pt x="1895284" y="1173170"/>
                </a:lnTo>
                <a:lnTo>
                  <a:pt x="1883070" y="1216755"/>
                </a:lnTo>
                <a:lnTo>
                  <a:pt x="1868813" y="1259472"/>
                </a:lnTo>
                <a:lnTo>
                  <a:pt x="1852570" y="1301268"/>
                </a:lnTo>
                <a:lnTo>
                  <a:pt x="1834394" y="1342087"/>
                </a:lnTo>
                <a:lnTo>
                  <a:pt x="1814342" y="1381876"/>
                </a:lnTo>
                <a:lnTo>
                  <a:pt x="1792468" y="1420580"/>
                </a:lnTo>
                <a:lnTo>
                  <a:pt x="1768828" y="1458146"/>
                </a:lnTo>
                <a:lnTo>
                  <a:pt x="1743476" y="1494519"/>
                </a:lnTo>
                <a:lnTo>
                  <a:pt x="1716467" y="1529646"/>
                </a:lnTo>
                <a:lnTo>
                  <a:pt x="1687858" y="1563471"/>
                </a:lnTo>
                <a:lnTo>
                  <a:pt x="1657702" y="1595942"/>
                </a:lnTo>
                <a:lnTo>
                  <a:pt x="1626056" y="1627003"/>
                </a:lnTo>
                <a:lnTo>
                  <a:pt x="1592973" y="1656601"/>
                </a:lnTo>
                <a:lnTo>
                  <a:pt x="1558510" y="1684682"/>
                </a:lnTo>
                <a:lnTo>
                  <a:pt x="1522720" y="1711191"/>
                </a:lnTo>
                <a:lnTo>
                  <a:pt x="1485661" y="1736075"/>
                </a:lnTo>
                <a:lnTo>
                  <a:pt x="1447386" y="1759279"/>
                </a:lnTo>
                <a:lnTo>
                  <a:pt x="1407950" y="1780749"/>
                </a:lnTo>
                <a:lnTo>
                  <a:pt x="1367409" y="1800431"/>
                </a:lnTo>
                <a:lnTo>
                  <a:pt x="1325818" y="1818271"/>
                </a:lnTo>
                <a:lnTo>
                  <a:pt x="1283232" y="1834215"/>
                </a:lnTo>
                <a:lnTo>
                  <a:pt x="1239706" y="1848209"/>
                </a:lnTo>
                <a:lnTo>
                  <a:pt x="1195295" y="1860198"/>
                </a:lnTo>
                <a:lnTo>
                  <a:pt x="1150055" y="1870129"/>
                </a:lnTo>
                <a:lnTo>
                  <a:pt x="1104040" y="1877947"/>
                </a:lnTo>
                <a:lnTo>
                  <a:pt x="1057305" y="1883599"/>
                </a:lnTo>
                <a:lnTo>
                  <a:pt x="1009906" y="1887029"/>
                </a:lnTo>
                <a:lnTo>
                  <a:pt x="961898" y="1888185"/>
                </a:lnTo>
                <a:lnTo>
                  <a:pt x="913889" y="1887029"/>
                </a:lnTo>
                <a:lnTo>
                  <a:pt x="866490" y="1883599"/>
                </a:lnTo>
                <a:lnTo>
                  <a:pt x="819755" y="1877947"/>
                </a:lnTo>
                <a:lnTo>
                  <a:pt x="773740" y="1870129"/>
                </a:lnTo>
                <a:lnTo>
                  <a:pt x="728500" y="1860198"/>
                </a:lnTo>
                <a:lnTo>
                  <a:pt x="684089" y="1848209"/>
                </a:lnTo>
                <a:lnTo>
                  <a:pt x="640563" y="1834215"/>
                </a:lnTo>
                <a:lnTo>
                  <a:pt x="597977" y="1818271"/>
                </a:lnTo>
                <a:lnTo>
                  <a:pt x="556386" y="1800431"/>
                </a:lnTo>
                <a:lnTo>
                  <a:pt x="515845" y="1780749"/>
                </a:lnTo>
                <a:lnTo>
                  <a:pt x="476409" y="1759279"/>
                </a:lnTo>
                <a:lnTo>
                  <a:pt x="438134" y="1736075"/>
                </a:lnTo>
                <a:lnTo>
                  <a:pt x="401075" y="1711191"/>
                </a:lnTo>
                <a:lnTo>
                  <a:pt x="365285" y="1684682"/>
                </a:lnTo>
                <a:lnTo>
                  <a:pt x="330822" y="1656601"/>
                </a:lnTo>
                <a:lnTo>
                  <a:pt x="297739" y="1627003"/>
                </a:lnTo>
                <a:lnTo>
                  <a:pt x="266093" y="1595942"/>
                </a:lnTo>
                <a:lnTo>
                  <a:pt x="235937" y="1563471"/>
                </a:lnTo>
                <a:lnTo>
                  <a:pt x="207328" y="1529646"/>
                </a:lnTo>
                <a:lnTo>
                  <a:pt x="180319" y="1494519"/>
                </a:lnTo>
                <a:lnTo>
                  <a:pt x="154967" y="1458146"/>
                </a:lnTo>
                <a:lnTo>
                  <a:pt x="131327" y="1420580"/>
                </a:lnTo>
                <a:lnTo>
                  <a:pt x="109453" y="1381876"/>
                </a:lnTo>
                <a:lnTo>
                  <a:pt x="89401" y="1342087"/>
                </a:lnTo>
                <a:lnTo>
                  <a:pt x="71225" y="1301268"/>
                </a:lnTo>
                <a:lnTo>
                  <a:pt x="54982" y="1259472"/>
                </a:lnTo>
                <a:lnTo>
                  <a:pt x="40725" y="1216755"/>
                </a:lnTo>
                <a:lnTo>
                  <a:pt x="28511" y="1173170"/>
                </a:lnTo>
                <a:lnTo>
                  <a:pt x="18394" y="1128770"/>
                </a:lnTo>
                <a:lnTo>
                  <a:pt x="10429" y="1083612"/>
                </a:lnTo>
                <a:lnTo>
                  <a:pt x="4672" y="1037747"/>
                </a:lnTo>
                <a:lnTo>
                  <a:pt x="1177" y="991231"/>
                </a:lnTo>
                <a:lnTo>
                  <a:pt x="0" y="944117"/>
                </a:lnTo>
                <a:close/>
              </a:path>
            </a:pathLst>
          </a:custGeom>
          <a:ln w="25400">
            <a:solidFill>
              <a:srgbClr val="5C5E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8072" y="4591558"/>
            <a:ext cx="975550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664" y="1208646"/>
            <a:ext cx="8823656" cy="5002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2361724"/>
          </a:xfrm>
          <a:custGeom>
            <a:avLst/>
            <a:gdLst/>
            <a:ahLst/>
            <a:cxnLst/>
            <a:rect l="l" t="t" r="r" b="b"/>
            <a:pathLst>
              <a:path w="12192000" h="3148965">
                <a:moveTo>
                  <a:pt x="0" y="3148584"/>
                </a:moveTo>
                <a:lnTo>
                  <a:pt x="12192000" y="3148584"/>
                </a:lnTo>
                <a:lnTo>
                  <a:pt x="12192000" y="0"/>
                </a:lnTo>
                <a:lnTo>
                  <a:pt x="0" y="0"/>
                </a:lnTo>
                <a:lnTo>
                  <a:pt x="0" y="3148584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470345" y="1173185"/>
            <a:ext cx="421052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$provide.provider(</a:t>
            </a:r>
            <a:r>
              <a:rPr sz="1500" spc="-4" dirty="0">
                <a:solidFill>
                  <a:srgbClr val="6A8759"/>
                </a:solidFill>
                <a:latin typeface="Consolas"/>
                <a:cs typeface="Consolas"/>
              </a:rPr>
              <a:t>'books'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function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r>
              <a:rPr sz="1500" spc="3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428625"/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this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r>
              <a:rPr sz="1500" spc="-4" dirty="0">
                <a:solidFill>
                  <a:srgbClr val="FFC66D"/>
                </a:solidFill>
                <a:latin typeface="Consolas"/>
                <a:cs typeface="Consolas"/>
              </a:rPr>
              <a:t>$get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function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r>
              <a:rPr sz="1500" spc="-1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848678"/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var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appName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500" dirty="0">
                <a:solidFill>
                  <a:srgbClr val="6A8759"/>
                </a:solidFill>
                <a:latin typeface="Consolas"/>
                <a:cs typeface="Consolas"/>
              </a:rPr>
              <a:t>'Book</a:t>
            </a:r>
            <a:r>
              <a:rPr sz="1500" spc="-26" dirty="0">
                <a:solidFill>
                  <a:srgbClr val="6A8759"/>
                </a:solidFill>
                <a:latin typeface="Consolas"/>
                <a:cs typeface="Consolas"/>
              </a:rPr>
              <a:t> </a:t>
            </a:r>
            <a:r>
              <a:rPr sz="1500" spc="-4" dirty="0">
                <a:solidFill>
                  <a:srgbClr val="6A8759"/>
                </a:solidFill>
                <a:latin typeface="Consolas"/>
                <a:cs typeface="Consolas"/>
              </a:rPr>
              <a:t>Logger'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848678"/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return</a:t>
            </a:r>
            <a:r>
              <a:rPr sz="1500" b="1" spc="-64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476" algn="ctr"/>
            <a:r>
              <a:rPr sz="1500" spc="-4" dirty="0">
                <a:solidFill>
                  <a:srgbClr val="9876AA"/>
                </a:solidFill>
                <a:latin typeface="Consolas"/>
                <a:cs typeface="Consolas"/>
              </a:rPr>
              <a:t>appName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500" spc="-3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appName</a:t>
            </a:r>
            <a:endParaRPr sz="1500">
              <a:latin typeface="Consolas"/>
              <a:cs typeface="Consolas"/>
            </a:endParaRPr>
          </a:p>
          <a:p>
            <a:pPr marL="848201"/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CC7832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428625"/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9525"/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})</a:t>
            </a:r>
            <a:r>
              <a:rPr sz="1500" dirty="0">
                <a:solidFill>
                  <a:srgbClr val="CC7832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325" y="3700367"/>
            <a:ext cx="5273516" cy="187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400" spc="56" dirty="0">
                <a:solidFill>
                  <a:srgbClr val="818285"/>
                </a:solidFill>
                <a:latin typeface="Calibri"/>
                <a:cs typeface="Calibri"/>
              </a:rPr>
              <a:t>Using</a:t>
            </a:r>
            <a:r>
              <a:rPr sz="2400" spc="-38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z="2400" spc="8" dirty="0">
                <a:solidFill>
                  <a:srgbClr val="818285"/>
                </a:solidFill>
                <a:latin typeface="Calibri"/>
                <a:cs typeface="Calibri"/>
              </a:rPr>
              <a:t>$provide.provider()</a:t>
            </a:r>
            <a:endParaRPr sz="2400">
              <a:latin typeface="Calibri"/>
              <a:cs typeface="Calibri"/>
            </a:endParaRPr>
          </a:p>
          <a:p>
            <a:pPr marL="266700" indent="-257175">
              <a:spcBef>
                <a:spcPts val="689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23" dirty="0">
                <a:solidFill>
                  <a:srgbClr val="818285"/>
                </a:solidFill>
                <a:latin typeface="Calibri"/>
                <a:cs typeface="Calibri"/>
              </a:rPr>
              <a:t>Call</a:t>
            </a:r>
            <a:r>
              <a:rPr spc="-23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the</a:t>
            </a:r>
            <a:r>
              <a:rPr spc="-169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-11" dirty="0">
                <a:solidFill>
                  <a:srgbClr val="818285"/>
                </a:solidFill>
                <a:latin typeface="Calibri"/>
                <a:cs typeface="Calibri"/>
              </a:rPr>
              <a:t>“provider”</a:t>
            </a:r>
            <a:r>
              <a:rPr spc="-191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26" dirty="0">
                <a:solidFill>
                  <a:srgbClr val="818285"/>
                </a:solidFill>
                <a:latin typeface="Calibri"/>
                <a:cs typeface="Calibri"/>
              </a:rPr>
              <a:t>function</a:t>
            </a:r>
            <a:r>
              <a:rPr spc="-11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45" dirty="0">
                <a:solidFill>
                  <a:srgbClr val="818285"/>
                </a:solidFill>
                <a:latin typeface="Calibri"/>
                <a:cs typeface="Calibri"/>
              </a:rPr>
              <a:t>on</a:t>
            </a:r>
            <a:r>
              <a:rPr spc="-30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the</a:t>
            </a:r>
            <a:r>
              <a:rPr spc="-15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23" dirty="0">
                <a:solidFill>
                  <a:srgbClr val="818285"/>
                </a:solidFill>
                <a:latin typeface="Calibri"/>
                <a:cs typeface="Calibri"/>
              </a:rPr>
              <a:t>$provide</a:t>
            </a:r>
            <a:r>
              <a:rPr spc="-49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service</a:t>
            </a:r>
            <a:endParaRPr>
              <a:latin typeface="Calibri"/>
              <a:cs typeface="Calibri"/>
            </a:endParaRPr>
          </a:p>
          <a:p>
            <a:pPr marL="266700" indent="-257175">
              <a:spcBef>
                <a:spcPts val="829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4" dirty="0">
                <a:solidFill>
                  <a:srgbClr val="818285"/>
                </a:solidFill>
                <a:latin typeface="Calibri"/>
                <a:cs typeface="Calibri"/>
              </a:rPr>
              <a:t>Provider</a:t>
            </a:r>
            <a:r>
              <a:rPr spc="-38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23" dirty="0">
                <a:solidFill>
                  <a:srgbClr val="818285"/>
                </a:solidFill>
                <a:latin typeface="Calibri"/>
                <a:cs typeface="Calibri"/>
              </a:rPr>
              <a:t>must</a:t>
            </a:r>
            <a:r>
              <a:rPr spc="-19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9" dirty="0">
                <a:solidFill>
                  <a:srgbClr val="818285"/>
                </a:solidFill>
                <a:latin typeface="Calibri"/>
                <a:cs typeface="Calibri"/>
              </a:rPr>
              <a:t>define</a:t>
            </a:r>
            <a:r>
              <a:rPr spc="-26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4" dirty="0">
                <a:solidFill>
                  <a:srgbClr val="818285"/>
                </a:solidFill>
                <a:latin typeface="Calibri"/>
                <a:cs typeface="Calibri"/>
              </a:rPr>
              <a:t>a</a:t>
            </a:r>
            <a:r>
              <a:rPr spc="-172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-8" dirty="0">
                <a:solidFill>
                  <a:srgbClr val="818285"/>
                </a:solidFill>
                <a:latin typeface="Calibri"/>
                <a:cs typeface="Calibri"/>
              </a:rPr>
              <a:t>“$get”</a:t>
            </a:r>
            <a:r>
              <a:rPr spc="-195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26" dirty="0">
                <a:solidFill>
                  <a:srgbClr val="818285"/>
                </a:solidFill>
                <a:latin typeface="Calibri"/>
                <a:cs typeface="Calibri"/>
              </a:rPr>
              <a:t>function</a:t>
            </a:r>
            <a:endParaRPr>
              <a:latin typeface="Calibri"/>
              <a:cs typeface="Calibri"/>
            </a:endParaRPr>
          </a:p>
          <a:p>
            <a:pPr marL="266700" indent="-257175">
              <a:spcBef>
                <a:spcPts val="818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23" dirty="0">
                <a:solidFill>
                  <a:srgbClr val="818285"/>
                </a:solidFill>
                <a:latin typeface="Calibri"/>
                <a:cs typeface="Calibri"/>
              </a:rPr>
              <a:t>Service </a:t>
            </a:r>
            <a:r>
              <a:rPr spc="8" dirty="0">
                <a:solidFill>
                  <a:srgbClr val="818285"/>
                </a:solidFill>
                <a:latin typeface="Calibri"/>
                <a:cs typeface="Calibri"/>
              </a:rPr>
              <a:t>is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the </a:t>
            </a:r>
            <a:r>
              <a:rPr spc="30" dirty="0">
                <a:solidFill>
                  <a:srgbClr val="818285"/>
                </a:solidFill>
                <a:latin typeface="Calibri"/>
                <a:cs typeface="Calibri"/>
              </a:rPr>
              <a:t>object </a:t>
            </a:r>
            <a:r>
              <a:rPr spc="8" dirty="0">
                <a:solidFill>
                  <a:srgbClr val="818285"/>
                </a:solidFill>
                <a:latin typeface="Calibri"/>
                <a:cs typeface="Calibri"/>
              </a:rPr>
              <a:t>returned </a:t>
            </a:r>
            <a:r>
              <a:rPr dirty="0">
                <a:solidFill>
                  <a:srgbClr val="818285"/>
                </a:solidFill>
                <a:latin typeface="Calibri"/>
                <a:cs typeface="Calibri"/>
              </a:rPr>
              <a:t>from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the </a:t>
            </a:r>
            <a:r>
              <a:rPr spc="41" dirty="0">
                <a:solidFill>
                  <a:srgbClr val="818285"/>
                </a:solidFill>
                <a:latin typeface="Calibri"/>
                <a:cs typeface="Calibri"/>
              </a:rPr>
              <a:t>$get</a:t>
            </a:r>
            <a:r>
              <a:rPr spc="-274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26" dirty="0">
                <a:solidFill>
                  <a:srgbClr val="818285"/>
                </a:solidFill>
                <a:latin typeface="Calibri"/>
                <a:cs typeface="Calibri"/>
              </a:rPr>
              <a:t>function</a:t>
            </a:r>
            <a:endParaRPr>
              <a:latin typeface="Calibri"/>
              <a:cs typeface="Calibri"/>
            </a:endParaRPr>
          </a:p>
          <a:p>
            <a:pPr marL="266700" indent="-257175">
              <a:spcBef>
                <a:spcPts val="829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30" dirty="0">
                <a:solidFill>
                  <a:srgbClr val="818285"/>
                </a:solidFill>
                <a:latin typeface="Calibri"/>
                <a:cs typeface="Calibri"/>
              </a:rPr>
              <a:t>Configurable </a:t>
            </a:r>
            <a:r>
              <a:rPr spc="19" dirty="0">
                <a:solidFill>
                  <a:srgbClr val="818285"/>
                </a:solidFill>
                <a:latin typeface="Calibri"/>
                <a:cs typeface="Calibri"/>
              </a:rPr>
              <a:t>via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the </a:t>
            </a:r>
            <a:r>
              <a:rPr spc="38" dirty="0">
                <a:solidFill>
                  <a:srgbClr val="818285"/>
                </a:solidFill>
                <a:latin typeface="Calibri"/>
                <a:cs typeface="Calibri"/>
              </a:rPr>
              <a:t>underlying</a:t>
            </a:r>
            <a:r>
              <a:rPr spc="-161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provider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306" y="1404175"/>
            <a:ext cx="662939" cy="306705"/>
          </a:xfrm>
          <a:custGeom>
            <a:avLst/>
            <a:gdLst/>
            <a:ahLst/>
            <a:cxnLst/>
            <a:rect l="l" t="t" r="r" b="b"/>
            <a:pathLst>
              <a:path w="883919" h="408940">
                <a:moveTo>
                  <a:pt x="679704" y="0"/>
                </a:moveTo>
                <a:lnTo>
                  <a:pt x="679704" y="102108"/>
                </a:lnTo>
                <a:lnTo>
                  <a:pt x="0" y="102108"/>
                </a:lnTo>
                <a:lnTo>
                  <a:pt x="0" y="306324"/>
                </a:lnTo>
                <a:lnTo>
                  <a:pt x="679704" y="306324"/>
                </a:lnTo>
                <a:lnTo>
                  <a:pt x="679704" y="408432"/>
                </a:lnTo>
                <a:lnTo>
                  <a:pt x="883919" y="204216"/>
                </a:lnTo>
                <a:lnTo>
                  <a:pt x="67970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66306" y="1404175"/>
            <a:ext cx="662939" cy="306705"/>
          </a:xfrm>
          <a:custGeom>
            <a:avLst/>
            <a:gdLst/>
            <a:ahLst/>
            <a:cxnLst/>
            <a:rect l="l" t="t" r="r" b="b"/>
            <a:pathLst>
              <a:path w="883919" h="408940">
                <a:moveTo>
                  <a:pt x="0" y="102108"/>
                </a:moveTo>
                <a:lnTo>
                  <a:pt x="679704" y="102108"/>
                </a:lnTo>
                <a:lnTo>
                  <a:pt x="679704" y="0"/>
                </a:lnTo>
                <a:lnTo>
                  <a:pt x="883919" y="204216"/>
                </a:lnTo>
                <a:lnTo>
                  <a:pt x="679704" y="408432"/>
                </a:lnTo>
                <a:lnTo>
                  <a:pt x="679704" y="306324"/>
                </a:lnTo>
                <a:lnTo>
                  <a:pt x="0" y="306324"/>
                </a:lnTo>
                <a:lnTo>
                  <a:pt x="0" y="102108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61784" y="1867090"/>
            <a:ext cx="662939" cy="306705"/>
          </a:xfrm>
          <a:custGeom>
            <a:avLst/>
            <a:gdLst/>
            <a:ahLst/>
            <a:cxnLst/>
            <a:rect l="l" t="t" r="r" b="b"/>
            <a:pathLst>
              <a:path w="883919" h="408939">
                <a:moveTo>
                  <a:pt x="679704" y="0"/>
                </a:moveTo>
                <a:lnTo>
                  <a:pt x="679704" y="102108"/>
                </a:lnTo>
                <a:lnTo>
                  <a:pt x="0" y="102108"/>
                </a:lnTo>
                <a:lnTo>
                  <a:pt x="0" y="306324"/>
                </a:lnTo>
                <a:lnTo>
                  <a:pt x="679704" y="306324"/>
                </a:lnTo>
                <a:lnTo>
                  <a:pt x="679704" y="408432"/>
                </a:lnTo>
                <a:lnTo>
                  <a:pt x="883919" y="204216"/>
                </a:lnTo>
                <a:lnTo>
                  <a:pt x="67970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61784" y="1867090"/>
            <a:ext cx="662939" cy="306705"/>
          </a:xfrm>
          <a:custGeom>
            <a:avLst/>
            <a:gdLst/>
            <a:ahLst/>
            <a:cxnLst/>
            <a:rect l="l" t="t" r="r" b="b"/>
            <a:pathLst>
              <a:path w="883919" h="408939">
                <a:moveTo>
                  <a:pt x="0" y="102108"/>
                </a:moveTo>
                <a:lnTo>
                  <a:pt x="679704" y="102108"/>
                </a:lnTo>
                <a:lnTo>
                  <a:pt x="679704" y="0"/>
                </a:lnTo>
                <a:lnTo>
                  <a:pt x="883919" y="204216"/>
                </a:lnTo>
                <a:lnTo>
                  <a:pt x="679704" y="408432"/>
                </a:lnTo>
                <a:lnTo>
                  <a:pt x="679704" y="306324"/>
                </a:lnTo>
                <a:lnTo>
                  <a:pt x="0" y="306324"/>
                </a:lnTo>
                <a:lnTo>
                  <a:pt x="0" y="102108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099264" y="939393"/>
            <a:ext cx="659606" cy="355282"/>
          </a:xfrm>
          <a:custGeom>
            <a:avLst/>
            <a:gdLst/>
            <a:ahLst/>
            <a:cxnLst/>
            <a:rect l="l" t="t" r="r" b="b"/>
            <a:pathLst>
              <a:path w="879475" h="473709">
                <a:moveTo>
                  <a:pt x="143814" y="78905"/>
                </a:moveTo>
                <a:lnTo>
                  <a:pt x="0" y="329501"/>
                </a:lnTo>
                <a:lnTo>
                  <a:pt x="250609" y="473316"/>
                </a:lnTo>
                <a:lnTo>
                  <a:pt x="223901" y="374713"/>
                </a:lnTo>
                <a:lnTo>
                  <a:pt x="879475" y="197205"/>
                </a:lnTo>
                <a:lnTo>
                  <a:pt x="874142" y="177507"/>
                </a:lnTo>
                <a:lnTo>
                  <a:pt x="170510" y="177507"/>
                </a:lnTo>
                <a:lnTo>
                  <a:pt x="143814" y="78905"/>
                </a:lnTo>
                <a:close/>
              </a:path>
              <a:path w="879475" h="473709">
                <a:moveTo>
                  <a:pt x="826084" y="0"/>
                </a:moveTo>
                <a:lnTo>
                  <a:pt x="170510" y="177507"/>
                </a:lnTo>
                <a:lnTo>
                  <a:pt x="874142" y="177507"/>
                </a:lnTo>
                <a:lnTo>
                  <a:pt x="82608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099264" y="939393"/>
            <a:ext cx="659606" cy="355282"/>
          </a:xfrm>
          <a:custGeom>
            <a:avLst/>
            <a:gdLst/>
            <a:ahLst/>
            <a:cxnLst/>
            <a:rect l="l" t="t" r="r" b="b"/>
            <a:pathLst>
              <a:path w="879475" h="473709">
                <a:moveTo>
                  <a:pt x="879475" y="197205"/>
                </a:moveTo>
                <a:lnTo>
                  <a:pt x="223901" y="374713"/>
                </a:lnTo>
                <a:lnTo>
                  <a:pt x="250609" y="473316"/>
                </a:lnTo>
                <a:lnTo>
                  <a:pt x="0" y="329501"/>
                </a:lnTo>
                <a:lnTo>
                  <a:pt x="143814" y="78905"/>
                </a:lnTo>
                <a:lnTo>
                  <a:pt x="170510" y="177507"/>
                </a:lnTo>
                <a:lnTo>
                  <a:pt x="826084" y="0"/>
                </a:lnTo>
                <a:lnTo>
                  <a:pt x="879475" y="197205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81417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2170748"/>
          </a:xfrm>
          <a:custGeom>
            <a:avLst/>
            <a:gdLst/>
            <a:ahLst/>
            <a:cxnLst/>
            <a:rect l="l" t="t" r="r" b="b"/>
            <a:pathLst>
              <a:path w="12192000" h="2894330">
                <a:moveTo>
                  <a:pt x="0" y="2894076"/>
                </a:moveTo>
                <a:lnTo>
                  <a:pt x="12192000" y="2894076"/>
                </a:lnTo>
                <a:lnTo>
                  <a:pt x="12192000" y="0"/>
                </a:lnTo>
                <a:lnTo>
                  <a:pt x="0" y="0"/>
                </a:lnTo>
                <a:lnTo>
                  <a:pt x="0" y="2894076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470536" y="1439599"/>
            <a:ext cx="8085296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function </a:t>
            </a:r>
            <a:r>
              <a:rPr sz="1500" spc="-4" dirty="0">
                <a:solidFill>
                  <a:srgbClr val="FFC66D"/>
                </a:solidFill>
                <a:latin typeface="Consolas"/>
                <a:cs typeface="Consolas"/>
              </a:rPr>
              <a:t>factory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(name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factoryFn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enforce)</a:t>
            </a:r>
            <a:r>
              <a:rPr sz="1500" spc="38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219551"/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return </a:t>
            </a:r>
            <a:r>
              <a:rPr sz="1500" spc="-4" dirty="0">
                <a:solidFill>
                  <a:srgbClr val="FFC66D"/>
                </a:solidFill>
                <a:latin typeface="Consolas"/>
                <a:cs typeface="Consolas"/>
              </a:rPr>
              <a:t>provider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(name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500" spc="-15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428625"/>
            <a:r>
              <a:rPr sz="1500" dirty="0">
                <a:solidFill>
                  <a:srgbClr val="9876AA"/>
                </a:solidFill>
                <a:latin typeface="Consolas"/>
                <a:cs typeface="Consolas"/>
              </a:rPr>
              <a:t>$get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enforce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!== </a:t>
            </a:r>
            <a:r>
              <a:rPr sz="1500" b="1" dirty="0">
                <a:solidFill>
                  <a:srgbClr val="CC7832"/>
                </a:solidFill>
                <a:latin typeface="Consolas"/>
                <a:cs typeface="Consolas"/>
              </a:rPr>
              <a:t>false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? </a:t>
            </a:r>
            <a:r>
              <a:rPr sz="1500" spc="-4" dirty="0">
                <a:solidFill>
                  <a:srgbClr val="FFC66D"/>
                </a:solidFill>
                <a:latin typeface="Consolas"/>
                <a:cs typeface="Consolas"/>
              </a:rPr>
              <a:t>enforceReturnValue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(name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factoryFn) :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factoryFn</a:t>
            </a:r>
            <a:endParaRPr sz="1500">
              <a:latin typeface="Consolas"/>
              <a:cs typeface="Consolas"/>
            </a:endParaRPr>
          </a:p>
          <a:p>
            <a:pPr marL="219551"/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})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9525"/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324" y="3385651"/>
            <a:ext cx="721804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400" spc="56" dirty="0">
                <a:solidFill>
                  <a:srgbClr val="818285"/>
                </a:solidFill>
                <a:latin typeface="Calibri"/>
                <a:cs typeface="Calibri"/>
              </a:rPr>
              <a:t>Using</a:t>
            </a:r>
            <a:r>
              <a:rPr sz="2400" spc="-68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z="2400" spc="8" dirty="0">
                <a:solidFill>
                  <a:srgbClr val="818285"/>
                </a:solidFill>
                <a:latin typeface="Calibri"/>
                <a:cs typeface="Calibri"/>
              </a:rPr>
              <a:t>$provide.factory()</a:t>
            </a:r>
            <a:endParaRPr sz="2400">
              <a:latin typeface="Calibri"/>
              <a:cs typeface="Calibri"/>
            </a:endParaRPr>
          </a:p>
          <a:p>
            <a:pPr marL="266700" indent="-257175">
              <a:spcBef>
                <a:spcPts val="668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23" dirty="0">
                <a:solidFill>
                  <a:srgbClr val="818285"/>
                </a:solidFill>
                <a:latin typeface="Calibri"/>
                <a:cs typeface="Calibri"/>
              </a:rPr>
              <a:t>Simpler </a:t>
            </a:r>
            <a:r>
              <a:rPr spc="11" dirty="0">
                <a:solidFill>
                  <a:srgbClr val="818285"/>
                </a:solidFill>
                <a:latin typeface="Calibri"/>
                <a:cs typeface="Calibri"/>
              </a:rPr>
              <a:t>version </a:t>
            </a:r>
            <a:r>
              <a:rPr spc="8" dirty="0">
                <a:solidFill>
                  <a:srgbClr val="818285"/>
                </a:solidFill>
                <a:latin typeface="Calibri"/>
                <a:cs typeface="Calibri"/>
              </a:rPr>
              <a:t>of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provider </a:t>
            </a:r>
            <a:r>
              <a:rPr spc="34" dirty="0">
                <a:solidFill>
                  <a:srgbClr val="818285"/>
                </a:solidFill>
                <a:latin typeface="Calibri"/>
                <a:cs typeface="Calibri"/>
              </a:rPr>
              <a:t>when </a:t>
            </a:r>
            <a:r>
              <a:rPr spc="23" dirty="0">
                <a:solidFill>
                  <a:srgbClr val="818285"/>
                </a:solidFill>
                <a:latin typeface="Calibri"/>
                <a:cs typeface="Calibri"/>
              </a:rPr>
              <a:t>additional configuration </a:t>
            </a:r>
            <a:r>
              <a:rPr spc="8" dirty="0">
                <a:solidFill>
                  <a:srgbClr val="818285"/>
                </a:solidFill>
                <a:latin typeface="Calibri"/>
                <a:cs typeface="Calibri"/>
              </a:rPr>
              <a:t>is</a:t>
            </a:r>
            <a:r>
              <a:rPr spc="-236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9" dirty="0">
                <a:solidFill>
                  <a:srgbClr val="818285"/>
                </a:solidFill>
                <a:latin typeface="Calibri"/>
                <a:cs typeface="Calibri"/>
              </a:rPr>
              <a:t>unnecessary</a:t>
            </a:r>
            <a:endParaRPr>
              <a:latin typeface="Calibri"/>
              <a:cs typeface="Calibri"/>
            </a:endParaRPr>
          </a:p>
          <a:p>
            <a:pPr marL="266700" indent="-257175">
              <a:spcBef>
                <a:spcPts val="825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11" dirty="0">
                <a:solidFill>
                  <a:srgbClr val="818285"/>
                </a:solidFill>
                <a:latin typeface="Calibri"/>
                <a:cs typeface="Calibri"/>
              </a:rPr>
              <a:t>Registers </a:t>
            </a:r>
            <a:r>
              <a:rPr spc="4" dirty="0">
                <a:solidFill>
                  <a:srgbClr val="818285"/>
                </a:solidFill>
                <a:latin typeface="Calibri"/>
                <a:cs typeface="Calibri"/>
              </a:rPr>
              <a:t>a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service factory </a:t>
            </a:r>
            <a:r>
              <a:rPr spc="26" dirty="0">
                <a:solidFill>
                  <a:srgbClr val="818285"/>
                </a:solidFill>
                <a:latin typeface="Calibri"/>
                <a:cs typeface="Calibri"/>
              </a:rPr>
              <a:t>function </a:t>
            </a:r>
            <a:r>
              <a:rPr spc="4" dirty="0">
                <a:solidFill>
                  <a:srgbClr val="818285"/>
                </a:solidFill>
                <a:latin typeface="Calibri"/>
                <a:cs typeface="Calibri"/>
              </a:rPr>
              <a:t>that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will </a:t>
            </a:r>
            <a:r>
              <a:rPr spc="-4" dirty="0">
                <a:solidFill>
                  <a:srgbClr val="818285"/>
                </a:solidFill>
                <a:latin typeface="Calibri"/>
                <a:cs typeface="Calibri"/>
              </a:rPr>
              <a:t>return </a:t>
            </a:r>
            <a:r>
              <a:rPr spc="4" dirty="0">
                <a:solidFill>
                  <a:srgbClr val="818285"/>
                </a:solidFill>
                <a:latin typeface="Calibri"/>
                <a:cs typeface="Calibri"/>
              </a:rPr>
              <a:t>a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service</a:t>
            </a:r>
            <a:r>
              <a:rPr spc="-266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9" dirty="0">
                <a:solidFill>
                  <a:srgbClr val="818285"/>
                </a:solidFill>
                <a:latin typeface="Calibri"/>
                <a:cs typeface="Calibri"/>
              </a:rPr>
              <a:t>instance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20" y="1653350"/>
            <a:ext cx="604838" cy="339566"/>
          </a:xfrm>
          <a:custGeom>
            <a:avLst/>
            <a:gdLst/>
            <a:ahLst/>
            <a:cxnLst/>
            <a:rect l="l" t="t" r="r" b="b"/>
            <a:pathLst>
              <a:path w="806450" h="452755">
                <a:moveTo>
                  <a:pt x="579882" y="0"/>
                </a:moveTo>
                <a:lnTo>
                  <a:pt x="579882" y="113157"/>
                </a:lnTo>
                <a:lnTo>
                  <a:pt x="0" y="113157"/>
                </a:lnTo>
                <a:lnTo>
                  <a:pt x="0" y="339471"/>
                </a:lnTo>
                <a:lnTo>
                  <a:pt x="579882" y="339471"/>
                </a:lnTo>
                <a:lnTo>
                  <a:pt x="579882" y="452628"/>
                </a:lnTo>
                <a:lnTo>
                  <a:pt x="806196" y="226314"/>
                </a:lnTo>
                <a:lnTo>
                  <a:pt x="579882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9720" y="1653350"/>
            <a:ext cx="604838" cy="339566"/>
          </a:xfrm>
          <a:custGeom>
            <a:avLst/>
            <a:gdLst/>
            <a:ahLst/>
            <a:cxnLst/>
            <a:rect l="l" t="t" r="r" b="b"/>
            <a:pathLst>
              <a:path w="806450" h="452755">
                <a:moveTo>
                  <a:pt x="0" y="113157"/>
                </a:moveTo>
                <a:lnTo>
                  <a:pt x="579882" y="113157"/>
                </a:lnTo>
                <a:lnTo>
                  <a:pt x="579882" y="0"/>
                </a:lnTo>
                <a:lnTo>
                  <a:pt x="806196" y="226314"/>
                </a:lnTo>
                <a:lnTo>
                  <a:pt x="579882" y="452628"/>
                </a:lnTo>
                <a:lnTo>
                  <a:pt x="579882" y="339471"/>
                </a:lnTo>
                <a:lnTo>
                  <a:pt x="0" y="339471"/>
                </a:lnTo>
                <a:lnTo>
                  <a:pt x="0" y="113157"/>
                </a:lnTo>
                <a:close/>
              </a:path>
            </a:pathLst>
          </a:custGeom>
          <a:ln w="25907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86907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2170748"/>
          </a:xfrm>
          <a:custGeom>
            <a:avLst/>
            <a:gdLst/>
            <a:ahLst/>
            <a:cxnLst/>
            <a:rect l="l" t="t" r="r" b="b"/>
            <a:pathLst>
              <a:path w="12192000" h="2894330">
                <a:moveTo>
                  <a:pt x="0" y="2894076"/>
                </a:moveTo>
                <a:lnTo>
                  <a:pt x="12192000" y="2894076"/>
                </a:lnTo>
                <a:lnTo>
                  <a:pt x="12192000" y="0"/>
                </a:lnTo>
                <a:lnTo>
                  <a:pt x="0" y="0"/>
                </a:lnTo>
                <a:lnTo>
                  <a:pt x="0" y="2894076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470535" y="1439599"/>
            <a:ext cx="6095524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function </a:t>
            </a:r>
            <a:r>
              <a:rPr sz="1500" spc="-4" dirty="0">
                <a:solidFill>
                  <a:srgbClr val="FFC66D"/>
                </a:solidFill>
                <a:latin typeface="Consolas"/>
                <a:cs typeface="Consolas"/>
              </a:rPr>
              <a:t>service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(name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constructor)</a:t>
            </a:r>
            <a:r>
              <a:rPr sz="1500" spc="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219551"/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return </a:t>
            </a:r>
            <a:r>
              <a:rPr sz="1500" spc="-4" dirty="0">
                <a:solidFill>
                  <a:srgbClr val="FFC66D"/>
                </a:solidFill>
                <a:latin typeface="Consolas"/>
                <a:cs typeface="Consolas"/>
              </a:rPr>
              <a:t>factory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(name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500" spc="-4" dirty="0">
                <a:solidFill>
                  <a:srgbClr val="6A8759"/>
                </a:solidFill>
                <a:latin typeface="Consolas"/>
                <a:cs typeface="Consolas"/>
              </a:rPr>
              <a:t>'$injector'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500" b="1" spc="-4" dirty="0">
                <a:solidFill>
                  <a:srgbClr val="CC7832"/>
                </a:solidFill>
                <a:latin typeface="Consolas"/>
                <a:cs typeface="Consolas"/>
              </a:rPr>
              <a:t>function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($injector)</a:t>
            </a:r>
            <a:r>
              <a:rPr sz="1500" spc="7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428625"/>
            <a:r>
              <a:rPr sz="1500" b="1" dirty="0">
                <a:solidFill>
                  <a:srgbClr val="CC7832"/>
                </a:solidFill>
                <a:latin typeface="Consolas"/>
                <a:cs typeface="Consolas"/>
              </a:rPr>
              <a:t>return</a:t>
            </a:r>
            <a:r>
              <a:rPr sz="1500" b="1" spc="8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$injector.instantiate(constructor)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219551"/>
            <a:r>
              <a:rPr sz="1500" spc="-4" dirty="0">
                <a:solidFill>
                  <a:srgbClr val="FFFFFF"/>
                </a:solidFill>
                <a:latin typeface="Consolas"/>
                <a:cs typeface="Consolas"/>
              </a:rPr>
              <a:t>}])</a:t>
            </a:r>
            <a:r>
              <a:rPr sz="1500" spc="-4" dirty="0">
                <a:solidFill>
                  <a:srgbClr val="CC7832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9525"/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324" y="3385652"/>
            <a:ext cx="5089684" cy="1495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400" spc="56" dirty="0">
                <a:solidFill>
                  <a:srgbClr val="818285"/>
                </a:solidFill>
                <a:latin typeface="Calibri"/>
                <a:cs typeface="Calibri"/>
              </a:rPr>
              <a:t>Using</a:t>
            </a:r>
            <a:r>
              <a:rPr sz="2400" spc="-53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z="2400" spc="8" dirty="0">
                <a:solidFill>
                  <a:srgbClr val="818285"/>
                </a:solidFill>
                <a:latin typeface="Calibri"/>
                <a:cs typeface="Calibri"/>
              </a:rPr>
              <a:t>$provide.service()</a:t>
            </a:r>
            <a:endParaRPr sz="2400">
              <a:latin typeface="Calibri"/>
              <a:cs typeface="Calibri"/>
            </a:endParaRPr>
          </a:p>
          <a:p>
            <a:pPr marL="266700" indent="-257175">
              <a:spcBef>
                <a:spcPts val="668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19" dirty="0">
                <a:solidFill>
                  <a:srgbClr val="818285"/>
                </a:solidFill>
                <a:latin typeface="Calibri"/>
                <a:cs typeface="Calibri"/>
              </a:rPr>
              <a:t>Calls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factory </a:t>
            </a:r>
            <a:r>
              <a:rPr spc="26" dirty="0">
                <a:solidFill>
                  <a:srgbClr val="818285"/>
                </a:solidFill>
                <a:latin typeface="Calibri"/>
                <a:cs typeface="Calibri"/>
              </a:rPr>
              <a:t>function </a:t>
            </a:r>
            <a:r>
              <a:rPr spc="38" dirty="0">
                <a:solidFill>
                  <a:srgbClr val="818285"/>
                </a:solidFill>
                <a:latin typeface="Calibri"/>
                <a:cs typeface="Calibri"/>
              </a:rPr>
              <a:t>which </a:t>
            </a:r>
            <a:r>
              <a:rPr spc="11" dirty="0">
                <a:solidFill>
                  <a:srgbClr val="818285"/>
                </a:solidFill>
                <a:latin typeface="Calibri"/>
                <a:cs typeface="Calibri"/>
              </a:rPr>
              <a:t>calls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provider</a:t>
            </a:r>
            <a:r>
              <a:rPr spc="-244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26" dirty="0">
                <a:solidFill>
                  <a:srgbClr val="818285"/>
                </a:solidFill>
                <a:latin typeface="Calibri"/>
                <a:cs typeface="Calibri"/>
              </a:rPr>
              <a:t>function</a:t>
            </a:r>
            <a:endParaRPr>
              <a:latin typeface="Calibri"/>
              <a:cs typeface="Calibri"/>
            </a:endParaRPr>
          </a:p>
          <a:p>
            <a:pPr marL="266700" indent="-257175">
              <a:spcBef>
                <a:spcPts val="825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-26" dirty="0">
                <a:solidFill>
                  <a:srgbClr val="818285"/>
                </a:solidFill>
                <a:latin typeface="Calibri"/>
                <a:cs typeface="Calibri"/>
              </a:rPr>
              <a:t>Treats </a:t>
            </a:r>
            <a:r>
              <a:rPr spc="26" dirty="0">
                <a:solidFill>
                  <a:srgbClr val="818285"/>
                </a:solidFill>
                <a:latin typeface="Calibri"/>
                <a:cs typeface="Calibri"/>
              </a:rPr>
              <a:t>function </a:t>
            </a:r>
            <a:r>
              <a:rPr dirty="0">
                <a:solidFill>
                  <a:srgbClr val="818285"/>
                </a:solidFill>
                <a:latin typeface="Calibri"/>
                <a:cs typeface="Calibri"/>
              </a:rPr>
              <a:t>it </a:t>
            </a:r>
            <a:r>
              <a:rPr spc="8" dirty="0">
                <a:solidFill>
                  <a:srgbClr val="818285"/>
                </a:solidFill>
                <a:latin typeface="Calibri"/>
                <a:cs typeface="Calibri"/>
              </a:rPr>
              <a:t>is </a:t>
            </a:r>
            <a:r>
              <a:rPr spc="26" dirty="0">
                <a:solidFill>
                  <a:srgbClr val="818285"/>
                </a:solidFill>
                <a:latin typeface="Calibri"/>
                <a:cs typeface="Calibri"/>
              </a:rPr>
              <a:t>passed </a:t>
            </a:r>
            <a:r>
              <a:rPr spc="4" dirty="0">
                <a:solidFill>
                  <a:srgbClr val="818285"/>
                </a:solidFill>
                <a:latin typeface="Calibri"/>
                <a:cs typeface="Calibri"/>
              </a:rPr>
              <a:t>as a</a:t>
            </a:r>
            <a:r>
              <a:rPr spc="-161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constructor</a:t>
            </a:r>
            <a:endParaRPr>
              <a:latin typeface="Calibri"/>
              <a:cs typeface="Calibri"/>
            </a:endParaRPr>
          </a:p>
          <a:p>
            <a:pPr marL="266700" indent="-257175">
              <a:spcBef>
                <a:spcPts val="818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11" dirty="0">
                <a:solidFill>
                  <a:srgbClr val="818285"/>
                </a:solidFill>
                <a:latin typeface="Calibri"/>
                <a:cs typeface="Calibri"/>
              </a:rPr>
              <a:t>Executes</a:t>
            </a:r>
            <a:r>
              <a:rPr spc="-19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818285"/>
                </a:solidFill>
                <a:latin typeface="Calibri"/>
                <a:cs typeface="Calibri"/>
              </a:rPr>
              <a:t>constructor</a:t>
            </a:r>
            <a:r>
              <a:rPr spc="-23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26" dirty="0">
                <a:solidFill>
                  <a:srgbClr val="818285"/>
                </a:solidFill>
                <a:latin typeface="Calibri"/>
                <a:cs typeface="Calibri"/>
              </a:rPr>
              <a:t>function</a:t>
            </a:r>
            <a:r>
              <a:rPr spc="-8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19" dirty="0">
                <a:solidFill>
                  <a:srgbClr val="818285"/>
                </a:solidFill>
                <a:latin typeface="Calibri"/>
                <a:cs typeface="Calibri"/>
              </a:rPr>
              <a:t>with</a:t>
            </a:r>
            <a:r>
              <a:rPr spc="-165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-30" dirty="0">
                <a:solidFill>
                  <a:srgbClr val="818285"/>
                </a:solidFill>
                <a:latin typeface="Calibri"/>
                <a:cs typeface="Calibri"/>
              </a:rPr>
              <a:t>“new”</a:t>
            </a:r>
            <a:r>
              <a:rPr spc="-172" dirty="0">
                <a:solidFill>
                  <a:srgbClr val="818285"/>
                </a:solidFill>
                <a:latin typeface="Calibri"/>
                <a:cs typeface="Calibri"/>
              </a:rPr>
              <a:t> </a:t>
            </a:r>
            <a:r>
              <a:rPr spc="4" dirty="0">
                <a:solidFill>
                  <a:srgbClr val="818285"/>
                </a:solidFill>
                <a:latin typeface="Calibri"/>
                <a:cs typeface="Calibri"/>
              </a:rPr>
              <a:t>operator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21" y="1669352"/>
            <a:ext cx="612933" cy="310991"/>
          </a:xfrm>
          <a:custGeom>
            <a:avLst/>
            <a:gdLst/>
            <a:ahLst/>
            <a:cxnLst/>
            <a:rect l="l" t="t" r="r" b="b"/>
            <a:pathLst>
              <a:path w="817244" h="414655">
                <a:moveTo>
                  <a:pt x="609600" y="0"/>
                </a:moveTo>
                <a:lnTo>
                  <a:pt x="609600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609600" y="310896"/>
                </a:lnTo>
                <a:lnTo>
                  <a:pt x="609600" y="414528"/>
                </a:lnTo>
                <a:lnTo>
                  <a:pt x="816863" y="207264"/>
                </a:lnTo>
                <a:lnTo>
                  <a:pt x="60960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721" y="1669352"/>
            <a:ext cx="612933" cy="310991"/>
          </a:xfrm>
          <a:custGeom>
            <a:avLst/>
            <a:gdLst/>
            <a:ahLst/>
            <a:cxnLst/>
            <a:rect l="l" t="t" r="r" b="b"/>
            <a:pathLst>
              <a:path w="817244" h="414655">
                <a:moveTo>
                  <a:pt x="0" y="103632"/>
                </a:moveTo>
                <a:lnTo>
                  <a:pt x="609600" y="103632"/>
                </a:lnTo>
                <a:lnTo>
                  <a:pt x="609600" y="0"/>
                </a:lnTo>
                <a:lnTo>
                  <a:pt x="816863" y="207264"/>
                </a:lnTo>
                <a:lnTo>
                  <a:pt x="609600" y="414528"/>
                </a:lnTo>
                <a:lnTo>
                  <a:pt x="609600" y="310896"/>
                </a:lnTo>
                <a:lnTo>
                  <a:pt x="0" y="310896"/>
                </a:lnTo>
                <a:lnTo>
                  <a:pt x="0" y="103632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411684" y="2243233"/>
            <a:ext cx="465296" cy="531971"/>
          </a:xfrm>
          <a:custGeom>
            <a:avLst/>
            <a:gdLst/>
            <a:ahLst/>
            <a:cxnLst/>
            <a:rect l="l" t="t" r="r" b="b"/>
            <a:pathLst>
              <a:path w="620395" h="709294">
                <a:moveTo>
                  <a:pt x="344693" y="227495"/>
                </a:moveTo>
                <a:lnTo>
                  <a:pt x="81927" y="227495"/>
                </a:lnTo>
                <a:lnTo>
                  <a:pt x="456107" y="709015"/>
                </a:lnTo>
                <a:lnTo>
                  <a:pt x="619937" y="581698"/>
                </a:lnTo>
                <a:lnTo>
                  <a:pt x="344693" y="227495"/>
                </a:lnTo>
                <a:close/>
              </a:path>
              <a:path w="620395" h="709294">
                <a:moveTo>
                  <a:pt x="36525" y="0"/>
                </a:moveTo>
                <a:lnTo>
                  <a:pt x="0" y="291147"/>
                </a:lnTo>
                <a:lnTo>
                  <a:pt x="81927" y="227495"/>
                </a:lnTo>
                <a:lnTo>
                  <a:pt x="344693" y="227495"/>
                </a:lnTo>
                <a:lnTo>
                  <a:pt x="245757" y="100177"/>
                </a:lnTo>
                <a:lnTo>
                  <a:pt x="327672" y="36525"/>
                </a:lnTo>
                <a:lnTo>
                  <a:pt x="36525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411684" y="2243233"/>
            <a:ext cx="465296" cy="531971"/>
          </a:xfrm>
          <a:custGeom>
            <a:avLst/>
            <a:gdLst/>
            <a:ahLst/>
            <a:cxnLst/>
            <a:rect l="l" t="t" r="r" b="b"/>
            <a:pathLst>
              <a:path w="620395" h="709294">
                <a:moveTo>
                  <a:pt x="456107" y="709015"/>
                </a:moveTo>
                <a:lnTo>
                  <a:pt x="81927" y="227495"/>
                </a:lnTo>
                <a:lnTo>
                  <a:pt x="0" y="291147"/>
                </a:lnTo>
                <a:lnTo>
                  <a:pt x="36525" y="0"/>
                </a:lnTo>
                <a:lnTo>
                  <a:pt x="327672" y="36525"/>
                </a:lnTo>
                <a:lnTo>
                  <a:pt x="245757" y="100177"/>
                </a:lnTo>
                <a:lnTo>
                  <a:pt x="619937" y="581698"/>
                </a:lnTo>
                <a:lnTo>
                  <a:pt x="456107" y="709015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556658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37" y="2290277"/>
            <a:ext cx="3631883" cy="185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0128"/>
            <a:r>
              <a:rPr sz="2100" spc="23" dirty="0">
                <a:solidFill>
                  <a:srgbClr val="F26722"/>
                </a:solidFill>
                <a:latin typeface="Calibri"/>
                <a:cs typeface="Calibri"/>
              </a:rPr>
              <a:t>Constant</a:t>
            </a:r>
            <a:r>
              <a:rPr sz="2100" spc="-68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100" spc="26" dirty="0">
                <a:solidFill>
                  <a:srgbClr val="F26722"/>
                </a:solidFill>
                <a:latin typeface="Calibri"/>
                <a:cs typeface="Calibri"/>
              </a:rPr>
              <a:t>Services</a:t>
            </a:r>
            <a:endParaRPr sz="2100" dirty="0">
              <a:latin typeface="Calibri"/>
              <a:cs typeface="Calibri"/>
            </a:endParaRPr>
          </a:p>
          <a:p>
            <a:pPr marL="232410" marR="3810" indent="-222885">
              <a:spcBef>
                <a:spcPts val="1879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45" dirty="0">
                <a:solidFill>
                  <a:srgbClr val="58595B"/>
                </a:solidFill>
                <a:latin typeface="Calibri"/>
                <a:cs typeface="Calibri"/>
              </a:rPr>
              <a:t>Simply </a:t>
            </a:r>
            <a:r>
              <a:rPr sz="1950" spc="8" dirty="0">
                <a:solidFill>
                  <a:srgbClr val="58595B"/>
                </a:solidFill>
                <a:latin typeface="Calibri"/>
                <a:cs typeface="Calibri"/>
              </a:rPr>
              <a:t>registers </a:t>
            </a:r>
            <a:r>
              <a:rPr sz="1950" spc="19" dirty="0">
                <a:solidFill>
                  <a:srgbClr val="58595B"/>
                </a:solidFill>
                <a:latin typeface="Calibri"/>
                <a:cs typeface="Calibri"/>
              </a:rPr>
              <a:t>service </a:t>
            </a:r>
            <a:r>
              <a:rPr sz="1950" spc="26" dirty="0">
                <a:solidFill>
                  <a:srgbClr val="58595B"/>
                </a:solidFill>
                <a:latin typeface="Calibri"/>
                <a:cs typeface="Calibri"/>
              </a:rPr>
              <a:t>with  </a:t>
            </a:r>
            <a:r>
              <a:rPr sz="1950" spc="-8" dirty="0">
                <a:solidFill>
                  <a:srgbClr val="58595B"/>
                </a:solidFill>
                <a:latin typeface="Calibri"/>
                <a:cs typeface="Calibri"/>
              </a:rPr>
              <a:t>injector, </a:t>
            </a:r>
            <a:r>
              <a:rPr sz="1950" spc="45" dirty="0">
                <a:solidFill>
                  <a:srgbClr val="58595B"/>
                </a:solidFill>
                <a:latin typeface="Calibri"/>
                <a:cs typeface="Calibri"/>
              </a:rPr>
              <a:t>no </a:t>
            </a:r>
            <a:r>
              <a:rPr sz="1950" spc="8" dirty="0">
                <a:solidFill>
                  <a:srgbClr val="58595B"/>
                </a:solidFill>
                <a:latin typeface="Calibri"/>
                <a:cs typeface="Calibri"/>
              </a:rPr>
              <a:t>factory/provider</a:t>
            </a:r>
            <a:r>
              <a:rPr sz="1950" spc="-172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58595B"/>
                </a:solidFill>
                <a:latin typeface="Calibri"/>
                <a:cs typeface="Calibri"/>
              </a:rPr>
              <a:t>calls</a:t>
            </a:r>
            <a:endParaRPr sz="1950" dirty="0">
              <a:latin typeface="Calibri"/>
              <a:cs typeface="Calibri"/>
            </a:endParaRPr>
          </a:p>
          <a:p>
            <a:pPr marL="232410" marR="300038" indent="-222885">
              <a:spcBef>
                <a:spcPts val="746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49" dirty="0">
                <a:solidFill>
                  <a:srgbClr val="58595B"/>
                </a:solidFill>
                <a:latin typeface="Calibri"/>
                <a:cs typeface="Calibri"/>
              </a:rPr>
              <a:t>Can</a:t>
            </a:r>
            <a:r>
              <a:rPr sz="1950" spc="-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41" dirty="0">
                <a:solidFill>
                  <a:srgbClr val="58595B"/>
                </a:solidFill>
                <a:latin typeface="Calibri"/>
                <a:cs typeface="Calibri"/>
              </a:rPr>
              <a:t>be</a:t>
            </a:r>
            <a:r>
              <a:rPr sz="195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26" dirty="0">
                <a:solidFill>
                  <a:srgbClr val="58595B"/>
                </a:solidFill>
                <a:latin typeface="Calibri"/>
                <a:cs typeface="Calibri"/>
              </a:rPr>
              <a:t>injected</a:t>
            </a:r>
            <a:r>
              <a:rPr sz="1950" spc="-56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19" dirty="0">
                <a:solidFill>
                  <a:srgbClr val="58595B"/>
                </a:solidFill>
                <a:latin typeface="Calibri"/>
                <a:cs typeface="Calibri"/>
              </a:rPr>
              <a:t>into</a:t>
            </a:r>
            <a:r>
              <a:rPr sz="1950" spc="-49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4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1950" spc="-41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41" dirty="0">
                <a:solidFill>
                  <a:srgbClr val="58595B"/>
                </a:solidFill>
                <a:latin typeface="Calibri"/>
                <a:cs typeface="Calibri"/>
              </a:rPr>
              <a:t>module  </a:t>
            </a:r>
            <a:r>
              <a:rPr sz="1950" spc="26" dirty="0">
                <a:solidFill>
                  <a:srgbClr val="58595B"/>
                </a:solidFill>
                <a:latin typeface="Calibri"/>
                <a:cs typeface="Calibri"/>
              </a:rPr>
              <a:t>configuration</a:t>
            </a:r>
            <a:r>
              <a:rPr sz="1950" spc="-71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30" dirty="0" smtClean="0">
                <a:solidFill>
                  <a:srgbClr val="58595B"/>
                </a:solidFill>
                <a:latin typeface="Calibri"/>
                <a:cs typeface="Calibri"/>
              </a:rPr>
              <a:t>function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2" y="2289706"/>
            <a:ext cx="3850481" cy="185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8724"/>
            <a:r>
              <a:rPr sz="2100" spc="-8" dirty="0">
                <a:solidFill>
                  <a:srgbClr val="F26722"/>
                </a:solidFill>
                <a:latin typeface="Calibri"/>
                <a:cs typeface="Calibri"/>
              </a:rPr>
              <a:t>Value</a:t>
            </a:r>
            <a:r>
              <a:rPr sz="2100" spc="-64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100" spc="23" dirty="0">
                <a:solidFill>
                  <a:srgbClr val="F26722"/>
                </a:solidFill>
                <a:latin typeface="Calibri"/>
                <a:cs typeface="Calibri"/>
              </a:rPr>
              <a:t>Services</a:t>
            </a:r>
            <a:endParaRPr sz="2100" dirty="0">
              <a:latin typeface="Calibri"/>
              <a:cs typeface="Calibri"/>
            </a:endParaRPr>
          </a:p>
          <a:p>
            <a:pPr marL="232410" marR="561975" indent="-222885">
              <a:spcBef>
                <a:spcPts val="1883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38" dirty="0">
                <a:solidFill>
                  <a:srgbClr val="58595B"/>
                </a:solidFill>
                <a:latin typeface="Calibri"/>
                <a:cs typeface="Calibri"/>
              </a:rPr>
              <a:t>Shorthand </a:t>
            </a:r>
            <a:r>
              <a:rPr sz="1950" spc="-23" dirty="0">
                <a:solidFill>
                  <a:srgbClr val="58595B"/>
                </a:solidFill>
                <a:latin typeface="Calibri"/>
                <a:cs typeface="Calibri"/>
              </a:rPr>
              <a:t>for </a:t>
            </a:r>
            <a:r>
              <a:rPr sz="1950" spc="15" dirty="0">
                <a:solidFill>
                  <a:srgbClr val="58595B"/>
                </a:solidFill>
                <a:latin typeface="Calibri"/>
                <a:cs typeface="Calibri"/>
              </a:rPr>
              <a:t>factory </a:t>
            </a:r>
            <a:r>
              <a:rPr sz="1950" spc="26" dirty="0">
                <a:solidFill>
                  <a:srgbClr val="58595B"/>
                </a:solidFill>
                <a:latin typeface="Calibri"/>
                <a:cs typeface="Calibri"/>
              </a:rPr>
              <a:t>with</a:t>
            </a:r>
            <a:r>
              <a:rPr sz="1950" spc="-236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41" dirty="0">
                <a:solidFill>
                  <a:srgbClr val="58595B"/>
                </a:solidFill>
                <a:latin typeface="Calibri"/>
                <a:cs typeface="Calibri"/>
              </a:rPr>
              <a:t>no  </a:t>
            </a:r>
            <a:r>
              <a:rPr sz="1950" spc="4" dirty="0">
                <a:solidFill>
                  <a:srgbClr val="58595B"/>
                </a:solidFill>
                <a:latin typeface="Calibri"/>
                <a:cs typeface="Calibri"/>
              </a:rPr>
              <a:t>parameters</a:t>
            </a:r>
            <a:endParaRPr sz="1950" dirty="0">
              <a:latin typeface="Calibri"/>
              <a:cs typeface="Calibri"/>
            </a:endParaRPr>
          </a:p>
          <a:p>
            <a:pPr marL="232410" marR="163353" indent="-222885">
              <a:spcBef>
                <a:spcPts val="746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38" dirty="0">
                <a:solidFill>
                  <a:srgbClr val="58595B"/>
                </a:solidFill>
                <a:latin typeface="Calibri"/>
                <a:cs typeface="Calibri"/>
              </a:rPr>
              <a:t>Cannot</a:t>
            </a:r>
            <a:r>
              <a:rPr sz="1950" spc="-53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41" dirty="0">
                <a:solidFill>
                  <a:srgbClr val="58595B"/>
                </a:solidFill>
                <a:latin typeface="Calibri"/>
                <a:cs typeface="Calibri"/>
              </a:rPr>
              <a:t>be</a:t>
            </a:r>
            <a:r>
              <a:rPr sz="195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26" dirty="0">
                <a:solidFill>
                  <a:srgbClr val="58595B"/>
                </a:solidFill>
                <a:latin typeface="Calibri"/>
                <a:cs typeface="Calibri"/>
              </a:rPr>
              <a:t>injected</a:t>
            </a:r>
            <a:r>
              <a:rPr sz="1950" spc="-68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19" dirty="0">
                <a:solidFill>
                  <a:srgbClr val="58595B"/>
                </a:solidFill>
                <a:latin typeface="Calibri"/>
                <a:cs typeface="Calibri"/>
              </a:rPr>
              <a:t>into</a:t>
            </a:r>
            <a:r>
              <a:rPr sz="1950" spc="-38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4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1950" spc="-41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41" dirty="0">
                <a:solidFill>
                  <a:srgbClr val="58595B"/>
                </a:solidFill>
                <a:latin typeface="Calibri"/>
                <a:cs typeface="Calibri"/>
              </a:rPr>
              <a:t>module  </a:t>
            </a:r>
            <a:r>
              <a:rPr sz="1950" spc="26" dirty="0">
                <a:solidFill>
                  <a:srgbClr val="58595B"/>
                </a:solidFill>
                <a:latin typeface="Calibri"/>
                <a:cs typeface="Calibri"/>
              </a:rPr>
              <a:t>configuration</a:t>
            </a:r>
            <a:r>
              <a:rPr sz="1950" spc="-71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30" dirty="0" smtClean="0">
                <a:solidFill>
                  <a:srgbClr val="58595B"/>
                </a:solidFill>
                <a:latin typeface="Calibri"/>
                <a:cs typeface="Calibri"/>
              </a:rPr>
              <a:t>function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900" y="1062991"/>
            <a:ext cx="6172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>
                <a:solidFill>
                  <a:srgbClr val="58595B"/>
                </a:solidFill>
              </a:rPr>
              <a:t>Value </a:t>
            </a:r>
            <a:r>
              <a:rPr spc="79" dirty="0">
                <a:solidFill>
                  <a:srgbClr val="58595B"/>
                </a:solidFill>
              </a:rPr>
              <a:t>and </a:t>
            </a:r>
            <a:r>
              <a:rPr spc="45" dirty="0">
                <a:solidFill>
                  <a:srgbClr val="58595B"/>
                </a:solidFill>
              </a:rPr>
              <a:t>Constant</a:t>
            </a:r>
            <a:r>
              <a:rPr spc="-270" dirty="0">
                <a:solidFill>
                  <a:srgbClr val="58595B"/>
                </a:solidFill>
              </a:rPr>
              <a:t> </a:t>
            </a:r>
            <a:r>
              <a:rPr spc="41" dirty="0">
                <a:solidFill>
                  <a:srgbClr val="58595B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7204033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120" y="2176672"/>
            <a:ext cx="4421029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10" indent="-222885"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8" dirty="0">
                <a:solidFill>
                  <a:srgbClr val="58595B"/>
                </a:solidFill>
                <a:latin typeface="Calibri"/>
                <a:cs typeface="Calibri"/>
              </a:rPr>
              <a:t>Inform </a:t>
            </a:r>
            <a:r>
              <a:rPr sz="1950" spc="15" dirty="0">
                <a:solidFill>
                  <a:srgbClr val="58595B"/>
                </a:solidFill>
                <a:latin typeface="Calibri"/>
                <a:cs typeface="Calibri"/>
              </a:rPr>
              <a:t>injector </a:t>
            </a:r>
            <a:r>
              <a:rPr sz="1950" spc="19" dirty="0">
                <a:solidFill>
                  <a:srgbClr val="58595B"/>
                </a:solidFill>
                <a:latin typeface="Calibri"/>
                <a:cs typeface="Calibri"/>
              </a:rPr>
              <a:t>what </a:t>
            </a:r>
            <a:r>
              <a:rPr sz="1950" spc="15" dirty="0">
                <a:solidFill>
                  <a:srgbClr val="58595B"/>
                </a:solidFill>
                <a:latin typeface="Calibri"/>
                <a:cs typeface="Calibri"/>
              </a:rPr>
              <a:t>services </a:t>
            </a:r>
            <a:r>
              <a:rPr sz="1950" spc="11" dirty="0">
                <a:solidFill>
                  <a:srgbClr val="58595B"/>
                </a:solidFill>
                <a:latin typeface="Calibri"/>
                <a:cs typeface="Calibri"/>
              </a:rPr>
              <a:t>to</a:t>
            </a:r>
            <a:r>
              <a:rPr sz="1950" spc="-25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23" dirty="0">
                <a:solidFill>
                  <a:srgbClr val="58595B"/>
                </a:solidFill>
                <a:latin typeface="Calibri"/>
                <a:cs typeface="Calibri"/>
              </a:rPr>
              <a:t>inject</a:t>
            </a:r>
            <a:endParaRPr sz="1950">
              <a:latin typeface="Calibri"/>
              <a:cs typeface="Calibri"/>
            </a:endParaRPr>
          </a:p>
          <a:p>
            <a:pPr marL="232410" indent="-222885">
              <a:spcBef>
                <a:spcPts val="746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4" dirty="0">
                <a:solidFill>
                  <a:srgbClr val="58595B"/>
                </a:solidFill>
                <a:latin typeface="Calibri"/>
                <a:cs typeface="Calibri"/>
              </a:rPr>
              <a:t>Use </a:t>
            </a:r>
            <a:r>
              <a:rPr sz="1950" spc="11" dirty="0">
                <a:solidFill>
                  <a:srgbClr val="58595B"/>
                </a:solidFill>
                <a:latin typeface="Calibri"/>
                <a:cs typeface="Calibri"/>
              </a:rPr>
              <a:t>to </a:t>
            </a:r>
            <a:r>
              <a:rPr sz="1950" spc="34" dirty="0">
                <a:solidFill>
                  <a:srgbClr val="58595B"/>
                </a:solidFill>
                <a:latin typeface="Calibri"/>
                <a:cs typeface="Calibri"/>
              </a:rPr>
              <a:t>support</a:t>
            </a:r>
            <a:r>
              <a:rPr sz="1950" spc="-139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30" dirty="0">
                <a:solidFill>
                  <a:srgbClr val="58595B"/>
                </a:solidFill>
                <a:latin typeface="Calibri"/>
                <a:cs typeface="Calibri"/>
              </a:rPr>
              <a:t>minimization</a:t>
            </a:r>
            <a:endParaRPr sz="1950">
              <a:latin typeface="Calibri"/>
              <a:cs typeface="Calibri"/>
            </a:endParaRPr>
          </a:p>
          <a:p>
            <a:pPr marL="232410" indent="-222885">
              <a:spcBef>
                <a:spcPts val="75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dirty="0">
                <a:solidFill>
                  <a:srgbClr val="58595B"/>
                </a:solidFill>
                <a:latin typeface="Calibri"/>
                <a:cs typeface="Calibri"/>
              </a:rPr>
              <a:t>Three </a:t>
            </a:r>
            <a:r>
              <a:rPr sz="1950" spc="30" dirty="0">
                <a:solidFill>
                  <a:srgbClr val="58595B"/>
                </a:solidFill>
                <a:latin typeface="Calibri"/>
                <a:cs typeface="Calibri"/>
              </a:rPr>
              <a:t>techniques</a:t>
            </a:r>
            <a:r>
              <a:rPr sz="1950" spc="-143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58595B"/>
                </a:solidFill>
                <a:latin typeface="Calibri"/>
                <a:cs typeface="Calibri"/>
              </a:rPr>
              <a:t>available</a:t>
            </a:r>
            <a:endParaRPr sz="1950">
              <a:latin typeface="Calibri"/>
              <a:cs typeface="Calibri"/>
            </a:endParaRPr>
          </a:p>
          <a:p>
            <a:pPr marL="449580" lvl="1" indent="-217170">
              <a:spcBef>
                <a:spcPts val="52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449104" algn="l"/>
                <a:tab pos="449580" algn="l"/>
              </a:tabLst>
            </a:pPr>
            <a:r>
              <a:rPr spc="23" dirty="0">
                <a:solidFill>
                  <a:srgbClr val="58595B"/>
                </a:solidFill>
                <a:latin typeface="Calibri"/>
                <a:cs typeface="Calibri"/>
              </a:rPr>
              <a:t>Implicitly </a:t>
            </a:r>
            <a:r>
              <a:rPr dirty="0">
                <a:solidFill>
                  <a:srgbClr val="58595B"/>
                </a:solidFill>
                <a:latin typeface="Calibri"/>
                <a:cs typeface="Calibri"/>
              </a:rPr>
              <a:t>from </a:t>
            </a:r>
            <a:r>
              <a:rPr spc="26" dirty="0">
                <a:solidFill>
                  <a:srgbClr val="58595B"/>
                </a:solidFill>
                <a:latin typeface="Calibri"/>
                <a:cs typeface="Calibri"/>
              </a:rPr>
              <a:t>function </a:t>
            </a:r>
            <a:r>
              <a:rPr spc="4" dirty="0">
                <a:solidFill>
                  <a:srgbClr val="58595B"/>
                </a:solidFill>
                <a:latin typeface="Calibri"/>
                <a:cs typeface="Calibri"/>
              </a:rPr>
              <a:t>parameter</a:t>
            </a:r>
            <a:r>
              <a:rPr spc="-1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pc="23" dirty="0">
                <a:solidFill>
                  <a:srgbClr val="58595B"/>
                </a:solidFill>
                <a:latin typeface="Calibri"/>
                <a:cs typeface="Calibri"/>
              </a:rPr>
              <a:t>names</a:t>
            </a:r>
            <a:endParaRPr>
              <a:latin typeface="Calibri"/>
              <a:cs typeface="Calibri"/>
            </a:endParaRPr>
          </a:p>
          <a:p>
            <a:pPr marL="449580" lvl="1" indent="-217170">
              <a:spcBef>
                <a:spcPts val="521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449104" algn="l"/>
                <a:tab pos="449580" algn="l"/>
              </a:tabLst>
            </a:pPr>
            <a:r>
              <a:rPr spc="41" dirty="0">
                <a:solidFill>
                  <a:srgbClr val="58595B"/>
                </a:solidFill>
                <a:latin typeface="Calibri"/>
                <a:cs typeface="Calibri"/>
              </a:rPr>
              <a:t>Using </a:t>
            </a:r>
            <a:r>
              <a:rPr spc="19" dirty="0">
                <a:solidFill>
                  <a:srgbClr val="58595B"/>
                </a:solidFill>
                <a:latin typeface="Calibri"/>
                <a:cs typeface="Calibri"/>
              </a:rPr>
              <a:t>$inject </a:t>
            </a:r>
            <a:r>
              <a:rPr spc="23" dirty="0">
                <a:solidFill>
                  <a:srgbClr val="58595B"/>
                </a:solidFill>
                <a:latin typeface="Calibri"/>
                <a:cs typeface="Calibri"/>
              </a:rPr>
              <a:t>property</a:t>
            </a:r>
            <a:r>
              <a:rPr spc="-169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pc="19" dirty="0">
                <a:solidFill>
                  <a:srgbClr val="58595B"/>
                </a:solidFill>
                <a:latin typeface="Calibri"/>
                <a:cs typeface="Calibri"/>
              </a:rPr>
              <a:t>annotation</a:t>
            </a:r>
            <a:endParaRPr>
              <a:latin typeface="Calibri"/>
              <a:cs typeface="Calibri"/>
            </a:endParaRPr>
          </a:p>
          <a:p>
            <a:pPr marL="449580" lvl="1" indent="-217170">
              <a:spcBef>
                <a:spcPts val="529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449104" algn="l"/>
                <a:tab pos="449580" algn="l"/>
              </a:tabLst>
            </a:pPr>
            <a:r>
              <a:rPr spc="41" dirty="0">
                <a:solidFill>
                  <a:srgbClr val="58595B"/>
                </a:solidFill>
                <a:latin typeface="Calibri"/>
                <a:cs typeface="Calibri"/>
              </a:rPr>
              <a:t>Using </a:t>
            </a:r>
            <a:r>
              <a:rPr spc="19" dirty="0">
                <a:solidFill>
                  <a:srgbClr val="58595B"/>
                </a:solidFill>
                <a:latin typeface="Calibri"/>
                <a:cs typeface="Calibri"/>
              </a:rPr>
              <a:t>inline </a:t>
            </a:r>
            <a:r>
              <a:rPr spc="-15" dirty="0">
                <a:solidFill>
                  <a:srgbClr val="58595B"/>
                </a:solidFill>
                <a:latin typeface="Calibri"/>
                <a:cs typeface="Calibri"/>
              </a:rPr>
              <a:t>array</a:t>
            </a:r>
            <a:r>
              <a:rPr spc="-113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pc="19" dirty="0">
                <a:solidFill>
                  <a:srgbClr val="58595B"/>
                </a:solidFill>
                <a:latin typeface="Calibri"/>
                <a:cs typeface="Calibri"/>
              </a:rPr>
              <a:t>annotation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" y="1062991"/>
            <a:ext cx="6172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314"/>
            <a:r>
              <a:rPr spc="86" dirty="0"/>
              <a:t>Dependency</a:t>
            </a:r>
            <a:r>
              <a:rPr spc="-101" dirty="0"/>
              <a:t> </a:t>
            </a:r>
            <a:r>
              <a:rPr spc="45" dirty="0"/>
              <a:t>Annotations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5562980" y="1805939"/>
            <a:ext cx="2678049" cy="399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708142" y="1951100"/>
            <a:ext cx="2387727" cy="3701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2286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5073" y="461721"/>
            <a:ext cx="3290697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5105" y="2624454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961898" y="0"/>
                </a:moveTo>
                <a:lnTo>
                  <a:pt x="913889" y="1155"/>
                </a:lnTo>
                <a:lnTo>
                  <a:pt x="866490" y="4585"/>
                </a:lnTo>
                <a:lnTo>
                  <a:pt x="819755" y="10235"/>
                </a:lnTo>
                <a:lnTo>
                  <a:pt x="773740" y="18052"/>
                </a:lnTo>
                <a:lnTo>
                  <a:pt x="728500" y="27982"/>
                </a:lnTo>
                <a:lnTo>
                  <a:pt x="684089" y="39969"/>
                </a:lnTo>
                <a:lnTo>
                  <a:pt x="640563" y="53961"/>
                </a:lnTo>
                <a:lnTo>
                  <a:pt x="597977" y="69903"/>
                </a:lnTo>
                <a:lnTo>
                  <a:pt x="556386" y="87742"/>
                </a:lnTo>
                <a:lnTo>
                  <a:pt x="515845" y="107422"/>
                </a:lnTo>
                <a:lnTo>
                  <a:pt x="476409" y="128890"/>
                </a:lnTo>
                <a:lnTo>
                  <a:pt x="438134" y="152093"/>
                </a:lnTo>
                <a:lnTo>
                  <a:pt x="401075" y="176975"/>
                </a:lnTo>
                <a:lnTo>
                  <a:pt x="365285" y="203483"/>
                </a:lnTo>
                <a:lnTo>
                  <a:pt x="330822" y="231562"/>
                </a:lnTo>
                <a:lnTo>
                  <a:pt x="297739" y="261159"/>
                </a:lnTo>
                <a:lnTo>
                  <a:pt x="266093" y="292220"/>
                </a:lnTo>
                <a:lnTo>
                  <a:pt x="235937" y="324691"/>
                </a:lnTo>
                <a:lnTo>
                  <a:pt x="207328" y="358516"/>
                </a:lnTo>
                <a:lnTo>
                  <a:pt x="180319" y="393643"/>
                </a:lnTo>
                <a:lnTo>
                  <a:pt x="154967" y="430018"/>
                </a:lnTo>
                <a:lnTo>
                  <a:pt x="131327" y="467585"/>
                </a:lnTo>
                <a:lnTo>
                  <a:pt x="109453" y="506292"/>
                </a:lnTo>
                <a:lnTo>
                  <a:pt x="89401" y="546084"/>
                </a:lnTo>
                <a:lnTo>
                  <a:pt x="71225" y="586907"/>
                </a:lnTo>
                <a:lnTo>
                  <a:pt x="54982" y="628706"/>
                </a:lnTo>
                <a:lnTo>
                  <a:pt x="40725" y="671429"/>
                </a:lnTo>
                <a:lnTo>
                  <a:pt x="28511" y="715021"/>
                </a:lnTo>
                <a:lnTo>
                  <a:pt x="18394" y="759427"/>
                </a:lnTo>
                <a:lnTo>
                  <a:pt x="10429" y="804594"/>
                </a:lnTo>
                <a:lnTo>
                  <a:pt x="4672" y="850467"/>
                </a:lnTo>
                <a:lnTo>
                  <a:pt x="1177" y="896993"/>
                </a:lnTo>
                <a:lnTo>
                  <a:pt x="0" y="944118"/>
                </a:lnTo>
                <a:lnTo>
                  <a:pt x="1177" y="991231"/>
                </a:lnTo>
                <a:lnTo>
                  <a:pt x="4672" y="1037746"/>
                </a:lnTo>
                <a:lnTo>
                  <a:pt x="10429" y="1083610"/>
                </a:lnTo>
                <a:lnTo>
                  <a:pt x="18394" y="1128767"/>
                </a:lnTo>
                <a:lnTo>
                  <a:pt x="28511" y="1173165"/>
                </a:lnTo>
                <a:lnTo>
                  <a:pt x="40725" y="1216748"/>
                </a:lnTo>
                <a:lnTo>
                  <a:pt x="54982" y="1259464"/>
                </a:lnTo>
                <a:lnTo>
                  <a:pt x="71225" y="1301257"/>
                </a:lnTo>
                <a:lnTo>
                  <a:pt x="89401" y="1342073"/>
                </a:lnTo>
                <a:lnTo>
                  <a:pt x="109453" y="1381859"/>
                </a:lnTo>
                <a:lnTo>
                  <a:pt x="131327" y="1420560"/>
                </a:lnTo>
                <a:lnTo>
                  <a:pt x="154967" y="1458123"/>
                </a:lnTo>
                <a:lnTo>
                  <a:pt x="180319" y="1494493"/>
                </a:lnTo>
                <a:lnTo>
                  <a:pt x="207328" y="1529616"/>
                </a:lnTo>
                <a:lnTo>
                  <a:pt x="235937" y="1563438"/>
                </a:lnTo>
                <a:lnTo>
                  <a:pt x="266093" y="1595905"/>
                </a:lnTo>
                <a:lnTo>
                  <a:pt x="297739" y="1626963"/>
                </a:lnTo>
                <a:lnTo>
                  <a:pt x="330822" y="1656558"/>
                </a:lnTo>
                <a:lnTo>
                  <a:pt x="365285" y="1684635"/>
                </a:lnTo>
                <a:lnTo>
                  <a:pt x="401075" y="1711141"/>
                </a:lnTo>
                <a:lnTo>
                  <a:pt x="438134" y="1736021"/>
                </a:lnTo>
                <a:lnTo>
                  <a:pt x="476409" y="1759222"/>
                </a:lnTo>
                <a:lnTo>
                  <a:pt x="515845" y="1780689"/>
                </a:lnTo>
                <a:lnTo>
                  <a:pt x="556386" y="1800369"/>
                </a:lnTo>
                <a:lnTo>
                  <a:pt x="597977" y="1818206"/>
                </a:lnTo>
                <a:lnTo>
                  <a:pt x="640563" y="1834148"/>
                </a:lnTo>
                <a:lnTo>
                  <a:pt x="684089" y="1848139"/>
                </a:lnTo>
                <a:lnTo>
                  <a:pt x="728500" y="1860127"/>
                </a:lnTo>
                <a:lnTo>
                  <a:pt x="773740" y="1870056"/>
                </a:lnTo>
                <a:lnTo>
                  <a:pt x="819755" y="1877873"/>
                </a:lnTo>
                <a:lnTo>
                  <a:pt x="866490" y="1883523"/>
                </a:lnTo>
                <a:lnTo>
                  <a:pt x="913889" y="1886953"/>
                </a:lnTo>
                <a:lnTo>
                  <a:pt x="961898" y="1888109"/>
                </a:lnTo>
                <a:lnTo>
                  <a:pt x="1009906" y="1886953"/>
                </a:lnTo>
                <a:lnTo>
                  <a:pt x="1057305" y="1883523"/>
                </a:lnTo>
                <a:lnTo>
                  <a:pt x="1104040" y="1877873"/>
                </a:lnTo>
                <a:lnTo>
                  <a:pt x="1150055" y="1870056"/>
                </a:lnTo>
                <a:lnTo>
                  <a:pt x="1195295" y="1860127"/>
                </a:lnTo>
                <a:lnTo>
                  <a:pt x="1239706" y="1848139"/>
                </a:lnTo>
                <a:lnTo>
                  <a:pt x="1283232" y="1834148"/>
                </a:lnTo>
                <a:lnTo>
                  <a:pt x="1325818" y="1818206"/>
                </a:lnTo>
                <a:lnTo>
                  <a:pt x="1367409" y="1800369"/>
                </a:lnTo>
                <a:lnTo>
                  <a:pt x="1407950" y="1780689"/>
                </a:lnTo>
                <a:lnTo>
                  <a:pt x="1447386" y="1759222"/>
                </a:lnTo>
                <a:lnTo>
                  <a:pt x="1485661" y="1736021"/>
                </a:lnTo>
                <a:lnTo>
                  <a:pt x="1522720" y="1711141"/>
                </a:lnTo>
                <a:lnTo>
                  <a:pt x="1558510" y="1684635"/>
                </a:lnTo>
                <a:lnTo>
                  <a:pt x="1592973" y="1656558"/>
                </a:lnTo>
                <a:lnTo>
                  <a:pt x="1626056" y="1626963"/>
                </a:lnTo>
                <a:lnTo>
                  <a:pt x="1657702" y="1595905"/>
                </a:lnTo>
                <a:lnTo>
                  <a:pt x="1687858" y="1563438"/>
                </a:lnTo>
                <a:lnTo>
                  <a:pt x="1716467" y="1529616"/>
                </a:lnTo>
                <a:lnTo>
                  <a:pt x="1743476" y="1494493"/>
                </a:lnTo>
                <a:lnTo>
                  <a:pt x="1768828" y="1458123"/>
                </a:lnTo>
                <a:lnTo>
                  <a:pt x="1792468" y="1420560"/>
                </a:lnTo>
                <a:lnTo>
                  <a:pt x="1814342" y="1381859"/>
                </a:lnTo>
                <a:lnTo>
                  <a:pt x="1834394" y="1342073"/>
                </a:lnTo>
                <a:lnTo>
                  <a:pt x="1852570" y="1301257"/>
                </a:lnTo>
                <a:lnTo>
                  <a:pt x="1868813" y="1259464"/>
                </a:lnTo>
                <a:lnTo>
                  <a:pt x="1883070" y="1216748"/>
                </a:lnTo>
                <a:lnTo>
                  <a:pt x="1895284" y="1173165"/>
                </a:lnTo>
                <a:lnTo>
                  <a:pt x="1905401" y="1128767"/>
                </a:lnTo>
                <a:lnTo>
                  <a:pt x="1913366" y="1083610"/>
                </a:lnTo>
                <a:lnTo>
                  <a:pt x="1919123" y="1037746"/>
                </a:lnTo>
                <a:lnTo>
                  <a:pt x="1922618" y="991231"/>
                </a:lnTo>
                <a:lnTo>
                  <a:pt x="1923796" y="944118"/>
                </a:lnTo>
                <a:lnTo>
                  <a:pt x="1922618" y="896993"/>
                </a:lnTo>
                <a:lnTo>
                  <a:pt x="1919123" y="850467"/>
                </a:lnTo>
                <a:lnTo>
                  <a:pt x="1913366" y="804594"/>
                </a:lnTo>
                <a:lnTo>
                  <a:pt x="1905401" y="759427"/>
                </a:lnTo>
                <a:lnTo>
                  <a:pt x="1895284" y="715021"/>
                </a:lnTo>
                <a:lnTo>
                  <a:pt x="1883070" y="671429"/>
                </a:lnTo>
                <a:lnTo>
                  <a:pt x="1868813" y="628706"/>
                </a:lnTo>
                <a:lnTo>
                  <a:pt x="1852570" y="586907"/>
                </a:lnTo>
                <a:lnTo>
                  <a:pt x="1834394" y="546084"/>
                </a:lnTo>
                <a:lnTo>
                  <a:pt x="1814342" y="506292"/>
                </a:lnTo>
                <a:lnTo>
                  <a:pt x="1792468" y="467585"/>
                </a:lnTo>
                <a:lnTo>
                  <a:pt x="1768828" y="430018"/>
                </a:lnTo>
                <a:lnTo>
                  <a:pt x="1743476" y="393643"/>
                </a:lnTo>
                <a:lnTo>
                  <a:pt x="1716467" y="358516"/>
                </a:lnTo>
                <a:lnTo>
                  <a:pt x="1687858" y="324691"/>
                </a:lnTo>
                <a:lnTo>
                  <a:pt x="1657702" y="292220"/>
                </a:lnTo>
                <a:lnTo>
                  <a:pt x="1626056" y="261159"/>
                </a:lnTo>
                <a:lnTo>
                  <a:pt x="1592973" y="231562"/>
                </a:lnTo>
                <a:lnTo>
                  <a:pt x="1558510" y="203483"/>
                </a:lnTo>
                <a:lnTo>
                  <a:pt x="1522720" y="176975"/>
                </a:lnTo>
                <a:lnTo>
                  <a:pt x="1485661" y="152093"/>
                </a:lnTo>
                <a:lnTo>
                  <a:pt x="1447386" y="128890"/>
                </a:lnTo>
                <a:lnTo>
                  <a:pt x="1407950" y="107422"/>
                </a:lnTo>
                <a:lnTo>
                  <a:pt x="1367409" y="87742"/>
                </a:lnTo>
                <a:lnTo>
                  <a:pt x="1325818" y="69903"/>
                </a:lnTo>
                <a:lnTo>
                  <a:pt x="1283232" y="53961"/>
                </a:lnTo>
                <a:lnTo>
                  <a:pt x="1239706" y="39969"/>
                </a:lnTo>
                <a:lnTo>
                  <a:pt x="1195295" y="27982"/>
                </a:lnTo>
                <a:lnTo>
                  <a:pt x="1150055" y="18052"/>
                </a:lnTo>
                <a:lnTo>
                  <a:pt x="1104040" y="10235"/>
                </a:lnTo>
                <a:lnTo>
                  <a:pt x="1057305" y="4585"/>
                </a:lnTo>
                <a:lnTo>
                  <a:pt x="1009906" y="1155"/>
                </a:lnTo>
                <a:lnTo>
                  <a:pt x="961898" y="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5105" y="2624454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0" y="944118"/>
                </a:moveTo>
                <a:lnTo>
                  <a:pt x="1177" y="896993"/>
                </a:lnTo>
                <a:lnTo>
                  <a:pt x="4672" y="850467"/>
                </a:lnTo>
                <a:lnTo>
                  <a:pt x="10429" y="804594"/>
                </a:lnTo>
                <a:lnTo>
                  <a:pt x="18394" y="759427"/>
                </a:lnTo>
                <a:lnTo>
                  <a:pt x="28511" y="715021"/>
                </a:lnTo>
                <a:lnTo>
                  <a:pt x="40725" y="671429"/>
                </a:lnTo>
                <a:lnTo>
                  <a:pt x="54982" y="628706"/>
                </a:lnTo>
                <a:lnTo>
                  <a:pt x="71225" y="586907"/>
                </a:lnTo>
                <a:lnTo>
                  <a:pt x="89401" y="546084"/>
                </a:lnTo>
                <a:lnTo>
                  <a:pt x="109453" y="506292"/>
                </a:lnTo>
                <a:lnTo>
                  <a:pt x="131327" y="467585"/>
                </a:lnTo>
                <a:lnTo>
                  <a:pt x="154967" y="430018"/>
                </a:lnTo>
                <a:lnTo>
                  <a:pt x="180319" y="393643"/>
                </a:lnTo>
                <a:lnTo>
                  <a:pt x="207328" y="358516"/>
                </a:lnTo>
                <a:lnTo>
                  <a:pt x="235937" y="324691"/>
                </a:lnTo>
                <a:lnTo>
                  <a:pt x="266093" y="292220"/>
                </a:lnTo>
                <a:lnTo>
                  <a:pt x="297739" y="261159"/>
                </a:lnTo>
                <a:lnTo>
                  <a:pt x="330822" y="231562"/>
                </a:lnTo>
                <a:lnTo>
                  <a:pt x="365285" y="203483"/>
                </a:lnTo>
                <a:lnTo>
                  <a:pt x="401075" y="176975"/>
                </a:lnTo>
                <a:lnTo>
                  <a:pt x="438134" y="152093"/>
                </a:lnTo>
                <a:lnTo>
                  <a:pt x="476409" y="128890"/>
                </a:lnTo>
                <a:lnTo>
                  <a:pt x="515845" y="107422"/>
                </a:lnTo>
                <a:lnTo>
                  <a:pt x="556386" y="87742"/>
                </a:lnTo>
                <a:lnTo>
                  <a:pt x="597977" y="69903"/>
                </a:lnTo>
                <a:lnTo>
                  <a:pt x="640563" y="53961"/>
                </a:lnTo>
                <a:lnTo>
                  <a:pt x="684089" y="39969"/>
                </a:lnTo>
                <a:lnTo>
                  <a:pt x="728500" y="27982"/>
                </a:lnTo>
                <a:lnTo>
                  <a:pt x="773740" y="18052"/>
                </a:lnTo>
                <a:lnTo>
                  <a:pt x="819755" y="10235"/>
                </a:lnTo>
                <a:lnTo>
                  <a:pt x="866490" y="4585"/>
                </a:lnTo>
                <a:lnTo>
                  <a:pt x="913889" y="1155"/>
                </a:lnTo>
                <a:lnTo>
                  <a:pt x="961898" y="0"/>
                </a:lnTo>
                <a:lnTo>
                  <a:pt x="1009906" y="1155"/>
                </a:lnTo>
                <a:lnTo>
                  <a:pt x="1057305" y="4585"/>
                </a:lnTo>
                <a:lnTo>
                  <a:pt x="1104040" y="10235"/>
                </a:lnTo>
                <a:lnTo>
                  <a:pt x="1150055" y="18052"/>
                </a:lnTo>
                <a:lnTo>
                  <a:pt x="1195295" y="27982"/>
                </a:lnTo>
                <a:lnTo>
                  <a:pt x="1239706" y="39969"/>
                </a:lnTo>
                <a:lnTo>
                  <a:pt x="1283232" y="53961"/>
                </a:lnTo>
                <a:lnTo>
                  <a:pt x="1325818" y="69903"/>
                </a:lnTo>
                <a:lnTo>
                  <a:pt x="1367409" y="87742"/>
                </a:lnTo>
                <a:lnTo>
                  <a:pt x="1407950" y="107422"/>
                </a:lnTo>
                <a:lnTo>
                  <a:pt x="1447386" y="128890"/>
                </a:lnTo>
                <a:lnTo>
                  <a:pt x="1485661" y="152093"/>
                </a:lnTo>
                <a:lnTo>
                  <a:pt x="1522720" y="176975"/>
                </a:lnTo>
                <a:lnTo>
                  <a:pt x="1558510" y="203483"/>
                </a:lnTo>
                <a:lnTo>
                  <a:pt x="1592973" y="231562"/>
                </a:lnTo>
                <a:lnTo>
                  <a:pt x="1626056" y="261159"/>
                </a:lnTo>
                <a:lnTo>
                  <a:pt x="1657702" y="292220"/>
                </a:lnTo>
                <a:lnTo>
                  <a:pt x="1687858" y="324691"/>
                </a:lnTo>
                <a:lnTo>
                  <a:pt x="1716467" y="358516"/>
                </a:lnTo>
                <a:lnTo>
                  <a:pt x="1743476" y="393643"/>
                </a:lnTo>
                <a:lnTo>
                  <a:pt x="1768828" y="430018"/>
                </a:lnTo>
                <a:lnTo>
                  <a:pt x="1792468" y="467585"/>
                </a:lnTo>
                <a:lnTo>
                  <a:pt x="1814342" y="506292"/>
                </a:lnTo>
                <a:lnTo>
                  <a:pt x="1834394" y="546084"/>
                </a:lnTo>
                <a:lnTo>
                  <a:pt x="1852570" y="586907"/>
                </a:lnTo>
                <a:lnTo>
                  <a:pt x="1868813" y="628706"/>
                </a:lnTo>
                <a:lnTo>
                  <a:pt x="1883070" y="671429"/>
                </a:lnTo>
                <a:lnTo>
                  <a:pt x="1895284" y="715021"/>
                </a:lnTo>
                <a:lnTo>
                  <a:pt x="1905401" y="759427"/>
                </a:lnTo>
                <a:lnTo>
                  <a:pt x="1913366" y="804594"/>
                </a:lnTo>
                <a:lnTo>
                  <a:pt x="1919123" y="850467"/>
                </a:lnTo>
                <a:lnTo>
                  <a:pt x="1922618" y="896993"/>
                </a:lnTo>
                <a:lnTo>
                  <a:pt x="1923796" y="944118"/>
                </a:lnTo>
                <a:lnTo>
                  <a:pt x="1922618" y="991231"/>
                </a:lnTo>
                <a:lnTo>
                  <a:pt x="1919123" y="1037746"/>
                </a:lnTo>
                <a:lnTo>
                  <a:pt x="1913366" y="1083610"/>
                </a:lnTo>
                <a:lnTo>
                  <a:pt x="1905401" y="1128767"/>
                </a:lnTo>
                <a:lnTo>
                  <a:pt x="1895284" y="1173165"/>
                </a:lnTo>
                <a:lnTo>
                  <a:pt x="1883070" y="1216748"/>
                </a:lnTo>
                <a:lnTo>
                  <a:pt x="1868813" y="1259464"/>
                </a:lnTo>
                <a:lnTo>
                  <a:pt x="1852570" y="1301257"/>
                </a:lnTo>
                <a:lnTo>
                  <a:pt x="1834394" y="1342073"/>
                </a:lnTo>
                <a:lnTo>
                  <a:pt x="1814342" y="1381859"/>
                </a:lnTo>
                <a:lnTo>
                  <a:pt x="1792468" y="1420560"/>
                </a:lnTo>
                <a:lnTo>
                  <a:pt x="1768828" y="1458123"/>
                </a:lnTo>
                <a:lnTo>
                  <a:pt x="1743476" y="1494493"/>
                </a:lnTo>
                <a:lnTo>
                  <a:pt x="1716467" y="1529616"/>
                </a:lnTo>
                <a:lnTo>
                  <a:pt x="1687858" y="1563438"/>
                </a:lnTo>
                <a:lnTo>
                  <a:pt x="1657702" y="1595905"/>
                </a:lnTo>
                <a:lnTo>
                  <a:pt x="1626056" y="1626963"/>
                </a:lnTo>
                <a:lnTo>
                  <a:pt x="1592973" y="1656558"/>
                </a:lnTo>
                <a:lnTo>
                  <a:pt x="1558510" y="1684635"/>
                </a:lnTo>
                <a:lnTo>
                  <a:pt x="1522720" y="1711141"/>
                </a:lnTo>
                <a:lnTo>
                  <a:pt x="1485661" y="1736021"/>
                </a:lnTo>
                <a:lnTo>
                  <a:pt x="1447386" y="1759222"/>
                </a:lnTo>
                <a:lnTo>
                  <a:pt x="1407950" y="1780689"/>
                </a:lnTo>
                <a:lnTo>
                  <a:pt x="1367409" y="1800369"/>
                </a:lnTo>
                <a:lnTo>
                  <a:pt x="1325818" y="1818206"/>
                </a:lnTo>
                <a:lnTo>
                  <a:pt x="1283232" y="1834148"/>
                </a:lnTo>
                <a:lnTo>
                  <a:pt x="1239706" y="1848139"/>
                </a:lnTo>
                <a:lnTo>
                  <a:pt x="1195295" y="1860127"/>
                </a:lnTo>
                <a:lnTo>
                  <a:pt x="1150055" y="1870056"/>
                </a:lnTo>
                <a:lnTo>
                  <a:pt x="1104040" y="1877873"/>
                </a:lnTo>
                <a:lnTo>
                  <a:pt x="1057305" y="1883523"/>
                </a:lnTo>
                <a:lnTo>
                  <a:pt x="1009906" y="1886953"/>
                </a:lnTo>
                <a:lnTo>
                  <a:pt x="961898" y="1888109"/>
                </a:lnTo>
                <a:lnTo>
                  <a:pt x="913889" y="1886953"/>
                </a:lnTo>
                <a:lnTo>
                  <a:pt x="866490" y="1883523"/>
                </a:lnTo>
                <a:lnTo>
                  <a:pt x="819755" y="1877873"/>
                </a:lnTo>
                <a:lnTo>
                  <a:pt x="773740" y="1870056"/>
                </a:lnTo>
                <a:lnTo>
                  <a:pt x="728500" y="1860127"/>
                </a:lnTo>
                <a:lnTo>
                  <a:pt x="684089" y="1848139"/>
                </a:lnTo>
                <a:lnTo>
                  <a:pt x="640563" y="1834148"/>
                </a:lnTo>
                <a:lnTo>
                  <a:pt x="597977" y="1818206"/>
                </a:lnTo>
                <a:lnTo>
                  <a:pt x="556386" y="1800369"/>
                </a:lnTo>
                <a:lnTo>
                  <a:pt x="515845" y="1780689"/>
                </a:lnTo>
                <a:lnTo>
                  <a:pt x="476409" y="1759222"/>
                </a:lnTo>
                <a:lnTo>
                  <a:pt x="438134" y="1736021"/>
                </a:lnTo>
                <a:lnTo>
                  <a:pt x="401075" y="1711141"/>
                </a:lnTo>
                <a:lnTo>
                  <a:pt x="365285" y="1684635"/>
                </a:lnTo>
                <a:lnTo>
                  <a:pt x="330822" y="1656558"/>
                </a:lnTo>
                <a:lnTo>
                  <a:pt x="297739" y="1626963"/>
                </a:lnTo>
                <a:lnTo>
                  <a:pt x="266093" y="1595905"/>
                </a:lnTo>
                <a:lnTo>
                  <a:pt x="235937" y="1563438"/>
                </a:lnTo>
                <a:lnTo>
                  <a:pt x="207328" y="1529616"/>
                </a:lnTo>
                <a:lnTo>
                  <a:pt x="180319" y="1494493"/>
                </a:lnTo>
                <a:lnTo>
                  <a:pt x="154967" y="1458123"/>
                </a:lnTo>
                <a:lnTo>
                  <a:pt x="131327" y="1420560"/>
                </a:lnTo>
                <a:lnTo>
                  <a:pt x="109453" y="1381859"/>
                </a:lnTo>
                <a:lnTo>
                  <a:pt x="89401" y="1342073"/>
                </a:lnTo>
                <a:lnTo>
                  <a:pt x="71225" y="1301257"/>
                </a:lnTo>
                <a:lnTo>
                  <a:pt x="54982" y="1259464"/>
                </a:lnTo>
                <a:lnTo>
                  <a:pt x="40725" y="1216748"/>
                </a:lnTo>
                <a:lnTo>
                  <a:pt x="28511" y="1173165"/>
                </a:lnTo>
                <a:lnTo>
                  <a:pt x="18394" y="1128767"/>
                </a:lnTo>
                <a:lnTo>
                  <a:pt x="10429" y="1083610"/>
                </a:lnTo>
                <a:lnTo>
                  <a:pt x="4672" y="1037746"/>
                </a:lnTo>
                <a:lnTo>
                  <a:pt x="1177" y="991231"/>
                </a:lnTo>
                <a:lnTo>
                  <a:pt x="0" y="944118"/>
                </a:lnTo>
                <a:close/>
              </a:path>
            </a:pathLst>
          </a:custGeom>
          <a:ln w="25399">
            <a:solidFill>
              <a:srgbClr val="6D92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7159" y="3415538"/>
            <a:ext cx="1167104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5976" y="1923795"/>
            <a:ext cx="3242310" cy="3289935"/>
          </a:xfrm>
          <a:custGeom>
            <a:avLst/>
            <a:gdLst/>
            <a:ahLst/>
            <a:cxnLst/>
            <a:rect l="l" t="t" r="r" b="b"/>
            <a:pathLst>
              <a:path w="3242310" h="3289935">
                <a:moveTo>
                  <a:pt x="1621027" y="0"/>
                </a:moveTo>
                <a:lnTo>
                  <a:pt x="1573234" y="701"/>
                </a:lnTo>
                <a:lnTo>
                  <a:pt x="1525784" y="2791"/>
                </a:lnTo>
                <a:lnTo>
                  <a:pt x="1478697" y="6252"/>
                </a:lnTo>
                <a:lnTo>
                  <a:pt x="1431990" y="11064"/>
                </a:lnTo>
                <a:lnTo>
                  <a:pt x="1385683" y="17208"/>
                </a:lnTo>
                <a:lnTo>
                  <a:pt x="1339796" y="24664"/>
                </a:lnTo>
                <a:lnTo>
                  <a:pt x="1294347" y="33414"/>
                </a:lnTo>
                <a:lnTo>
                  <a:pt x="1249355" y="43437"/>
                </a:lnTo>
                <a:lnTo>
                  <a:pt x="1204839" y="54715"/>
                </a:lnTo>
                <a:lnTo>
                  <a:pt x="1160819" y="67228"/>
                </a:lnTo>
                <a:lnTo>
                  <a:pt x="1117313" y="80957"/>
                </a:lnTo>
                <a:lnTo>
                  <a:pt x="1074340" y="95883"/>
                </a:lnTo>
                <a:lnTo>
                  <a:pt x="1031919" y="111986"/>
                </a:lnTo>
                <a:lnTo>
                  <a:pt x="990070" y="129248"/>
                </a:lnTo>
                <a:lnTo>
                  <a:pt x="948810" y="147648"/>
                </a:lnTo>
                <a:lnTo>
                  <a:pt x="908161" y="167169"/>
                </a:lnTo>
                <a:lnTo>
                  <a:pt x="868139" y="187789"/>
                </a:lnTo>
                <a:lnTo>
                  <a:pt x="828765" y="209491"/>
                </a:lnTo>
                <a:lnTo>
                  <a:pt x="790057" y="232254"/>
                </a:lnTo>
                <a:lnTo>
                  <a:pt x="752034" y="256060"/>
                </a:lnTo>
                <a:lnTo>
                  <a:pt x="714716" y="280890"/>
                </a:lnTo>
                <a:lnTo>
                  <a:pt x="678121" y="306723"/>
                </a:lnTo>
                <a:lnTo>
                  <a:pt x="642268" y="333541"/>
                </a:lnTo>
                <a:lnTo>
                  <a:pt x="607177" y="361324"/>
                </a:lnTo>
                <a:lnTo>
                  <a:pt x="572866" y="390054"/>
                </a:lnTo>
                <a:lnTo>
                  <a:pt x="539354" y="419710"/>
                </a:lnTo>
                <a:lnTo>
                  <a:pt x="506661" y="450274"/>
                </a:lnTo>
                <a:lnTo>
                  <a:pt x="474805" y="481726"/>
                </a:lnTo>
                <a:lnTo>
                  <a:pt x="443805" y="514048"/>
                </a:lnTo>
                <a:lnTo>
                  <a:pt x="413681" y="547219"/>
                </a:lnTo>
                <a:lnTo>
                  <a:pt x="384452" y="581220"/>
                </a:lnTo>
                <a:lnTo>
                  <a:pt x="356136" y="616033"/>
                </a:lnTo>
                <a:lnTo>
                  <a:pt x="328752" y="651638"/>
                </a:lnTo>
                <a:lnTo>
                  <a:pt x="302320" y="688015"/>
                </a:lnTo>
                <a:lnTo>
                  <a:pt x="276858" y="725146"/>
                </a:lnTo>
                <a:lnTo>
                  <a:pt x="252385" y="763011"/>
                </a:lnTo>
                <a:lnTo>
                  <a:pt x="228921" y="801590"/>
                </a:lnTo>
                <a:lnTo>
                  <a:pt x="206485" y="840865"/>
                </a:lnTo>
                <a:lnTo>
                  <a:pt x="185095" y="880817"/>
                </a:lnTo>
                <a:lnTo>
                  <a:pt x="164771" y="921425"/>
                </a:lnTo>
                <a:lnTo>
                  <a:pt x="145531" y="962671"/>
                </a:lnTo>
                <a:lnTo>
                  <a:pt x="127394" y="1004536"/>
                </a:lnTo>
                <a:lnTo>
                  <a:pt x="110381" y="1046999"/>
                </a:lnTo>
                <a:lnTo>
                  <a:pt x="94508" y="1090043"/>
                </a:lnTo>
                <a:lnTo>
                  <a:pt x="79796" y="1133647"/>
                </a:lnTo>
                <a:lnTo>
                  <a:pt x="66264" y="1177792"/>
                </a:lnTo>
                <a:lnTo>
                  <a:pt x="53931" y="1222460"/>
                </a:lnTo>
                <a:lnTo>
                  <a:pt x="42814" y="1267630"/>
                </a:lnTo>
                <a:lnTo>
                  <a:pt x="32935" y="1313283"/>
                </a:lnTo>
                <a:lnTo>
                  <a:pt x="24311" y="1359401"/>
                </a:lnTo>
                <a:lnTo>
                  <a:pt x="16962" y="1405964"/>
                </a:lnTo>
                <a:lnTo>
                  <a:pt x="10906" y="1452952"/>
                </a:lnTo>
                <a:lnTo>
                  <a:pt x="6163" y="1500347"/>
                </a:lnTo>
                <a:lnTo>
                  <a:pt x="2751" y="1548129"/>
                </a:lnTo>
                <a:lnTo>
                  <a:pt x="691" y="1596278"/>
                </a:lnTo>
                <a:lnTo>
                  <a:pt x="0" y="1644777"/>
                </a:lnTo>
                <a:lnTo>
                  <a:pt x="691" y="1693268"/>
                </a:lnTo>
                <a:lnTo>
                  <a:pt x="2751" y="1741411"/>
                </a:lnTo>
                <a:lnTo>
                  <a:pt x="6163" y="1789187"/>
                </a:lnTo>
                <a:lnTo>
                  <a:pt x="10906" y="1836575"/>
                </a:lnTo>
                <a:lnTo>
                  <a:pt x="16962" y="1883558"/>
                </a:lnTo>
                <a:lnTo>
                  <a:pt x="24311" y="1930115"/>
                </a:lnTo>
                <a:lnTo>
                  <a:pt x="32935" y="1976228"/>
                </a:lnTo>
                <a:lnTo>
                  <a:pt x="42814" y="2021876"/>
                </a:lnTo>
                <a:lnTo>
                  <a:pt x="53931" y="2067041"/>
                </a:lnTo>
                <a:lnTo>
                  <a:pt x="66264" y="2111704"/>
                </a:lnTo>
                <a:lnTo>
                  <a:pt x="79796" y="2155845"/>
                </a:lnTo>
                <a:lnTo>
                  <a:pt x="94508" y="2199445"/>
                </a:lnTo>
                <a:lnTo>
                  <a:pt x="110381" y="2242484"/>
                </a:lnTo>
                <a:lnTo>
                  <a:pt x="127394" y="2284944"/>
                </a:lnTo>
                <a:lnTo>
                  <a:pt x="145531" y="2326805"/>
                </a:lnTo>
                <a:lnTo>
                  <a:pt x="164771" y="2368047"/>
                </a:lnTo>
                <a:lnTo>
                  <a:pt x="185095" y="2408652"/>
                </a:lnTo>
                <a:lnTo>
                  <a:pt x="206485" y="2448600"/>
                </a:lnTo>
                <a:lnTo>
                  <a:pt x="228921" y="2487872"/>
                </a:lnTo>
                <a:lnTo>
                  <a:pt x="252385" y="2526449"/>
                </a:lnTo>
                <a:lnTo>
                  <a:pt x="276858" y="2564311"/>
                </a:lnTo>
                <a:lnTo>
                  <a:pt x="302320" y="2601439"/>
                </a:lnTo>
                <a:lnTo>
                  <a:pt x="328752" y="2637814"/>
                </a:lnTo>
                <a:lnTo>
                  <a:pt x="356136" y="2673417"/>
                </a:lnTo>
                <a:lnTo>
                  <a:pt x="384452" y="2708227"/>
                </a:lnTo>
                <a:lnTo>
                  <a:pt x="413681" y="2742227"/>
                </a:lnTo>
                <a:lnTo>
                  <a:pt x="443805" y="2775396"/>
                </a:lnTo>
                <a:lnTo>
                  <a:pt x="474805" y="2807716"/>
                </a:lnTo>
                <a:lnTo>
                  <a:pt x="506661" y="2839166"/>
                </a:lnTo>
                <a:lnTo>
                  <a:pt x="539354" y="2869729"/>
                </a:lnTo>
                <a:lnTo>
                  <a:pt x="572866" y="2899384"/>
                </a:lnTo>
                <a:lnTo>
                  <a:pt x="607177" y="2928112"/>
                </a:lnTo>
                <a:lnTo>
                  <a:pt x="642268" y="2955894"/>
                </a:lnTo>
                <a:lnTo>
                  <a:pt x="678121" y="2982711"/>
                </a:lnTo>
                <a:lnTo>
                  <a:pt x="714716" y="3008543"/>
                </a:lnTo>
                <a:lnTo>
                  <a:pt x="752034" y="3033372"/>
                </a:lnTo>
                <a:lnTo>
                  <a:pt x="790057" y="3057177"/>
                </a:lnTo>
                <a:lnTo>
                  <a:pt x="828765" y="3079939"/>
                </a:lnTo>
                <a:lnTo>
                  <a:pt x="868139" y="3101640"/>
                </a:lnTo>
                <a:lnTo>
                  <a:pt x="908161" y="3122260"/>
                </a:lnTo>
                <a:lnTo>
                  <a:pt x="948810" y="3141780"/>
                </a:lnTo>
                <a:lnTo>
                  <a:pt x="990070" y="3160180"/>
                </a:lnTo>
                <a:lnTo>
                  <a:pt x="1031919" y="3177441"/>
                </a:lnTo>
                <a:lnTo>
                  <a:pt x="1074340" y="3193544"/>
                </a:lnTo>
                <a:lnTo>
                  <a:pt x="1117313" y="3208470"/>
                </a:lnTo>
                <a:lnTo>
                  <a:pt x="1160819" y="3222199"/>
                </a:lnTo>
                <a:lnTo>
                  <a:pt x="1204839" y="3234712"/>
                </a:lnTo>
                <a:lnTo>
                  <a:pt x="1249355" y="3245990"/>
                </a:lnTo>
                <a:lnTo>
                  <a:pt x="1294347" y="3256013"/>
                </a:lnTo>
                <a:lnTo>
                  <a:pt x="1339796" y="3264762"/>
                </a:lnTo>
                <a:lnTo>
                  <a:pt x="1385683" y="3272218"/>
                </a:lnTo>
                <a:lnTo>
                  <a:pt x="1431990" y="3278362"/>
                </a:lnTo>
                <a:lnTo>
                  <a:pt x="1478697" y="3283174"/>
                </a:lnTo>
                <a:lnTo>
                  <a:pt x="1525784" y="3286635"/>
                </a:lnTo>
                <a:lnTo>
                  <a:pt x="1573234" y="3288725"/>
                </a:lnTo>
                <a:lnTo>
                  <a:pt x="1621027" y="3289427"/>
                </a:lnTo>
                <a:lnTo>
                  <a:pt x="1668821" y="3288725"/>
                </a:lnTo>
                <a:lnTo>
                  <a:pt x="1716271" y="3286635"/>
                </a:lnTo>
                <a:lnTo>
                  <a:pt x="1763358" y="3283174"/>
                </a:lnTo>
                <a:lnTo>
                  <a:pt x="1810065" y="3278362"/>
                </a:lnTo>
                <a:lnTo>
                  <a:pt x="1856372" y="3272218"/>
                </a:lnTo>
                <a:lnTo>
                  <a:pt x="1902259" y="3264762"/>
                </a:lnTo>
                <a:lnTo>
                  <a:pt x="1947708" y="3256013"/>
                </a:lnTo>
                <a:lnTo>
                  <a:pt x="1992700" y="3245990"/>
                </a:lnTo>
                <a:lnTo>
                  <a:pt x="2037216" y="3234712"/>
                </a:lnTo>
                <a:lnTo>
                  <a:pt x="2081236" y="3222199"/>
                </a:lnTo>
                <a:lnTo>
                  <a:pt x="2124742" y="3208470"/>
                </a:lnTo>
                <a:lnTo>
                  <a:pt x="2167715" y="3193544"/>
                </a:lnTo>
                <a:lnTo>
                  <a:pt x="2210136" y="3177441"/>
                </a:lnTo>
                <a:lnTo>
                  <a:pt x="2251985" y="3160180"/>
                </a:lnTo>
                <a:lnTo>
                  <a:pt x="2293245" y="3141780"/>
                </a:lnTo>
                <a:lnTo>
                  <a:pt x="2333894" y="3122260"/>
                </a:lnTo>
                <a:lnTo>
                  <a:pt x="2373916" y="3101640"/>
                </a:lnTo>
                <a:lnTo>
                  <a:pt x="2413290" y="3079939"/>
                </a:lnTo>
                <a:lnTo>
                  <a:pt x="2451998" y="3057177"/>
                </a:lnTo>
                <a:lnTo>
                  <a:pt x="2490021" y="3033372"/>
                </a:lnTo>
                <a:lnTo>
                  <a:pt x="2527339" y="3008543"/>
                </a:lnTo>
                <a:lnTo>
                  <a:pt x="2563934" y="2982711"/>
                </a:lnTo>
                <a:lnTo>
                  <a:pt x="2599787" y="2955894"/>
                </a:lnTo>
                <a:lnTo>
                  <a:pt x="2634878" y="2928112"/>
                </a:lnTo>
                <a:lnTo>
                  <a:pt x="2669189" y="2899384"/>
                </a:lnTo>
                <a:lnTo>
                  <a:pt x="2702701" y="2869729"/>
                </a:lnTo>
                <a:lnTo>
                  <a:pt x="2735394" y="2839166"/>
                </a:lnTo>
                <a:lnTo>
                  <a:pt x="2767250" y="2807716"/>
                </a:lnTo>
                <a:lnTo>
                  <a:pt x="2798250" y="2775396"/>
                </a:lnTo>
                <a:lnTo>
                  <a:pt x="2828374" y="2742227"/>
                </a:lnTo>
                <a:lnTo>
                  <a:pt x="2857603" y="2708227"/>
                </a:lnTo>
                <a:lnTo>
                  <a:pt x="2885919" y="2673417"/>
                </a:lnTo>
                <a:lnTo>
                  <a:pt x="2913303" y="2637814"/>
                </a:lnTo>
                <a:lnTo>
                  <a:pt x="2939735" y="2601439"/>
                </a:lnTo>
                <a:lnTo>
                  <a:pt x="2965197" y="2564311"/>
                </a:lnTo>
                <a:lnTo>
                  <a:pt x="2989670" y="2526449"/>
                </a:lnTo>
                <a:lnTo>
                  <a:pt x="3013134" y="2487872"/>
                </a:lnTo>
                <a:lnTo>
                  <a:pt x="3035570" y="2448600"/>
                </a:lnTo>
                <a:lnTo>
                  <a:pt x="3056960" y="2408652"/>
                </a:lnTo>
                <a:lnTo>
                  <a:pt x="3077284" y="2368047"/>
                </a:lnTo>
                <a:lnTo>
                  <a:pt x="3096524" y="2326805"/>
                </a:lnTo>
                <a:lnTo>
                  <a:pt x="3114661" y="2284944"/>
                </a:lnTo>
                <a:lnTo>
                  <a:pt x="3131674" y="2242484"/>
                </a:lnTo>
                <a:lnTo>
                  <a:pt x="3147547" y="2199445"/>
                </a:lnTo>
                <a:lnTo>
                  <a:pt x="3162259" y="2155845"/>
                </a:lnTo>
                <a:lnTo>
                  <a:pt x="3175791" y="2111704"/>
                </a:lnTo>
                <a:lnTo>
                  <a:pt x="3188124" y="2067041"/>
                </a:lnTo>
                <a:lnTo>
                  <a:pt x="3199241" y="2021876"/>
                </a:lnTo>
                <a:lnTo>
                  <a:pt x="3209120" y="1976228"/>
                </a:lnTo>
                <a:lnTo>
                  <a:pt x="3217744" y="1930115"/>
                </a:lnTo>
                <a:lnTo>
                  <a:pt x="3225093" y="1883558"/>
                </a:lnTo>
                <a:lnTo>
                  <a:pt x="3231149" y="1836575"/>
                </a:lnTo>
                <a:lnTo>
                  <a:pt x="3235892" y="1789187"/>
                </a:lnTo>
                <a:lnTo>
                  <a:pt x="3239304" y="1741411"/>
                </a:lnTo>
                <a:lnTo>
                  <a:pt x="3241364" y="1693268"/>
                </a:lnTo>
                <a:lnTo>
                  <a:pt x="3242056" y="1644777"/>
                </a:lnTo>
                <a:lnTo>
                  <a:pt x="3241364" y="1596278"/>
                </a:lnTo>
                <a:lnTo>
                  <a:pt x="3239304" y="1548129"/>
                </a:lnTo>
                <a:lnTo>
                  <a:pt x="3235892" y="1500347"/>
                </a:lnTo>
                <a:lnTo>
                  <a:pt x="3231149" y="1452952"/>
                </a:lnTo>
                <a:lnTo>
                  <a:pt x="3225093" y="1405964"/>
                </a:lnTo>
                <a:lnTo>
                  <a:pt x="3217744" y="1359401"/>
                </a:lnTo>
                <a:lnTo>
                  <a:pt x="3209120" y="1313283"/>
                </a:lnTo>
                <a:lnTo>
                  <a:pt x="3199241" y="1267630"/>
                </a:lnTo>
                <a:lnTo>
                  <a:pt x="3188124" y="1222460"/>
                </a:lnTo>
                <a:lnTo>
                  <a:pt x="3175791" y="1177792"/>
                </a:lnTo>
                <a:lnTo>
                  <a:pt x="3162259" y="1133647"/>
                </a:lnTo>
                <a:lnTo>
                  <a:pt x="3147547" y="1090043"/>
                </a:lnTo>
                <a:lnTo>
                  <a:pt x="3131674" y="1046999"/>
                </a:lnTo>
                <a:lnTo>
                  <a:pt x="3114661" y="1004536"/>
                </a:lnTo>
                <a:lnTo>
                  <a:pt x="3096524" y="962671"/>
                </a:lnTo>
                <a:lnTo>
                  <a:pt x="3077284" y="921425"/>
                </a:lnTo>
                <a:lnTo>
                  <a:pt x="3056960" y="880817"/>
                </a:lnTo>
                <a:lnTo>
                  <a:pt x="3035570" y="840865"/>
                </a:lnTo>
                <a:lnTo>
                  <a:pt x="3013134" y="801590"/>
                </a:lnTo>
                <a:lnTo>
                  <a:pt x="2989670" y="763011"/>
                </a:lnTo>
                <a:lnTo>
                  <a:pt x="2965197" y="725146"/>
                </a:lnTo>
                <a:lnTo>
                  <a:pt x="2939735" y="688015"/>
                </a:lnTo>
                <a:lnTo>
                  <a:pt x="2913303" y="651638"/>
                </a:lnTo>
                <a:lnTo>
                  <a:pt x="2885919" y="616033"/>
                </a:lnTo>
                <a:lnTo>
                  <a:pt x="2857603" y="581220"/>
                </a:lnTo>
                <a:lnTo>
                  <a:pt x="2828374" y="547219"/>
                </a:lnTo>
                <a:lnTo>
                  <a:pt x="2798250" y="514048"/>
                </a:lnTo>
                <a:lnTo>
                  <a:pt x="2767250" y="481726"/>
                </a:lnTo>
                <a:lnTo>
                  <a:pt x="2735394" y="450274"/>
                </a:lnTo>
                <a:lnTo>
                  <a:pt x="2702701" y="419710"/>
                </a:lnTo>
                <a:lnTo>
                  <a:pt x="2669189" y="390054"/>
                </a:lnTo>
                <a:lnTo>
                  <a:pt x="2634878" y="361324"/>
                </a:lnTo>
                <a:lnTo>
                  <a:pt x="2599787" y="333541"/>
                </a:lnTo>
                <a:lnTo>
                  <a:pt x="2563934" y="306723"/>
                </a:lnTo>
                <a:lnTo>
                  <a:pt x="2527339" y="280890"/>
                </a:lnTo>
                <a:lnTo>
                  <a:pt x="2490021" y="256060"/>
                </a:lnTo>
                <a:lnTo>
                  <a:pt x="2451998" y="232254"/>
                </a:lnTo>
                <a:lnTo>
                  <a:pt x="2413290" y="209491"/>
                </a:lnTo>
                <a:lnTo>
                  <a:pt x="2373916" y="187789"/>
                </a:lnTo>
                <a:lnTo>
                  <a:pt x="2333894" y="167169"/>
                </a:lnTo>
                <a:lnTo>
                  <a:pt x="2293245" y="147648"/>
                </a:lnTo>
                <a:lnTo>
                  <a:pt x="2251985" y="129248"/>
                </a:lnTo>
                <a:lnTo>
                  <a:pt x="2210136" y="111986"/>
                </a:lnTo>
                <a:lnTo>
                  <a:pt x="2167715" y="95883"/>
                </a:lnTo>
                <a:lnTo>
                  <a:pt x="2124742" y="80957"/>
                </a:lnTo>
                <a:lnTo>
                  <a:pt x="2081236" y="67228"/>
                </a:lnTo>
                <a:lnTo>
                  <a:pt x="2037216" y="54715"/>
                </a:lnTo>
                <a:lnTo>
                  <a:pt x="1992700" y="43437"/>
                </a:lnTo>
                <a:lnTo>
                  <a:pt x="1947708" y="33414"/>
                </a:lnTo>
                <a:lnTo>
                  <a:pt x="1902259" y="24664"/>
                </a:lnTo>
                <a:lnTo>
                  <a:pt x="1856372" y="17208"/>
                </a:lnTo>
                <a:lnTo>
                  <a:pt x="1810065" y="11064"/>
                </a:lnTo>
                <a:lnTo>
                  <a:pt x="1763358" y="6252"/>
                </a:lnTo>
                <a:lnTo>
                  <a:pt x="1716271" y="2791"/>
                </a:lnTo>
                <a:lnTo>
                  <a:pt x="1668821" y="701"/>
                </a:lnTo>
                <a:lnTo>
                  <a:pt x="1621027" y="0"/>
                </a:lnTo>
                <a:close/>
              </a:path>
            </a:pathLst>
          </a:custGeom>
          <a:solidFill>
            <a:srgbClr val="EC642D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4876" y="1853183"/>
            <a:ext cx="1251203" cy="1222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2892" y="2182367"/>
            <a:ext cx="1048512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5614" y="1923795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244" y="0"/>
                </a:moveTo>
                <a:lnTo>
                  <a:pt x="507346" y="1983"/>
                </a:lnTo>
                <a:lnTo>
                  <a:pt x="460577" y="7825"/>
                </a:lnTo>
                <a:lnTo>
                  <a:pt x="415105" y="17364"/>
                </a:lnTo>
                <a:lnTo>
                  <a:pt x="371095" y="30438"/>
                </a:lnTo>
                <a:lnTo>
                  <a:pt x="328716" y="46884"/>
                </a:lnTo>
                <a:lnTo>
                  <a:pt x="288134" y="66540"/>
                </a:lnTo>
                <a:lnTo>
                  <a:pt x="249515" y="89244"/>
                </a:lnTo>
                <a:lnTo>
                  <a:pt x="213027" y="114833"/>
                </a:lnTo>
                <a:lnTo>
                  <a:pt x="178836" y="143146"/>
                </a:lnTo>
                <a:lnTo>
                  <a:pt x="147110" y="174020"/>
                </a:lnTo>
                <a:lnTo>
                  <a:pt x="118015" y="207294"/>
                </a:lnTo>
                <a:lnTo>
                  <a:pt x="91718" y="242804"/>
                </a:lnTo>
                <a:lnTo>
                  <a:pt x="68386" y="280389"/>
                </a:lnTo>
                <a:lnTo>
                  <a:pt x="48185" y="319887"/>
                </a:lnTo>
                <a:lnTo>
                  <a:pt x="31283" y="361134"/>
                </a:lnTo>
                <a:lnTo>
                  <a:pt x="17847" y="403970"/>
                </a:lnTo>
                <a:lnTo>
                  <a:pt x="8043" y="448232"/>
                </a:lnTo>
                <a:lnTo>
                  <a:pt x="2038" y="493758"/>
                </a:lnTo>
                <a:lnTo>
                  <a:pt x="0" y="540384"/>
                </a:lnTo>
                <a:lnTo>
                  <a:pt x="2038" y="586992"/>
                </a:lnTo>
                <a:lnTo>
                  <a:pt x="8043" y="632501"/>
                </a:lnTo>
                <a:lnTo>
                  <a:pt x="17847" y="676748"/>
                </a:lnTo>
                <a:lnTo>
                  <a:pt x="31283" y="719570"/>
                </a:lnTo>
                <a:lnTo>
                  <a:pt x="48185" y="760806"/>
                </a:lnTo>
                <a:lnTo>
                  <a:pt x="68386" y="800294"/>
                </a:lnTo>
                <a:lnTo>
                  <a:pt x="91718" y="837870"/>
                </a:lnTo>
                <a:lnTo>
                  <a:pt x="118015" y="873373"/>
                </a:lnTo>
                <a:lnTo>
                  <a:pt x="147110" y="906640"/>
                </a:lnTo>
                <a:lnTo>
                  <a:pt x="178836" y="937509"/>
                </a:lnTo>
                <a:lnTo>
                  <a:pt x="213027" y="965818"/>
                </a:lnTo>
                <a:lnTo>
                  <a:pt x="249515" y="991405"/>
                </a:lnTo>
                <a:lnTo>
                  <a:pt x="288134" y="1014106"/>
                </a:lnTo>
                <a:lnTo>
                  <a:pt x="328716" y="1033760"/>
                </a:lnTo>
                <a:lnTo>
                  <a:pt x="371095" y="1050205"/>
                </a:lnTo>
                <a:lnTo>
                  <a:pt x="415105" y="1063278"/>
                </a:lnTo>
                <a:lnTo>
                  <a:pt x="460577" y="1072817"/>
                </a:lnTo>
                <a:lnTo>
                  <a:pt x="507346" y="1078659"/>
                </a:lnTo>
                <a:lnTo>
                  <a:pt x="555244" y="1080642"/>
                </a:lnTo>
                <a:lnTo>
                  <a:pt x="603140" y="1078659"/>
                </a:lnTo>
                <a:lnTo>
                  <a:pt x="649906" y="1072817"/>
                </a:lnTo>
                <a:lnTo>
                  <a:pt x="695374" y="1063278"/>
                </a:lnTo>
                <a:lnTo>
                  <a:pt x="739377" y="1050205"/>
                </a:lnTo>
                <a:lnTo>
                  <a:pt x="781749" y="1033760"/>
                </a:lnTo>
                <a:lnTo>
                  <a:pt x="822323" y="1014106"/>
                </a:lnTo>
                <a:lnTo>
                  <a:pt x="860933" y="991405"/>
                </a:lnTo>
                <a:lnTo>
                  <a:pt x="897411" y="965818"/>
                </a:lnTo>
                <a:lnTo>
                  <a:pt x="931592" y="937509"/>
                </a:lnTo>
                <a:lnTo>
                  <a:pt x="963308" y="906640"/>
                </a:lnTo>
                <a:lnTo>
                  <a:pt x="992394" y="873373"/>
                </a:lnTo>
                <a:lnTo>
                  <a:pt x="1018681" y="837870"/>
                </a:lnTo>
                <a:lnTo>
                  <a:pt x="1042004" y="800294"/>
                </a:lnTo>
                <a:lnTo>
                  <a:pt x="1062197" y="760806"/>
                </a:lnTo>
                <a:lnTo>
                  <a:pt x="1079091" y="719570"/>
                </a:lnTo>
                <a:lnTo>
                  <a:pt x="1092522" y="676748"/>
                </a:lnTo>
                <a:lnTo>
                  <a:pt x="1102321" y="632501"/>
                </a:lnTo>
                <a:lnTo>
                  <a:pt x="1108323" y="586992"/>
                </a:lnTo>
                <a:lnTo>
                  <a:pt x="1110361" y="540384"/>
                </a:lnTo>
                <a:lnTo>
                  <a:pt x="1108323" y="493758"/>
                </a:lnTo>
                <a:lnTo>
                  <a:pt x="1102321" y="448232"/>
                </a:lnTo>
                <a:lnTo>
                  <a:pt x="1092522" y="403970"/>
                </a:lnTo>
                <a:lnTo>
                  <a:pt x="1079091" y="361134"/>
                </a:lnTo>
                <a:lnTo>
                  <a:pt x="1062197" y="319887"/>
                </a:lnTo>
                <a:lnTo>
                  <a:pt x="1042004" y="280389"/>
                </a:lnTo>
                <a:lnTo>
                  <a:pt x="1018681" y="242804"/>
                </a:lnTo>
                <a:lnTo>
                  <a:pt x="992394" y="207294"/>
                </a:lnTo>
                <a:lnTo>
                  <a:pt x="963308" y="174020"/>
                </a:lnTo>
                <a:lnTo>
                  <a:pt x="931592" y="143146"/>
                </a:lnTo>
                <a:lnTo>
                  <a:pt x="897411" y="114833"/>
                </a:lnTo>
                <a:lnTo>
                  <a:pt x="860933" y="89244"/>
                </a:lnTo>
                <a:lnTo>
                  <a:pt x="822323" y="66540"/>
                </a:lnTo>
                <a:lnTo>
                  <a:pt x="781749" y="46884"/>
                </a:lnTo>
                <a:lnTo>
                  <a:pt x="739377" y="30438"/>
                </a:lnTo>
                <a:lnTo>
                  <a:pt x="695374" y="17364"/>
                </a:lnTo>
                <a:lnTo>
                  <a:pt x="649906" y="7825"/>
                </a:lnTo>
                <a:lnTo>
                  <a:pt x="603140" y="1983"/>
                </a:lnTo>
                <a:lnTo>
                  <a:pt x="55524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5614" y="1923795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384"/>
                </a:moveTo>
                <a:lnTo>
                  <a:pt x="2038" y="493758"/>
                </a:lnTo>
                <a:lnTo>
                  <a:pt x="8043" y="448232"/>
                </a:lnTo>
                <a:lnTo>
                  <a:pt x="17847" y="403970"/>
                </a:lnTo>
                <a:lnTo>
                  <a:pt x="31283" y="361134"/>
                </a:lnTo>
                <a:lnTo>
                  <a:pt x="48185" y="319887"/>
                </a:lnTo>
                <a:lnTo>
                  <a:pt x="68386" y="280389"/>
                </a:lnTo>
                <a:lnTo>
                  <a:pt x="91718" y="242804"/>
                </a:lnTo>
                <a:lnTo>
                  <a:pt x="118015" y="207294"/>
                </a:lnTo>
                <a:lnTo>
                  <a:pt x="147110" y="174020"/>
                </a:lnTo>
                <a:lnTo>
                  <a:pt x="178836" y="143146"/>
                </a:lnTo>
                <a:lnTo>
                  <a:pt x="213027" y="114833"/>
                </a:lnTo>
                <a:lnTo>
                  <a:pt x="249515" y="89244"/>
                </a:lnTo>
                <a:lnTo>
                  <a:pt x="288134" y="66540"/>
                </a:lnTo>
                <a:lnTo>
                  <a:pt x="328716" y="46884"/>
                </a:lnTo>
                <a:lnTo>
                  <a:pt x="371095" y="30438"/>
                </a:lnTo>
                <a:lnTo>
                  <a:pt x="415105" y="17364"/>
                </a:lnTo>
                <a:lnTo>
                  <a:pt x="460577" y="7825"/>
                </a:lnTo>
                <a:lnTo>
                  <a:pt x="507346" y="1983"/>
                </a:lnTo>
                <a:lnTo>
                  <a:pt x="555244" y="0"/>
                </a:lnTo>
                <a:lnTo>
                  <a:pt x="603140" y="1983"/>
                </a:lnTo>
                <a:lnTo>
                  <a:pt x="649906" y="7825"/>
                </a:lnTo>
                <a:lnTo>
                  <a:pt x="695374" y="17364"/>
                </a:lnTo>
                <a:lnTo>
                  <a:pt x="739377" y="30438"/>
                </a:lnTo>
                <a:lnTo>
                  <a:pt x="781749" y="46884"/>
                </a:lnTo>
                <a:lnTo>
                  <a:pt x="822323" y="66540"/>
                </a:lnTo>
                <a:lnTo>
                  <a:pt x="860933" y="89244"/>
                </a:lnTo>
                <a:lnTo>
                  <a:pt x="897411" y="114833"/>
                </a:lnTo>
                <a:lnTo>
                  <a:pt x="931592" y="143146"/>
                </a:lnTo>
                <a:lnTo>
                  <a:pt x="963308" y="174020"/>
                </a:lnTo>
                <a:lnTo>
                  <a:pt x="992394" y="207294"/>
                </a:lnTo>
                <a:lnTo>
                  <a:pt x="1018681" y="242804"/>
                </a:lnTo>
                <a:lnTo>
                  <a:pt x="1042004" y="280389"/>
                </a:lnTo>
                <a:lnTo>
                  <a:pt x="1062197" y="319887"/>
                </a:lnTo>
                <a:lnTo>
                  <a:pt x="1079091" y="361134"/>
                </a:lnTo>
                <a:lnTo>
                  <a:pt x="1092522" y="403970"/>
                </a:lnTo>
                <a:lnTo>
                  <a:pt x="1102321" y="448232"/>
                </a:lnTo>
                <a:lnTo>
                  <a:pt x="1108323" y="493758"/>
                </a:lnTo>
                <a:lnTo>
                  <a:pt x="1110361" y="540384"/>
                </a:lnTo>
                <a:lnTo>
                  <a:pt x="1108323" y="586992"/>
                </a:lnTo>
                <a:lnTo>
                  <a:pt x="1102321" y="632501"/>
                </a:lnTo>
                <a:lnTo>
                  <a:pt x="1092522" y="676748"/>
                </a:lnTo>
                <a:lnTo>
                  <a:pt x="1079091" y="719570"/>
                </a:lnTo>
                <a:lnTo>
                  <a:pt x="1062197" y="760806"/>
                </a:lnTo>
                <a:lnTo>
                  <a:pt x="1042004" y="800294"/>
                </a:lnTo>
                <a:lnTo>
                  <a:pt x="1018681" y="837870"/>
                </a:lnTo>
                <a:lnTo>
                  <a:pt x="992394" y="873373"/>
                </a:lnTo>
                <a:lnTo>
                  <a:pt x="963308" y="906640"/>
                </a:lnTo>
                <a:lnTo>
                  <a:pt x="931592" y="937509"/>
                </a:lnTo>
                <a:lnTo>
                  <a:pt x="897411" y="965818"/>
                </a:lnTo>
                <a:lnTo>
                  <a:pt x="860933" y="991405"/>
                </a:lnTo>
                <a:lnTo>
                  <a:pt x="822323" y="1014106"/>
                </a:lnTo>
                <a:lnTo>
                  <a:pt x="781749" y="1033760"/>
                </a:lnTo>
                <a:lnTo>
                  <a:pt x="739377" y="1050205"/>
                </a:lnTo>
                <a:lnTo>
                  <a:pt x="695374" y="1063278"/>
                </a:lnTo>
                <a:lnTo>
                  <a:pt x="649906" y="1072817"/>
                </a:lnTo>
                <a:lnTo>
                  <a:pt x="603140" y="1078659"/>
                </a:lnTo>
                <a:lnTo>
                  <a:pt x="555244" y="1080642"/>
                </a:lnTo>
                <a:lnTo>
                  <a:pt x="507346" y="1078659"/>
                </a:lnTo>
                <a:lnTo>
                  <a:pt x="460577" y="1072817"/>
                </a:lnTo>
                <a:lnTo>
                  <a:pt x="415105" y="1063278"/>
                </a:lnTo>
                <a:lnTo>
                  <a:pt x="371095" y="1050205"/>
                </a:lnTo>
                <a:lnTo>
                  <a:pt x="328716" y="1033760"/>
                </a:lnTo>
                <a:lnTo>
                  <a:pt x="288134" y="1014106"/>
                </a:lnTo>
                <a:lnTo>
                  <a:pt x="249515" y="991405"/>
                </a:lnTo>
                <a:lnTo>
                  <a:pt x="213027" y="965818"/>
                </a:lnTo>
                <a:lnTo>
                  <a:pt x="178836" y="937509"/>
                </a:lnTo>
                <a:lnTo>
                  <a:pt x="147110" y="906640"/>
                </a:lnTo>
                <a:lnTo>
                  <a:pt x="118015" y="873373"/>
                </a:lnTo>
                <a:lnTo>
                  <a:pt x="91718" y="837870"/>
                </a:lnTo>
                <a:lnTo>
                  <a:pt x="68386" y="800294"/>
                </a:lnTo>
                <a:lnTo>
                  <a:pt x="48185" y="760806"/>
                </a:lnTo>
                <a:lnTo>
                  <a:pt x="31283" y="719570"/>
                </a:lnTo>
                <a:lnTo>
                  <a:pt x="17847" y="676748"/>
                </a:lnTo>
                <a:lnTo>
                  <a:pt x="8043" y="632501"/>
                </a:lnTo>
                <a:lnTo>
                  <a:pt x="2038" y="586992"/>
                </a:lnTo>
                <a:lnTo>
                  <a:pt x="0" y="540384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9267" y="2310714"/>
            <a:ext cx="700798" cy="30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260" y="3227832"/>
            <a:ext cx="1252728" cy="12222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2539" y="3557015"/>
            <a:ext cx="1397508" cy="640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9380" y="3299333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244" y="0"/>
                </a:moveTo>
                <a:lnTo>
                  <a:pt x="507328" y="1983"/>
                </a:lnTo>
                <a:lnTo>
                  <a:pt x="460545" y="7825"/>
                </a:lnTo>
                <a:lnTo>
                  <a:pt x="415062" y="17364"/>
                </a:lnTo>
                <a:lnTo>
                  <a:pt x="371045" y="30438"/>
                </a:lnTo>
                <a:lnTo>
                  <a:pt x="328662" y="46884"/>
                </a:lnTo>
                <a:lnTo>
                  <a:pt x="288077" y="66540"/>
                </a:lnTo>
                <a:lnTo>
                  <a:pt x="249459" y="89244"/>
                </a:lnTo>
                <a:lnTo>
                  <a:pt x="212973" y="114833"/>
                </a:lnTo>
                <a:lnTo>
                  <a:pt x="178786" y="143146"/>
                </a:lnTo>
                <a:lnTo>
                  <a:pt x="147065" y="174020"/>
                </a:lnTo>
                <a:lnTo>
                  <a:pt x="117976" y="207294"/>
                </a:lnTo>
                <a:lnTo>
                  <a:pt x="91685" y="242804"/>
                </a:lnTo>
                <a:lnTo>
                  <a:pt x="68360" y="280389"/>
                </a:lnTo>
                <a:lnTo>
                  <a:pt x="48166" y="319887"/>
                </a:lnTo>
                <a:lnTo>
                  <a:pt x="31270" y="361134"/>
                </a:lnTo>
                <a:lnTo>
                  <a:pt x="17839" y="403970"/>
                </a:lnTo>
                <a:lnTo>
                  <a:pt x="8039" y="448232"/>
                </a:lnTo>
                <a:lnTo>
                  <a:pt x="2037" y="493758"/>
                </a:lnTo>
                <a:lnTo>
                  <a:pt x="0" y="540384"/>
                </a:lnTo>
                <a:lnTo>
                  <a:pt x="2037" y="586992"/>
                </a:lnTo>
                <a:lnTo>
                  <a:pt x="8039" y="632501"/>
                </a:lnTo>
                <a:lnTo>
                  <a:pt x="17839" y="676748"/>
                </a:lnTo>
                <a:lnTo>
                  <a:pt x="31270" y="719570"/>
                </a:lnTo>
                <a:lnTo>
                  <a:pt x="48166" y="760806"/>
                </a:lnTo>
                <a:lnTo>
                  <a:pt x="68360" y="800294"/>
                </a:lnTo>
                <a:lnTo>
                  <a:pt x="91685" y="837870"/>
                </a:lnTo>
                <a:lnTo>
                  <a:pt x="117976" y="873373"/>
                </a:lnTo>
                <a:lnTo>
                  <a:pt x="147065" y="906640"/>
                </a:lnTo>
                <a:lnTo>
                  <a:pt x="178786" y="937509"/>
                </a:lnTo>
                <a:lnTo>
                  <a:pt x="212973" y="965818"/>
                </a:lnTo>
                <a:lnTo>
                  <a:pt x="249459" y="991405"/>
                </a:lnTo>
                <a:lnTo>
                  <a:pt x="288077" y="1014106"/>
                </a:lnTo>
                <a:lnTo>
                  <a:pt x="328662" y="1033760"/>
                </a:lnTo>
                <a:lnTo>
                  <a:pt x="371045" y="1050205"/>
                </a:lnTo>
                <a:lnTo>
                  <a:pt x="415062" y="1063278"/>
                </a:lnTo>
                <a:lnTo>
                  <a:pt x="460545" y="1072817"/>
                </a:lnTo>
                <a:lnTo>
                  <a:pt x="507328" y="1078659"/>
                </a:lnTo>
                <a:lnTo>
                  <a:pt x="555244" y="1080642"/>
                </a:lnTo>
                <a:lnTo>
                  <a:pt x="603140" y="1078659"/>
                </a:lnTo>
                <a:lnTo>
                  <a:pt x="649906" y="1072817"/>
                </a:lnTo>
                <a:lnTo>
                  <a:pt x="695374" y="1063278"/>
                </a:lnTo>
                <a:lnTo>
                  <a:pt x="739377" y="1050205"/>
                </a:lnTo>
                <a:lnTo>
                  <a:pt x="781749" y="1033760"/>
                </a:lnTo>
                <a:lnTo>
                  <a:pt x="822323" y="1014106"/>
                </a:lnTo>
                <a:lnTo>
                  <a:pt x="860933" y="991405"/>
                </a:lnTo>
                <a:lnTo>
                  <a:pt x="897411" y="965818"/>
                </a:lnTo>
                <a:lnTo>
                  <a:pt x="931592" y="937509"/>
                </a:lnTo>
                <a:lnTo>
                  <a:pt x="963308" y="906640"/>
                </a:lnTo>
                <a:lnTo>
                  <a:pt x="992394" y="873373"/>
                </a:lnTo>
                <a:lnTo>
                  <a:pt x="1018681" y="837870"/>
                </a:lnTo>
                <a:lnTo>
                  <a:pt x="1042004" y="800294"/>
                </a:lnTo>
                <a:lnTo>
                  <a:pt x="1062197" y="760806"/>
                </a:lnTo>
                <a:lnTo>
                  <a:pt x="1079091" y="719570"/>
                </a:lnTo>
                <a:lnTo>
                  <a:pt x="1092522" y="676748"/>
                </a:lnTo>
                <a:lnTo>
                  <a:pt x="1102321" y="632501"/>
                </a:lnTo>
                <a:lnTo>
                  <a:pt x="1108323" y="586992"/>
                </a:lnTo>
                <a:lnTo>
                  <a:pt x="1110361" y="540384"/>
                </a:lnTo>
                <a:lnTo>
                  <a:pt x="1108323" y="493758"/>
                </a:lnTo>
                <a:lnTo>
                  <a:pt x="1102321" y="448232"/>
                </a:lnTo>
                <a:lnTo>
                  <a:pt x="1092522" y="403970"/>
                </a:lnTo>
                <a:lnTo>
                  <a:pt x="1079091" y="361134"/>
                </a:lnTo>
                <a:lnTo>
                  <a:pt x="1062197" y="319887"/>
                </a:lnTo>
                <a:lnTo>
                  <a:pt x="1042004" y="280389"/>
                </a:lnTo>
                <a:lnTo>
                  <a:pt x="1018681" y="242804"/>
                </a:lnTo>
                <a:lnTo>
                  <a:pt x="992394" y="207294"/>
                </a:lnTo>
                <a:lnTo>
                  <a:pt x="963308" y="174020"/>
                </a:lnTo>
                <a:lnTo>
                  <a:pt x="931592" y="143146"/>
                </a:lnTo>
                <a:lnTo>
                  <a:pt x="897411" y="114833"/>
                </a:lnTo>
                <a:lnTo>
                  <a:pt x="860933" y="89244"/>
                </a:lnTo>
                <a:lnTo>
                  <a:pt x="822323" y="66540"/>
                </a:lnTo>
                <a:lnTo>
                  <a:pt x="781749" y="46884"/>
                </a:lnTo>
                <a:lnTo>
                  <a:pt x="739377" y="30438"/>
                </a:lnTo>
                <a:lnTo>
                  <a:pt x="695374" y="17364"/>
                </a:lnTo>
                <a:lnTo>
                  <a:pt x="649906" y="7825"/>
                </a:lnTo>
                <a:lnTo>
                  <a:pt x="603140" y="1983"/>
                </a:lnTo>
                <a:lnTo>
                  <a:pt x="55524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89380" y="3299333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384"/>
                </a:moveTo>
                <a:lnTo>
                  <a:pt x="2037" y="493758"/>
                </a:lnTo>
                <a:lnTo>
                  <a:pt x="8039" y="448232"/>
                </a:lnTo>
                <a:lnTo>
                  <a:pt x="17839" y="403970"/>
                </a:lnTo>
                <a:lnTo>
                  <a:pt x="31270" y="361134"/>
                </a:lnTo>
                <a:lnTo>
                  <a:pt x="48166" y="319887"/>
                </a:lnTo>
                <a:lnTo>
                  <a:pt x="68360" y="280389"/>
                </a:lnTo>
                <a:lnTo>
                  <a:pt x="91685" y="242804"/>
                </a:lnTo>
                <a:lnTo>
                  <a:pt x="117976" y="207294"/>
                </a:lnTo>
                <a:lnTo>
                  <a:pt x="147065" y="174020"/>
                </a:lnTo>
                <a:lnTo>
                  <a:pt x="178786" y="143146"/>
                </a:lnTo>
                <a:lnTo>
                  <a:pt x="212973" y="114833"/>
                </a:lnTo>
                <a:lnTo>
                  <a:pt x="249459" y="89244"/>
                </a:lnTo>
                <a:lnTo>
                  <a:pt x="288077" y="66540"/>
                </a:lnTo>
                <a:lnTo>
                  <a:pt x="328662" y="46884"/>
                </a:lnTo>
                <a:lnTo>
                  <a:pt x="371045" y="30438"/>
                </a:lnTo>
                <a:lnTo>
                  <a:pt x="415062" y="17364"/>
                </a:lnTo>
                <a:lnTo>
                  <a:pt x="460545" y="7825"/>
                </a:lnTo>
                <a:lnTo>
                  <a:pt x="507328" y="1983"/>
                </a:lnTo>
                <a:lnTo>
                  <a:pt x="555244" y="0"/>
                </a:lnTo>
                <a:lnTo>
                  <a:pt x="603140" y="1983"/>
                </a:lnTo>
                <a:lnTo>
                  <a:pt x="649906" y="7825"/>
                </a:lnTo>
                <a:lnTo>
                  <a:pt x="695374" y="17364"/>
                </a:lnTo>
                <a:lnTo>
                  <a:pt x="739377" y="30438"/>
                </a:lnTo>
                <a:lnTo>
                  <a:pt x="781749" y="46884"/>
                </a:lnTo>
                <a:lnTo>
                  <a:pt x="822323" y="66540"/>
                </a:lnTo>
                <a:lnTo>
                  <a:pt x="860933" y="89244"/>
                </a:lnTo>
                <a:lnTo>
                  <a:pt x="897411" y="114833"/>
                </a:lnTo>
                <a:lnTo>
                  <a:pt x="931592" y="143146"/>
                </a:lnTo>
                <a:lnTo>
                  <a:pt x="963308" y="174020"/>
                </a:lnTo>
                <a:lnTo>
                  <a:pt x="992394" y="207294"/>
                </a:lnTo>
                <a:lnTo>
                  <a:pt x="1018681" y="242804"/>
                </a:lnTo>
                <a:lnTo>
                  <a:pt x="1042004" y="280389"/>
                </a:lnTo>
                <a:lnTo>
                  <a:pt x="1062197" y="319887"/>
                </a:lnTo>
                <a:lnTo>
                  <a:pt x="1079091" y="361134"/>
                </a:lnTo>
                <a:lnTo>
                  <a:pt x="1092522" y="403970"/>
                </a:lnTo>
                <a:lnTo>
                  <a:pt x="1102321" y="448232"/>
                </a:lnTo>
                <a:lnTo>
                  <a:pt x="1108323" y="493758"/>
                </a:lnTo>
                <a:lnTo>
                  <a:pt x="1110361" y="540384"/>
                </a:lnTo>
                <a:lnTo>
                  <a:pt x="1108323" y="586992"/>
                </a:lnTo>
                <a:lnTo>
                  <a:pt x="1102321" y="632501"/>
                </a:lnTo>
                <a:lnTo>
                  <a:pt x="1092522" y="676748"/>
                </a:lnTo>
                <a:lnTo>
                  <a:pt x="1079091" y="719570"/>
                </a:lnTo>
                <a:lnTo>
                  <a:pt x="1062197" y="760806"/>
                </a:lnTo>
                <a:lnTo>
                  <a:pt x="1042004" y="800294"/>
                </a:lnTo>
                <a:lnTo>
                  <a:pt x="1018681" y="837870"/>
                </a:lnTo>
                <a:lnTo>
                  <a:pt x="992394" y="873373"/>
                </a:lnTo>
                <a:lnTo>
                  <a:pt x="963308" y="906640"/>
                </a:lnTo>
                <a:lnTo>
                  <a:pt x="931592" y="937509"/>
                </a:lnTo>
                <a:lnTo>
                  <a:pt x="897411" y="965818"/>
                </a:lnTo>
                <a:lnTo>
                  <a:pt x="860933" y="991405"/>
                </a:lnTo>
                <a:lnTo>
                  <a:pt x="822323" y="1014106"/>
                </a:lnTo>
                <a:lnTo>
                  <a:pt x="781749" y="1033760"/>
                </a:lnTo>
                <a:lnTo>
                  <a:pt x="739377" y="1050205"/>
                </a:lnTo>
                <a:lnTo>
                  <a:pt x="695374" y="1063278"/>
                </a:lnTo>
                <a:lnTo>
                  <a:pt x="649906" y="1072817"/>
                </a:lnTo>
                <a:lnTo>
                  <a:pt x="603140" y="1078659"/>
                </a:lnTo>
                <a:lnTo>
                  <a:pt x="555244" y="1080642"/>
                </a:lnTo>
                <a:lnTo>
                  <a:pt x="507328" y="1078659"/>
                </a:lnTo>
                <a:lnTo>
                  <a:pt x="460545" y="1072817"/>
                </a:lnTo>
                <a:lnTo>
                  <a:pt x="415062" y="1063278"/>
                </a:lnTo>
                <a:lnTo>
                  <a:pt x="371045" y="1050205"/>
                </a:lnTo>
                <a:lnTo>
                  <a:pt x="328662" y="1033760"/>
                </a:lnTo>
                <a:lnTo>
                  <a:pt x="288077" y="1014106"/>
                </a:lnTo>
                <a:lnTo>
                  <a:pt x="249459" y="991405"/>
                </a:lnTo>
                <a:lnTo>
                  <a:pt x="212973" y="965818"/>
                </a:lnTo>
                <a:lnTo>
                  <a:pt x="178786" y="937509"/>
                </a:lnTo>
                <a:lnTo>
                  <a:pt x="147065" y="906640"/>
                </a:lnTo>
                <a:lnTo>
                  <a:pt x="117976" y="873373"/>
                </a:lnTo>
                <a:lnTo>
                  <a:pt x="91685" y="837870"/>
                </a:lnTo>
                <a:lnTo>
                  <a:pt x="68360" y="800294"/>
                </a:lnTo>
                <a:lnTo>
                  <a:pt x="48166" y="760806"/>
                </a:lnTo>
                <a:lnTo>
                  <a:pt x="31270" y="719570"/>
                </a:lnTo>
                <a:lnTo>
                  <a:pt x="17839" y="676748"/>
                </a:lnTo>
                <a:lnTo>
                  <a:pt x="8039" y="632501"/>
                </a:lnTo>
                <a:lnTo>
                  <a:pt x="2037" y="586992"/>
                </a:lnTo>
                <a:lnTo>
                  <a:pt x="0" y="540384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9169" y="3686505"/>
            <a:ext cx="1036662" cy="306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0235" y="2841879"/>
            <a:ext cx="906144" cy="464184"/>
          </a:xfrm>
          <a:custGeom>
            <a:avLst/>
            <a:gdLst/>
            <a:ahLst/>
            <a:cxnLst/>
            <a:rect l="l" t="t" r="r" b="b"/>
            <a:pathLst>
              <a:path w="906145" h="464185">
                <a:moveTo>
                  <a:pt x="879775" y="449647"/>
                </a:moveTo>
                <a:lnTo>
                  <a:pt x="809116" y="454025"/>
                </a:lnTo>
                <a:lnTo>
                  <a:pt x="806576" y="454279"/>
                </a:lnTo>
                <a:lnTo>
                  <a:pt x="804544" y="456565"/>
                </a:lnTo>
                <a:lnTo>
                  <a:pt x="804672" y="459105"/>
                </a:lnTo>
                <a:lnTo>
                  <a:pt x="804926" y="461772"/>
                </a:lnTo>
                <a:lnTo>
                  <a:pt x="807212" y="463804"/>
                </a:lnTo>
                <a:lnTo>
                  <a:pt x="809751" y="463550"/>
                </a:lnTo>
                <a:lnTo>
                  <a:pt x="906017" y="457454"/>
                </a:lnTo>
                <a:lnTo>
                  <a:pt x="895350" y="457454"/>
                </a:lnTo>
                <a:lnTo>
                  <a:pt x="879775" y="449647"/>
                </a:lnTo>
                <a:close/>
              </a:path>
              <a:path w="906145" h="464185">
                <a:moveTo>
                  <a:pt x="889165" y="449065"/>
                </a:moveTo>
                <a:lnTo>
                  <a:pt x="879775" y="449647"/>
                </a:lnTo>
                <a:lnTo>
                  <a:pt x="895350" y="457454"/>
                </a:lnTo>
                <a:lnTo>
                  <a:pt x="896187" y="455803"/>
                </a:lnTo>
                <a:lnTo>
                  <a:pt x="893572" y="455803"/>
                </a:lnTo>
                <a:lnTo>
                  <a:pt x="889165" y="449065"/>
                </a:lnTo>
                <a:close/>
              </a:path>
              <a:path w="906145" h="464185">
                <a:moveTo>
                  <a:pt x="848867" y="373888"/>
                </a:moveTo>
                <a:lnTo>
                  <a:pt x="846709" y="375412"/>
                </a:lnTo>
                <a:lnTo>
                  <a:pt x="844550" y="376809"/>
                </a:lnTo>
                <a:lnTo>
                  <a:pt x="843914" y="379730"/>
                </a:lnTo>
                <a:lnTo>
                  <a:pt x="845312" y="382016"/>
                </a:lnTo>
                <a:lnTo>
                  <a:pt x="883924" y="441051"/>
                </a:lnTo>
                <a:lnTo>
                  <a:pt x="899667" y="448945"/>
                </a:lnTo>
                <a:lnTo>
                  <a:pt x="895350" y="457454"/>
                </a:lnTo>
                <a:lnTo>
                  <a:pt x="906017" y="457454"/>
                </a:lnTo>
                <a:lnTo>
                  <a:pt x="853313" y="376809"/>
                </a:lnTo>
                <a:lnTo>
                  <a:pt x="851915" y="374523"/>
                </a:lnTo>
                <a:lnTo>
                  <a:pt x="848867" y="373888"/>
                </a:lnTo>
                <a:close/>
              </a:path>
              <a:path w="906145" h="464185">
                <a:moveTo>
                  <a:pt x="897254" y="448563"/>
                </a:moveTo>
                <a:lnTo>
                  <a:pt x="889165" y="449065"/>
                </a:lnTo>
                <a:lnTo>
                  <a:pt x="893572" y="455803"/>
                </a:lnTo>
                <a:lnTo>
                  <a:pt x="897254" y="448563"/>
                </a:lnTo>
                <a:close/>
              </a:path>
              <a:path w="906145" h="464185">
                <a:moveTo>
                  <a:pt x="898908" y="448563"/>
                </a:moveTo>
                <a:lnTo>
                  <a:pt x="897254" y="448563"/>
                </a:lnTo>
                <a:lnTo>
                  <a:pt x="893572" y="455803"/>
                </a:lnTo>
                <a:lnTo>
                  <a:pt x="896187" y="455803"/>
                </a:lnTo>
                <a:lnTo>
                  <a:pt x="899667" y="448945"/>
                </a:lnTo>
                <a:lnTo>
                  <a:pt x="898908" y="448563"/>
                </a:lnTo>
                <a:close/>
              </a:path>
              <a:path w="906145" h="464185">
                <a:moveTo>
                  <a:pt x="4190" y="0"/>
                </a:moveTo>
                <a:lnTo>
                  <a:pt x="0" y="8636"/>
                </a:lnTo>
                <a:lnTo>
                  <a:pt x="879775" y="449647"/>
                </a:lnTo>
                <a:lnTo>
                  <a:pt x="889165" y="449065"/>
                </a:lnTo>
                <a:lnTo>
                  <a:pt x="883924" y="441051"/>
                </a:lnTo>
                <a:lnTo>
                  <a:pt x="4190" y="0"/>
                </a:lnTo>
                <a:close/>
              </a:path>
              <a:path w="906145" h="464185">
                <a:moveTo>
                  <a:pt x="883924" y="441051"/>
                </a:moveTo>
                <a:lnTo>
                  <a:pt x="889165" y="449065"/>
                </a:lnTo>
                <a:lnTo>
                  <a:pt x="897254" y="448563"/>
                </a:lnTo>
                <a:lnTo>
                  <a:pt x="898908" y="448563"/>
                </a:lnTo>
                <a:lnTo>
                  <a:pt x="883924" y="441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9232" y="3677665"/>
            <a:ext cx="1016000" cy="167005"/>
          </a:xfrm>
          <a:custGeom>
            <a:avLst/>
            <a:gdLst/>
            <a:ahLst/>
            <a:cxnLst/>
            <a:rect l="l" t="t" r="r" b="b"/>
            <a:pathLst>
              <a:path w="1016000" h="167004">
                <a:moveTo>
                  <a:pt x="988376" y="37814"/>
                </a:moveTo>
                <a:lnTo>
                  <a:pt x="0" y="157352"/>
                </a:lnTo>
                <a:lnTo>
                  <a:pt x="1143" y="166750"/>
                </a:lnTo>
                <a:lnTo>
                  <a:pt x="989639" y="47322"/>
                </a:lnTo>
                <a:lnTo>
                  <a:pt x="997172" y="41625"/>
                </a:lnTo>
                <a:lnTo>
                  <a:pt x="988376" y="37814"/>
                </a:lnTo>
                <a:close/>
              </a:path>
              <a:path w="1016000" h="167004">
                <a:moveTo>
                  <a:pt x="1007344" y="35686"/>
                </a:moveTo>
                <a:lnTo>
                  <a:pt x="1005967" y="35686"/>
                </a:lnTo>
                <a:lnTo>
                  <a:pt x="1007109" y="45211"/>
                </a:lnTo>
                <a:lnTo>
                  <a:pt x="989639" y="47322"/>
                </a:lnTo>
                <a:lnTo>
                  <a:pt x="931164" y="91566"/>
                </a:lnTo>
                <a:lnTo>
                  <a:pt x="930782" y="94487"/>
                </a:lnTo>
                <a:lnTo>
                  <a:pt x="933957" y="98678"/>
                </a:lnTo>
                <a:lnTo>
                  <a:pt x="937006" y="99059"/>
                </a:lnTo>
                <a:lnTo>
                  <a:pt x="1015872" y="39369"/>
                </a:lnTo>
                <a:lnTo>
                  <a:pt x="1007344" y="35686"/>
                </a:lnTo>
                <a:close/>
              </a:path>
              <a:path w="1016000" h="167004">
                <a:moveTo>
                  <a:pt x="997172" y="41625"/>
                </a:moveTo>
                <a:lnTo>
                  <a:pt x="989639" y="47322"/>
                </a:lnTo>
                <a:lnTo>
                  <a:pt x="1007109" y="45211"/>
                </a:lnTo>
                <a:lnTo>
                  <a:pt x="1007064" y="44830"/>
                </a:lnTo>
                <a:lnTo>
                  <a:pt x="1004569" y="44830"/>
                </a:lnTo>
                <a:lnTo>
                  <a:pt x="997172" y="41625"/>
                </a:lnTo>
                <a:close/>
              </a:path>
              <a:path w="1016000" h="167004">
                <a:moveTo>
                  <a:pt x="1003681" y="36702"/>
                </a:moveTo>
                <a:lnTo>
                  <a:pt x="997172" y="41625"/>
                </a:lnTo>
                <a:lnTo>
                  <a:pt x="1004569" y="44830"/>
                </a:lnTo>
                <a:lnTo>
                  <a:pt x="1003681" y="36702"/>
                </a:lnTo>
                <a:close/>
              </a:path>
              <a:path w="1016000" h="167004">
                <a:moveTo>
                  <a:pt x="1006088" y="36702"/>
                </a:moveTo>
                <a:lnTo>
                  <a:pt x="1003681" y="36702"/>
                </a:lnTo>
                <a:lnTo>
                  <a:pt x="1004569" y="44830"/>
                </a:lnTo>
                <a:lnTo>
                  <a:pt x="1007064" y="44830"/>
                </a:lnTo>
                <a:lnTo>
                  <a:pt x="1006088" y="36702"/>
                </a:lnTo>
                <a:close/>
              </a:path>
              <a:path w="1016000" h="167004">
                <a:moveTo>
                  <a:pt x="1005967" y="35686"/>
                </a:moveTo>
                <a:lnTo>
                  <a:pt x="988376" y="37814"/>
                </a:lnTo>
                <a:lnTo>
                  <a:pt x="997172" y="41625"/>
                </a:lnTo>
                <a:lnTo>
                  <a:pt x="1003681" y="36702"/>
                </a:lnTo>
                <a:lnTo>
                  <a:pt x="1006088" y="36702"/>
                </a:lnTo>
                <a:lnTo>
                  <a:pt x="1005967" y="35686"/>
                </a:lnTo>
                <a:close/>
              </a:path>
              <a:path w="1016000" h="167004">
                <a:moveTo>
                  <a:pt x="924941" y="0"/>
                </a:moveTo>
                <a:lnTo>
                  <a:pt x="922146" y="1142"/>
                </a:lnTo>
                <a:lnTo>
                  <a:pt x="920115" y="5968"/>
                </a:lnTo>
                <a:lnTo>
                  <a:pt x="921257" y="8762"/>
                </a:lnTo>
                <a:lnTo>
                  <a:pt x="923670" y="9778"/>
                </a:lnTo>
                <a:lnTo>
                  <a:pt x="988376" y="37814"/>
                </a:lnTo>
                <a:lnTo>
                  <a:pt x="1005967" y="35686"/>
                </a:lnTo>
                <a:lnTo>
                  <a:pt x="1007344" y="35686"/>
                </a:lnTo>
                <a:lnTo>
                  <a:pt x="927354" y="1142"/>
                </a:lnTo>
                <a:lnTo>
                  <a:pt x="924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6411" y="5227320"/>
            <a:ext cx="1251203" cy="12222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27832" y="5556503"/>
            <a:ext cx="1443228" cy="640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66642" y="5298313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244" y="0"/>
                </a:moveTo>
                <a:lnTo>
                  <a:pt x="507328" y="1983"/>
                </a:lnTo>
                <a:lnTo>
                  <a:pt x="460545" y="7825"/>
                </a:lnTo>
                <a:lnTo>
                  <a:pt x="415062" y="17364"/>
                </a:lnTo>
                <a:lnTo>
                  <a:pt x="371045" y="30438"/>
                </a:lnTo>
                <a:lnTo>
                  <a:pt x="328662" y="46884"/>
                </a:lnTo>
                <a:lnTo>
                  <a:pt x="288077" y="66540"/>
                </a:lnTo>
                <a:lnTo>
                  <a:pt x="249459" y="89244"/>
                </a:lnTo>
                <a:lnTo>
                  <a:pt x="212973" y="114833"/>
                </a:lnTo>
                <a:lnTo>
                  <a:pt x="178786" y="143146"/>
                </a:lnTo>
                <a:lnTo>
                  <a:pt x="147065" y="174020"/>
                </a:lnTo>
                <a:lnTo>
                  <a:pt x="117976" y="207294"/>
                </a:lnTo>
                <a:lnTo>
                  <a:pt x="91685" y="242804"/>
                </a:lnTo>
                <a:lnTo>
                  <a:pt x="68360" y="280389"/>
                </a:lnTo>
                <a:lnTo>
                  <a:pt x="48166" y="319887"/>
                </a:lnTo>
                <a:lnTo>
                  <a:pt x="31270" y="361134"/>
                </a:lnTo>
                <a:lnTo>
                  <a:pt x="17839" y="403970"/>
                </a:lnTo>
                <a:lnTo>
                  <a:pt x="8039" y="448232"/>
                </a:lnTo>
                <a:lnTo>
                  <a:pt x="2037" y="493758"/>
                </a:lnTo>
                <a:lnTo>
                  <a:pt x="0" y="540385"/>
                </a:lnTo>
                <a:lnTo>
                  <a:pt x="2037" y="587006"/>
                </a:lnTo>
                <a:lnTo>
                  <a:pt x="8039" y="632526"/>
                </a:lnTo>
                <a:lnTo>
                  <a:pt x="17839" y="676783"/>
                </a:lnTo>
                <a:lnTo>
                  <a:pt x="31270" y="719614"/>
                </a:lnTo>
                <a:lnTo>
                  <a:pt x="48166" y="760857"/>
                </a:lnTo>
                <a:lnTo>
                  <a:pt x="68360" y="800351"/>
                </a:lnTo>
                <a:lnTo>
                  <a:pt x="91685" y="837933"/>
                </a:lnTo>
                <a:lnTo>
                  <a:pt x="117976" y="873440"/>
                </a:lnTo>
                <a:lnTo>
                  <a:pt x="147065" y="906710"/>
                </a:lnTo>
                <a:lnTo>
                  <a:pt x="178786" y="937582"/>
                </a:lnTo>
                <a:lnTo>
                  <a:pt x="212973" y="965893"/>
                </a:lnTo>
                <a:lnTo>
                  <a:pt x="249459" y="991480"/>
                </a:lnTo>
                <a:lnTo>
                  <a:pt x="288077" y="1014183"/>
                </a:lnTo>
                <a:lnTo>
                  <a:pt x="328662" y="1033837"/>
                </a:lnTo>
                <a:lnTo>
                  <a:pt x="371045" y="1050282"/>
                </a:lnTo>
                <a:lnTo>
                  <a:pt x="415062" y="1063355"/>
                </a:lnTo>
                <a:lnTo>
                  <a:pt x="460545" y="1072893"/>
                </a:lnTo>
                <a:lnTo>
                  <a:pt x="507328" y="1078735"/>
                </a:lnTo>
                <a:lnTo>
                  <a:pt x="555244" y="1080719"/>
                </a:lnTo>
                <a:lnTo>
                  <a:pt x="603140" y="1078735"/>
                </a:lnTo>
                <a:lnTo>
                  <a:pt x="649906" y="1072893"/>
                </a:lnTo>
                <a:lnTo>
                  <a:pt x="695374" y="1063355"/>
                </a:lnTo>
                <a:lnTo>
                  <a:pt x="739377" y="1050282"/>
                </a:lnTo>
                <a:lnTo>
                  <a:pt x="781749" y="1033837"/>
                </a:lnTo>
                <a:lnTo>
                  <a:pt x="822323" y="1014183"/>
                </a:lnTo>
                <a:lnTo>
                  <a:pt x="860933" y="991480"/>
                </a:lnTo>
                <a:lnTo>
                  <a:pt x="897411" y="965893"/>
                </a:lnTo>
                <a:lnTo>
                  <a:pt x="931592" y="937582"/>
                </a:lnTo>
                <a:lnTo>
                  <a:pt x="963308" y="906710"/>
                </a:lnTo>
                <a:lnTo>
                  <a:pt x="992394" y="873440"/>
                </a:lnTo>
                <a:lnTo>
                  <a:pt x="1018681" y="837933"/>
                </a:lnTo>
                <a:lnTo>
                  <a:pt x="1042004" y="800351"/>
                </a:lnTo>
                <a:lnTo>
                  <a:pt x="1062197" y="760857"/>
                </a:lnTo>
                <a:lnTo>
                  <a:pt x="1079091" y="719614"/>
                </a:lnTo>
                <a:lnTo>
                  <a:pt x="1092522" y="676783"/>
                </a:lnTo>
                <a:lnTo>
                  <a:pt x="1102321" y="632526"/>
                </a:lnTo>
                <a:lnTo>
                  <a:pt x="1108323" y="587006"/>
                </a:lnTo>
                <a:lnTo>
                  <a:pt x="1110361" y="540385"/>
                </a:lnTo>
                <a:lnTo>
                  <a:pt x="1108323" y="493758"/>
                </a:lnTo>
                <a:lnTo>
                  <a:pt x="1102321" y="448232"/>
                </a:lnTo>
                <a:lnTo>
                  <a:pt x="1092522" y="403970"/>
                </a:lnTo>
                <a:lnTo>
                  <a:pt x="1079091" y="361134"/>
                </a:lnTo>
                <a:lnTo>
                  <a:pt x="1062197" y="319887"/>
                </a:lnTo>
                <a:lnTo>
                  <a:pt x="1042004" y="280389"/>
                </a:lnTo>
                <a:lnTo>
                  <a:pt x="1018681" y="242804"/>
                </a:lnTo>
                <a:lnTo>
                  <a:pt x="992394" y="207294"/>
                </a:lnTo>
                <a:lnTo>
                  <a:pt x="963308" y="174020"/>
                </a:lnTo>
                <a:lnTo>
                  <a:pt x="931592" y="143146"/>
                </a:lnTo>
                <a:lnTo>
                  <a:pt x="897411" y="114833"/>
                </a:lnTo>
                <a:lnTo>
                  <a:pt x="860933" y="89244"/>
                </a:lnTo>
                <a:lnTo>
                  <a:pt x="822323" y="66540"/>
                </a:lnTo>
                <a:lnTo>
                  <a:pt x="781749" y="46884"/>
                </a:lnTo>
                <a:lnTo>
                  <a:pt x="739377" y="30438"/>
                </a:lnTo>
                <a:lnTo>
                  <a:pt x="695374" y="17364"/>
                </a:lnTo>
                <a:lnTo>
                  <a:pt x="649906" y="7825"/>
                </a:lnTo>
                <a:lnTo>
                  <a:pt x="603140" y="1983"/>
                </a:lnTo>
                <a:lnTo>
                  <a:pt x="55524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66642" y="5298313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385"/>
                </a:moveTo>
                <a:lnTo>
                  <a:pt x="2037" y="493758"/>
                </a:lnTo>
                <a:lnTo>
                  <a:pt x="8039" y="448232"/>
                </a:lnTo>
                <a:lnTo>
                  <a:pt x="17839" y="403970"/>
                </a:lnTo>
                <a:lnTo>
                  <a:pt x="31270" y="361134"/>
                </a:lnTo>
                <a:lnTo>
                  <a:pt x="48166" y="319887"/>
                </a:lnTo>
                <a:lnTo>
                  <a:pt x="68360" y="280389"/>
                </a:lnTo>
                <a:lnTo>
                  <a:pt x="91685" y="242804"/>
                </a:lnTo>
                <a:lnTo>
                  <a:pt x="117976" y="207294"/>
                </a:lnTo>
                <a:lnTo>
                  <a:pt x="147065" y="174020"/>
                </a:lnTo>
                <a:lnTo>
                  <a:pt x="178786" y="143146"/>
                </a:lnTo>
                <a:lnTo>
                  <a:pt x="212973" y="114833"/>
                </a:lnTo>
                <a:lnTo>
                  <a:pt x="249459" y="89244"/>
                </a:lnTo>
                <a:lnTo>
                  <a:pt x="288077" y="66540"/>
                </a:lnTo>
                <a:lnTo>
                  <a:pt x="328662" y="46884"/>
                </a:lnTo>
                <a:lnTo>
                  <a:pt x="371045" y="30438"/>
                </a:lnTo>
                <a:lnTo>
                  <a:pt x="415062" y="17364"/>
                </a:lnTo>
                <a:lnTo>
                  <a:pt x="460545" y="7825"/>
                </a:lnTo>
                <a:lnTo>
                  <a:pt x="507328" y="1983"/>
                </a:lnTo>
                <a:lnTo>
                  <a:pt x="555244" y="0"/>
                </a:lnTo>
                <a:lnTo>
                  <a:pt x="603140" y="1983"/>
                </a:lnTo>
                <a:lnTo>
                  <a:pt x="649906" y="7825"/>
                </a:lnTo>
                <a:lnTo>
                  <a:pt x="695374" y="17364"/>
                </a:lnTo>
                <a:lnTo>
                  <a:pt x="739377" y="30438"/>
                </a:lnTo>
                <a:lnTo>
                  <a:pt x="781749" y="46884"/>
                </a:lnTo>
                <a:lnTo>
                  <a:pt x="822323" y="66540"/>
                </a:lnTo>
                <a:lnTo>
                  <a:pt x="860933" y="89244"/>
                </a:lnTo>
                <a:lnTo>
                  <a:pt x="897411" y="114833"/>
                </a:lnTo>
                <a:lnTo>
                  <a:pt x="931592" y="143146"/>
                </a:lnTo>
                <a:lnTo>
                  <a:pt x="963308" y="174020"/>
                </a:lnTo>
                <a:lnTo>
                  <a:pt x="992394" y="207294"/>
                </a:lnTo>
                <a:lnTo>
                  <a:pt x="1018681" y="242804"/>
                </a:lnTo>
                <a:lnTo>
                  <a:pt x="1042004" y="280389"/>
                </a:lnTo>
                <a:lnTo>
                  <a:pt x="1062197" y="319887"/>
                </a:lnTo>
                <a:lnTo>
                  <a:pt x="1079091" y="361134"/>
                </a:lnTo>
                <a:lnTo>
                  <a:pt x="1092522" y="403970"/>
                </a:lnTo>
                <a:lnTo>
                  <a:pt x="1102321" y="448232"/>
                </a:lnTo>
                <a:lnTo>
                  <a:pt x="1108323" y="493758"/>
                </a:lnTo>
                <a:lnTo>
                  <a:pt x="1110361" y="540385"/>
                </a:lnTo>
                <a:lnTo>
                  <a:pt x="1108323" y="587006"/>
                </a:lnTo>
                <a:lnTo>
                  <a:pt x="1102321" y="632526"/>
                </a:lnTo>
                <a:lnTo>
                  <a:pt x="1092522" y="676783"/>
                </a:lnTo>
                <a:lnTo>
                  <a:pt x="1079091" y="719614"/>
                </a:lnTo>
                <a:lnTo>
                  <a:pt x="1062197" y="760857"/>
                </a:lnTo>
                <a:lnTo>
                  <a:pt x="1042004" y="800351"/>
                </a:lnTo>
                <a:lnTo>
                  <a:pt x="1018681" y="837933"/>
                </a:lnTo>
                <a:lnTo>
                  <a:pt x="992394" y="873440"/>
                </a:lnTo>
                <a:lnTo>
                  <a:pt x="963308" y="906710"/>
                </a:lnTo>
                <a:lnTo>
                  <a:pt x="931592" y="937582"/>
                </a:lnTo>
                <a:lnTo>
                  <a:pt x="897411" y="965893"/>
                </a:lnTo>
                <a:lnTo>
                  <a:pt x="860933" y="991480"/>
                </a:lnTo>
                <a:lnTo>
                  <a:pt x="822323" y="1014183"/>
                </a:lnTo>
                <a:lnTo>
                  <a:pt x="781749" y="1033837"/>
                </a:lnTo>
                <a:lnTo>
                  <a:pt x="739377" y="1050282"/>
                </a:lnTo>
                <a:lnTo>
                  <a:pt x="695374" y="1063355"/>
                </a:lnTo>
                <a:lnTo>
                  <a:pt x="649906" y="1072893"/>
                </a:lnTo>
                <a:lnTo>
                  <a:pt x="603140" y="1078735"/>
                </a:lnTo>
                <a:lnTo>
                  <a:pt x="555244" y="1080719"/>
                </a:lnTo>
                <a:lnTo>
                  <a:pt x="507328" y="1078735"/>
                </a:lnTo>
                <a:lnTo>
                  <a:pt x="460545" y="1072893"/>
                </a:lnTo>
                <a:lnTo>
                  <a:pt x="415062" y="1063355"/>
                </a:lnTo>
                <a:lnTo>
                  <a:pt x="371045" y="1050282"/>
                </a:lnTo>
                <a:lnTo>
                  <a:pt x="328662" y="1033837"/>
                </a:lnTo>
                <a:lnTo>
                  <a:pt x="288077" y="1014183"/>
                </a:lnTo>
                <a:lnTo>
                  <a:pt x="249459" y="991480"/>
                </a:lnTo>
                <a:lnTo>
                  <a:pt x="212973" y="965893"/>
                </a:lnTo>
                <a:lnTo>
                  <a:pt x="178786" y="937582"/>
                </a:lnTo>
                <a:lnTo>
                  <a:pt x="147065" y="906710"/>
                </a:lnTo>
                <a:lnTo>
                  <a:pt x="117976" y="873440"/>
                </a:lnTo>
                <a:lnTo>
                  <a:pt x="91685" y="837933"/>
                </a:lnTo>
                <a:lnTo>
                  <a:pt x="68360" y="800351"/>
                </a:lnTo>
                <a:lnTo>
                  <a:pt x="48166" y="760857"/>
                </a:lnTo>
                <a:lnTo>
                  <a:pt x="31270" y="719614"/>
                </a:lnTo>
                <a:lnTo>
                  <a:pt x="17839" y="676783"/>
                </a:lnTo>
                <a:lnTo>
                  <a:pt x="8039" y="632526"/>
                </a:lnTo>
                <a:lnTo>
                  <a:pt x="2037" y="587006"/>
                </a:lnTo>
                <a:lnTo>
                  <a:pt x="0" y="540385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33826" y="5686044"/>
            <a:ext cx="1101051" cy="3066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4776" y="772668"/>
            <a:ext cx="1252727" cy="1222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1623" y="1101852"/>
            <a:ext cx="1453896" cy="64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6022" y="843152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243" y="0"/>
                </a:moveTo>
                <a:lnTo>
                  <a:pt x="507346" y="1983"/>
                </a:lnTo>
                <a:lnTo>
                  <a:pt x="460577" y="7825"/>
                </a:lnTo>
                <a:lnTo>
                  <a:pt x="415105" y="17364"/>
                </a:lnTo>
                <a:lnTo>
                  <a:pt x="371095" y="30438"/>
                </a:lnTo>
                <a:lnTo>
                  <a:pt x="328716" y="46884"/>
                </a:lnTo>
                <a:lnTo>
                  <a:pt x="288134" y="66540"/>
                </a:lnTo>
                <a:lnTo>
                  <a:pt x="249515" y="89244"/>
                </a:lnTo>
                <a:lnTo>
                  <a:pt x="213027" y="114833"/>
                </a:lnTo>
                <a:lnTo>
                  <a:pt x="178836" y="143146"/>
                </a:lnTo>
                <a:lnTo>
                  <a:pt x="147110" y="174020"/>
                </a:lnTo>
                <a:lnTo>
                  <a:pt x="118015" y="207294"/>
                </a:lnTo>
                <a:lnTo>
                  <a:pt x="91718" y="242804"/>
                </a:lnTo>
                <a:lnTo>
                  <a:pt x="68386" y="280389"/>
                </a:lnTo>
                <a:lnTo>
                  <a:pt x="48185" y="319887"/>
                </a:lnTo>
                <a:lnTo>
                  <a:pt x="31283" y="361134"/>
                </a:lnTo>
                <a:lnTo>
                  <a:pt x="17847" y="403970"/>
                </a:lnTo>
                <a:lnTo>
                  <a:pt x="8043" y="448232"/>
                </a:lnTo>
                <a:lnTo>
                  <a:pt x="2038" y="493758"/>
                </a:lnTo>
                <a:lnTo>
                  <a:pt x="0" y="540385"/>
                </a:lnTo>
                <a:lnTo>
                  <a:pt x="2038" y="586992"/>
                </a:lnTo>
                <a:lnTo>
                  <a:pt x="8043" y="632501"/>
                </a:lnTo>
                <a:lnTo>
                  <a:pt x="17847" y="676748"/>
                </a:lnTo>
                <a:lnTo>
                  <a:pt x="31283" y="719570"/>
                </a:lnTo>
                <a:lnTo>
                  <a:pt x="48185" y="760806"/>
                </a:lnTo>
                <a:lnTo>
                  <a:pt x="68386" y="800294"/>
                </a:lnTo>
                <a:lnTo>
                  <a:pt x="91718" y="837870"/>
                </a:lnTo>
                <a:lnTo>
                  <a:pt x="118015" y="873373"/>
                </a:lnTo>
                <a:lnTo>
                  <a:pt x="147110" y="906640"/>
                </a:lnTo>
                <a:lnTo>
                  <a:pt x="178836" y="937509"/>
                </a:lnTo>
                <a:lnTo>
                  <a:pt x="213027" y="965818"/>
                </a:lnTo>
                <a:lnTo>
                  <a:pt x="249515" y="991405"/>
                </a:lnTo>
                <a:lnTo>
                  <a:pt x="288134" y="1014106"/>
                </a:lnTo>
                <a:lnTo>
                  <a:pt x="328716" y="1033760"/>
                </a:lnTo>
                <a:lnTo>
                  <a:pt x="371095" y="1050205"/>
                </a:lnTo>
                <a:lnTo>
                  <a:pt x="415105" y="1063278"/>
                </a:lnTo>
                <a:lnTo>
                  <a:pt x="460577" y="1072817"/>
                </a:lnTo>
                <a:lnTo>
                  <a:pt x="507346" y="1078659"/>
                </a:lnTo>
                <a:lnTo>
                  <a:pt x="555243" y="1080643"/>
                </a:lnTo>
                <a:lnTo>
                  <a:pt x="603140" y="1078659"/>
                </a:lnTo>
                <a:lnTo>
                  <a:pt x="649906" y="1072817"/>
                </a:lnTo>
                <a:lnTo>
                  <a:pt x="695374" y="1063278"/>
                </a:lnTo>
                <a:lnTo>
                  <a:pt x="739377" y="1050205"/>
                </a:lnTo>
                <a:lnTo>
                  <a:pt x="781749" y="1033760"/>
                </a:lnTo>
                <a:lnTo>
                  <a:pt x="822323" y="1014106"/>
                </a:lnTo>
                <a:lnTo>
                  <a:pt x="860933" y="991405"/>
                </a:lnTo>
                <a:lnTo>
                  <a:pt x="897411" y="965818"/>
                </a:lnTo>
                <a:lnTo>
                  <a:pt x="931592" y="937509"/>
                </a:lnTo>
                <a:lnTo>
                  <a:pt x="963308" y="906640"/>
                </a:lnTo>
                <a:lnTo>
                  <a:pt x="992394" y="873373"/>
                </a:lnTo>
                <a:lnTo>
                  <a:pt x="1018681" y="837870"/>
                </a:lnTo>
                <a:lnTo>
                  <a:pt x="1042004" y="800294"/>
                </a:lnTo>
                <a:lnTo>
                  <a:pt x="1062197" y="760806"/>
                </a:lnTo>
                <a:lnTo>
                  <a:pt x="1079091" y="719570"/>
                </a:lnTo>
                <a:lnTo>
                  <a:pt x="1092522" y="676748"/>
                </a:lnTo>
                <a:lnTo>
                  <a:pt x="1102321" y="632501"/>
                </a:lnTo>
                <a:lnTo>
                  <a:pt x="1108323" y="586992"/>
                </a:lnTo>
                <a:lnTo>
                  <a:pt x="1110361" y="540385"/>
                </a:lnTo>
                <a:lnTo>
                  <a:pt x="1108323" y="493758"/>
                </a:lnTo>
                <a:lnTo>
                  <a:pt x="1102321" y="448232"/>
                </a:lnTo>
                <a:lnTo>
                  <a:pt x="1092522" y="403970"/>
                </a:lnTo>
                <a:lnTo>
                  <a:pt x="1079091" y="361134"/>
                </a:lnTo>
                <a:lnTo>
                  <a:pt x="1062197" y="319887"/>
                </a:lnTo>
                <a:lnTo>
                  <a:pt x="1042004" y="280389"/>
                </a:lnTo>
                <a:lnTo>
                  <a:pt x="1018681" y="242804"/>
                </a:lnTo>
                <a:lnTo>
                  <a:pt x="992394" y="207294"/>
                </a:lnTo>
                <a:lnTo>
                  <a:pt x="963308" y="174020"/>
                </a:lnTo>
                <a:lnTo>
                  <a:pt x="931592" y="143146"/>
                </a:lnTo>
                <a:lnTo>
                  <a:pt x="897411" y="114833"/>
                </a:lnTo>
                <a:lnTo>
                  <a:pt x="860933" y="89244"/>
                </a:lnTo>
                <a:lnTo>
                  <a:pt x="822323" y="66540"/>
                </a:lnTo>
                <a:lnTo>
                  <a:pt x="781749" y="46884"/>
                </a:lnTo>
                <a:lnTo>
                  <a:pt x="739377" y="30438"/>
                </a:lnTo>
                <a:lnTo>
                  <a:pt x="695374" y="17364"/>
                </a:lnTo>
                <a:lnTo>
                  <a:pt x="649906" y="7825"/>
                </a:lnTo>
                <a:lnTo>
                  <a:pt x="603140" y="1983"/>
                </a:lnTo>
                <a:lnTo>
                  <a:pt x="555243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6022" y="843152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385"/>
                </a:moveTo>
                <a:lnTo>
                  <a:pt x="2038" y="493758"/>
                </a:lnTo>
                <a:lnTo>
                  <a:pt x="8043" y="448232"/>
                </a:lnTo>
                <a:lnTo>
                  <a:pt x="17847" y="403970"/>
                </a:lnTo>
                <a:lnTo>
                  <a:pt x="31283" y="361134"/>
                </a:lnTo>
                <a:lnTo>
                  <a:pt x="48185" y="319887"/>
                </a:lnTo>
                <a:lnTo>
                  <a:pt x="68386" y="280389"/>
                </a:lnTo>
                <a:lnTo>
                  <a:pt x="91718" y="242804"/>
                </a:lnTo>
                <a:lnTo>
                  <a:pt x="118015" y="207294"/>
                </a:lnTo>
                <a:lnTo>
                  <a:pt x="147110" y="174020"/>
                </a:lnTo>
                <a:lnTo>
                  <a:pt x="178836" y="143146"/>
                </a:lnTo>
                <a:lnTo>
                  <a:pt x="213027" y="114833"/>
                </a:lnTo>
                <a:lnTo>
                  <a:pt x="249515" y="89244"/>
                </a:lnTo>
                <a:lnTo>
                  <a:pt x="288134" y="66540"/>
                </a:lnTo>
                <a:lnTo>
                  <a:pt x="328716" y="46884"/>
                </a:lnTo>
                <a:lnTo>
                  <a:pt x="371095" y="30438"/>
                </a:lnTo>
                <a:lnTo>
                  <a:pt x="415105" y="17364"/>
                </a:lnTo>
                <a:lnTo>
                  <a:pt x="460577" y="7825"/>
                </a:lnTo>
                <a:lnTo>
                  <a:pt x="507346" y="1983"/>
                </a:lnTo>
                <a:lnTo>
                  <a:pt x="555243" y="0"/>
                </a:lnTo>
                <a:lnTo>
                  <a:pt x="603140" y="1983"/>
                </a:lnTo>
                <a:lnTo>
                  <a:pt x="649906" y="7825"/>
                </a:lnTo>
                <a:lnTo>
                  <a:pt x="695374" y="17364"/>
                </a:lnTo>
                <a:lnTo>
                  <a:pt x="739377" y="30438"/>
                </a:lnTo>
                <a:lnTo>
                  <a:pt x="781749" y="46884"/>
                </a:lnTo>
                <a:lnTo>
                  <a:pt x="822323" y="66540"/>
                </a:lnTo>
                <a:lnTo>
                  <a:pt x="860933" y="89244"/>
                </a:lnTo>
                <a:lnTo>
                  <a:pt x="897411" y="114833"/>
                </a:lnTo>
                <a:lnTo>
                  <a:pt x="931592" y="143146"/>
                </a:lnTo>
                <a:lnTo>
                  <a:pt x="963308" y="174020"/>
                </a:lnTo>
                <a:lnTo>
                  <a:pt x="992394" y="207294"/>
                </a:lnTo>
                <a:lnTo>
                  <a:pt x="1018681" y="242804"/>
                </a:lnTo>
                <a:lnTo>
                  <a:pt x="1042004" y="280389"/>
                </a:lnTo>
                <a:lnTo>
                  <a:pt x="1062197" y="319887"/>
                </a:lnTo>
                <a:lnTo>
                  <a:pt x="1079091" y="361134"/>
                </a:lnTo>
                <a:lnTo>
                  <a:pt x="1092522" y="403970"/>
                </a:lnTo>
                <a:lnTo>
                  <a:pt x="1102321" y="448232"/>
                </a:lnTo>
                <a:lnTo>
                  <a:pt x="1108323" y="493758"/>
                </a:lnTo>
                <a:lnTo>
                  <a:pt x="1110361" y="540385"/>
                </a:lnTo>
                <a:lnTo>
                  <a:pt x="1108323" y="586992"/>
                </a:lnTo>
                <a:lnTo>
                  <a:pt x="1102321" y="632501"/>
                </a:lnTo>
                <a:lnTo>
                  <a:pt x="1092522" y="676748"/>
                </a:lnTo>
                <a:lnTo>
                  <a:pt x="1079091" y="719570"/>
                </a:lnTo>
                <a:lnTo>
                  <a:pt x="1062197" y="760806"/>
                </a:lnTo>
                <a:lnTo>
                  <a:pt x="1042004" y="800294"/>
                </a:lnTo>
                <a:lnTo>
                  <a:pt x="1018681" y="837870"/>
                </a:lnTo>
                <a:lnTo>
                  <a:pt x="992394" y="873373"/>
                </a:lnTo>
                <a:lnTo>
                  <a:pt x="963308" y="906640"/>
                </a:lnTo>
                <a:lnTo>
                  <a:pt x="931592" y="937509"/>
                </a:lnTo>
                <a:lnTo>
                  <a:pt x="897411" y="965818"/>
                </a:lnTo>
                <a:lnTo>
                  <a:pt x="860933" y="991405"/>
                </a:lnTo>
                <a:lnTo>
                  <a:pt x="822323" y="1014106"/>
                </a:lnTo>
                <a:lnTo>
                  <a:pt x="781749" y="1033760"/>
                </a:lnTo>
                <a:lnTo>
                  <a:pt x="739377" y="1050205"/>
                </a:lnTo>
                <a:lnTo>
                  <a:pt x="695374" y="1063278"/>
                </a:lnTo>
                <a:lnTo>
                  <a:pt x="649906" y="1072817"/>
                </a:lnTo>
                <a:lnTo>
                  <a:pt x="603140" y="1078659"/>
                </a:lnTo>
                <a:lnTo>
                  <a:pt x="555243" y="1080643"/>
                </a:lnTo>
                <a:lnTo>
                  <a:pt x="507346" y="1078659"/>
                </a:lnTo>
                <a:lnTo>
                  <a:pt x="460577" y="1072817"/>
                </a:lnTo>
                <a:lnTo>
                  <a:pt x="415105" y="1063278"/>
                </a:lnTo>
                <a:lnTo>
                  <a:pt x="371095" y="1050205"/>
                </a:lnTo>
                <a:lnTo>
                  <a:pt x="328716" y="1033760"/>
                </a:lnTo>
                <a:lnTo>
                  <a:pt x="288134" y="1014106"/>
                </a:lnTo>
                <a:lnTo>
                  <a:pt x="249515" y="991405"/>
                </a:lnTo>
                <a:lnTo>
                  <a:pt x="213027" y="965818"/>
                </a:lnTo>
                <a:lnTo>
                  <a:pt x="178836" y="937509"/>
                </a:lnTo>
                <a:lnTo>
                  <a:pt x="147110" y="906640"/>
                </a:lnTo>
                <a:lnTo>
                  <a:pt x="118015" y="873373"/>
                </a:lnTo>
                <a:lnTo>
                  <a:pt x="91718" y="837870"/>
                </a:lnTo>
                <a:lnTo>
                  <a:pt x="68386" y="800294"/>
                </a:lnTo>
                <a:lnTo>
                  <a:pt x="48185" y="760806"/>
                </a:lnTo>
                <a:lnTo>
                  <a:pt x="31283" y="719570"/>
                </a:lnTo>
                <a:lnTo>
                  <a:pt x="17847" y="676748"/>
                </a:lnTo>
                <a:lnTo>
                  <a:pt x="8043" y="632501"/>
                </a:lnTo>
                <a:lnTo>
                  <a:pt x="2038" y="586992"/>
                </a:lnTo>
                <a:lnTo>
                  <a:pt x="0" y="540385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17364" y="1229867"/>
            <a:ext cx="1130719" cy="306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68240" y="5227320"/>
            <a:ext cx="1252727" cy="1222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51120" y="5556503"/>
            <a:ext cx="937260" cy="6400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9105" y="5298313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117" y="0"/>
                </a:moveTo>
                <a:lnTo>
                  <a:pt x="507220" y="1983"/>
                </a:lnTo>
                <a:lnTo>
                  <a:pt x="460454" y="7825"/>
                </a:lnTo>
                <a:lnTo>
                  <a:pt x="414986" y="17364"/>
                </a:lnTo>
                <a:lnTo>
                  <a:pt x="370983" y="30438"/>
                </a:lnTo>
                <a:lnTo>
                  <a:pt x="328611" y="46884"/>
                </a:lnTo>
                <a:lnTo>
                  <a:pt x="288037" y="66540"/>
                </a:lnTo>
                <a:lnTo>
                  <a:pt x="249427" y="89244"/>
                </a:lnTo>
                <a:lnTo>
                  <a:pt x="212949" y="114833"/>
                </a:lnTo>
                <a:lnTo>
                  <a:pt x="178768" y="143146"/>
                </a:lnTo>
                <a:lnTo>
                  <a:pt x="147052" y="174020"/>
                </a:lnTo>
                <a:lnTo>
                  <a:pt x="117966" y="207294"/>
                </a:lnTo>
                <a:lnTo>
                  <a:pt x="91679" y="242804"/>
                </a:lnTo>
                <a:lnTo>
                  <a:pt x="68356" y="280389"/>
                </a:lnTo>
                <a:lnTo>
                  <a:pt x="48163" y="319887"/>
                </a:lnTo>
                <a:lnTo>
                  <a:pt x="31269" y="361134"/>
                </a:lnTo>
                <a:lnTo>
                  <a:pt x="17838" y="403970"/>
                </a:lnTo>
                <a:lnTo>
                  <a:pt x="8039" y="448232"/>
                </a:lnTo>
                <a:lnTo>
                  <a:pt x="2037" y="493758"/>
                </a:lnTo>
                <a:lnTo>
                  <a:pt x="0" y="540385"/>
                </a:lnTo>
                <a:lnTo>
                  <a:pt x="2037" y="587006"/>
                </a:lnTo>
                <a:lnTo>
                  <a:pt x="8039" y="632526"/>
                </a:lnTo>
                <a:lnTo>
                  <a:pt x="17838" y="676783"/>
                </a:lnTo>
                <a:lnTo>
                  <a:pt x="31269" y="719614"/>
                </a:lnTo>
                <a:lnTo>
                  <a:pt x="48163" y="760857"/>
                </a:lnTo>
                <a:lnTo>
                  <a:pt x="68356" y="800351"/>
                </a:lnTo>
                <a:lnTo>
                  <a:pt x="91679" y="837933"/>
                </a:lnTo>
                <a:lnTo>
                  <a:pt x="117966" y="873440"/>
                </a:lnTo>
                <a:lnTo>
                  <a:pt x="147052" y="906710"/>
                </a:lnTo>
                <a:lnTo>
                  <a:pt x="178768" y="937582"/>
                </a:lnTo>
                <a:lnTo>
                  <a:pt x="212949" y="965893"/>
                </a:lnTo>
                <a:lnTo>
                  <a:pt x="249427" y="991480"/>
                </a:lnTo>
                <a:lnTo>
                  <a:pt x="288037" y="1014183"/>
                </a:lnTo>
                <a:lnTo>
                  <a:pt x="328611" y="1033837"/>
                </a:lnTo>
                <a:lnTo>
                  <a:pt x="370983" y="1050282"/>
                </a:lnTo>
                <a:lnTo>
                  <a:pt x="414986" y="1063355"/>
                </a:lnTo>
                <a:lnTo>
                  <a:pt x="460454" y="1072893"/>
                </a:lnTo>
                <a:lnTo>
                  <a:pt x="507220" y="1078735"/>
                </a:lnTo>
                <a:lnTo>
                  <a:pt x="555117" y="1080719"/>
                </a:lnTo>
                <a:lnTo>
                  <a:pt x="603032" y="1078735"/>
                </a:lnTo>
                <a:lnTo>
                  <a:pt x="649815" y="1072893"/>
                </a:lnTo>
                <a:lnTo>
                  <a:pt x="695298" y="1063355"/>
                </a:lnTo>
                <a:lnTo>
                  <a:pt x="739315" y="1050282"/>
                </a:lnTo>
                <a:lnTo>
                  <a:pt x="781698" y="1033837"/>
                </a:lnTo>
                <a:lnTo>
                  <a:pt x="822283" y="1014183"/>
                </a:lnTo>
                <a:lnTo>
                  <a:pt x="860901" y="991480"/>
                </a:lnTo>
                <a:lnTo>
                  <a:pt x="897387" y="965893"/>
                </a:lnTo>
                <a:lnTo>
                  <a:pt x="931574" y="937582"/>
                </a:lnTo>
                <a:lnTo>
                  <a:pt x="963295" y="906710"/>
                </a:lnTo>
                <a:lnTo>
                  <a:pt x="992384" y="873440"/>
                </a:lnTo>
                <a:lnTo>
                  <a:pt x="1018675" y="837933"/>
                </a:lnTo>
                <a:lnTo>
                  <a:pt x="1042000" y="800351"/>
                </a:lnTo>
                <a:lnTo>
                  <a:pt x="1062194" y="760857"/>
                </a:lnTo>
                <a:lnTo>
                  <a:pt x="1079090" y="719614"/>
                </a:lnTo>
                <a:lnTo>
                  <a:pt x="1092521" y="676783"/>
                </a:lnTo>
                <a:lnTo>
                  <a:pt x="1102321" y="632526"/>
                </a:lnTo>
                <a:lnTo>
                  <a:pt x="1108323" y="587006"/>
                </a:lnTo>
                <a:lnTo>
                  <a:pt x="1110361" y="540385"/>
                </a:lnTo>
                <a:lnTo>
                  <a:pt x="1108323" y="493758"/>
                </a:lnTo>
                <a:lnTo>
                  <a:pt x="1102321" y="448232"/>
                </a:lnTo>
                <a:lnTo>
                  <a:pt x="1092521" y="403970"/>
                </a:lnTo>
                <a:lnTo>
                  <a:pt x="1079090" y="361134"/>
                </a:lnTo>
                <a:lnTo>
                  <a:pt x="1062194" y="319887"/>
                </a:lnTo>
                <a:lnTo>
                  <a:pt x="1042000" y="280389"/>
                </a:lnTo>
                <a:lnTo>
                  <a:pt x="1018675" y="242804"/>
                </a:lnTo>
                <a:lnTo>
                  <a:pt x="992384" y="207294"/>
                </a:lnTo>
                <a:lnTo>
                  <a:pt x="963295" y="174020"/>
                </a:lnTo>
                <a:lnTo>
                  <a:pt x="931574" y="143146"/>
                </a:lnTo>
                <a:lnTo>
                  <a:pt x="897387" y="114833"/>
                </a:lnTo>
                <a:lnTo>
                  <a:pt x="860901" y="89244"/>
                </a:lnTo>
                <a:lnTo>
                  <a:pt x="822283" y="66540"/>
                </a:lnTo>
                <a:lnTo>
                  <a:pt x="781698" y="46884"/>
                </a:lnTo>
                <a:lnTo>
                  <a:pt x="739315" y="30438"/>
                </a:lnTo>
                <a:lnTo>
                  <a:pt x="695298" y="17364"/>
                </a:lnTo>
                <a:lnTo>
                  <a:pt x="649815" y="7825"/>
                </a:lnTo>
                <a:lnTo>
                  <a:pt x="603032" y="1983"/>
                </a:lnTo>
                <a:lnTo>
                  <a:pt x="555117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39105" y="5298313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385"/>
                </a:moveTo>
                <a:lnTo>
                  <a:pt x="2037" y="493758"/>
                </a:lnTo>
                <a:lnTo>
                  <a:pt x="8039" y="448232"/>
                </a:lnTo>
                <a:lnTo>
                  <a:pt x="17838" y="403970"/>
                </a:lnTo>
                <a:lnTo>
                  <a:pt x="31269" y="361134"/>
                </a:lnTo>
                <a:lnTo>
                  <a:pt x="48163" y="319887"/>
                </a:lnTo>
                <a:lnTo>
                  <a:pt x="68356" y="280389"/>
                </a:lnTo>
                <a:lnTo>
                  <a:pt x="91679" y="242804"/>
                </a:lnTo>
                <a:lnTo>
                  <a:pt x="117966" y="207294"/>
                </a:lnTo>
                <a:lnTo>
                  <a:pt x="147052" y="174020"/>
                </a:lnTo>
                <a:lnTo>
                  <a:pt x="178768" y="143146"/>
                </a:lnTo>
                <a:lnTo>
                  <a:pt x="212949" y="114833"/>
                </a:lnTo>
                <a:lnTo>
                  <a:pt x="249427" y="89244"/>
                </a:lnTo>
                <a:lnTo>
                  <a:pt x="288037" y="66540"/>
                </a:lnTo>
                <a:lnTo>
                  <a:pt x="328611" y="46884"/>
                </a:lnTo>
                <a:lnTo>
                  <a:pt x="370983" y="30438"/>
                </a:lnTo>
                <a:lnTo>
                  <a:pt x="414986" y="17364"/>
                </a:lnTo>
                <a:lnTo>
                  <a:pt x="460454" y="7825"/>
                </a:lnTo>
                <a:lnTo>
                  <a:pt x="507220" y="1983"/>
                </a:lnTo>
                <a:lnTo>
                  <a:pt x="555117" y="0"/>
                </a:lnTo>
                <a:lnTo>
                  <a:pt x="603032" y="1983"/>
                </a:lnTo>
                <a:lnTo>
                  <a:pt x="649815" y="7825"/>
                </a:lnTo>
                <a:lnTo>
                  <a:pt x="695298" y="17364"/>
                </a:lnTo>
                <a:lnTo>
                  <a:pt x="739315" y="30438"/>
                </a:lnTo>
                <a:lnTo>
                  <a:pt x="781698" y="46884"/>
                </a:lnTo>
                <a:lnTo>
                  <a:pt x="822283" y="66540"/>
                </a:lnTo>
                <a:lnTo>
                  <a:pt x="860901" y="89244"/>
                </a:lnTo>
                <a:lnTo>
                  <a:pt x="897387" y="114833"/>
                </a:lnTo>
                <a:lnTo>
                  <a:pt x="931574" y="143146"/>
                </a:lnTo>
                <a:lnTo>
                  <a:pt x="963295" y="174020"/>
                </a:lnTo>
                <a:lnTo>
                  <a:pt x="992384" y="207294"/>
                </a:lnTo>
                <a:lnTo>
                  <a:pt x="1018675" y="242804"/>
                </a:lnTo>
                <a:lnTo>
                  <a:pt x="1042000" y="280389"/>
                </a:lnTo>
                <a:lnTo>
                  <a:pt x="1062194" y="319887"/>
                </a:lnTo>
                <a:lnTo>
                  <a:pt x="1079090" y="361134"/>
                </a:lnTo>
                <a:lnTo>
                  <a:pt x="1092521" y="403970"/>
                </a:lnTo>
                <a:lnTo>
                  <a:pt x="1102321" y="448232"/>
                </a:lnTo>
                <a:lnTo>
                  <a:pt x="1108323" y="493758"/>
                </a:lnTo>
                <a:lnTo>
                  <a:pt x="1110361" y="540385"/>
                </a:lnTo>
                <a:lnTo>
                  <a:pt x="1108323" y="587006"/>
                </a:lnTo>
                <a:lnTo>
                  <a:pt x="1102321" y="632526"/>
                </a:lnTo>
                <a:lnTo>
                  <a:pt x="1092521" y="676783"/>
                </a:lnTo>
                <a:lnTo>
                  <a:pt x="1079090" y="719614"/>
                </a:lnTo>
                <a:lnTo>
                  <a:pt x="1062194" y="760857"/>
                </a:lnTo>
                <a:lnTo>
                  <a:pt x="1042000" y="800351"/>
                </a:lnTo>
                <a:lnTo>
                  <a:pt x="1018675" y="837933"/>
                </a:lnTo>
                <a:lnTo>
                  <a:pt x="992384" y="873440"/>
                </a:lnTo>
                <a:lnTo>
                  <a:pt x="963295" y="906710"/>
                </a:lnTo>
                <a:lnTo>
                  <a:pt x="931574" y="937582"/>
                </a:lnTo>
                <a:lnTo>
                  <a:pt x="897387" y="965893"/>
                </a:lnTo>
                <a:lnTo>
                  <a:pt x="860901" y="991480"/>
                </a:lnTo>
                <a:lnTo>
                  <a:pt x="822283" y="1014183"/>
                </a:lnTo>
                <a:lnTo>
                  <a:pt x="781698" y="1033837"/>
                </a:lnTo>
                <a:lnTo>
                  <a:pt x="739315" y="1050282"/>
                </a:lnTo>
                <a:lnTo>
                  <a:pt x="695298" y="1063355"/>
                </a:lnTo>
                <a:lnTo>
                  <a:pt x="649815" y="1072893"/>
                </a:lnTo>
                <a:lnTo>
                  <a:pt x="603032" y="1078735"/>
                </a:lnTo>
                <a:lnTo>
                  <a:pt x="555117" y="1080719"/>
                </a:lnTo>
                <a:lnTo>
                  <a:pt x="507220" y="1078735"/>
                </a:lnTo>
                <a:lnTo>
                  <a:pt x="460454" y="1072893"/>
                </a:lnTo>
                <a:lnTo>
                  <a:pt x="414986" y="1063355"/>
                </a:lnTo>
                <a:lnTo>
                  <a:pt x="370983" y="1050282"/>
                </a:lnTo>
                <a:lnTo>
                  <a:pt x="328611" y="1033837"/>
                </a:lnTo>
                <a:lnTo>
                  <a:pt x="288037" y="1014183"/>
                </a:lnTo>
                <a:lnTo>
                  <a:pt x="249427" y="991480"/>
                </a:lnTo>
                <a:lnTo>
                  <a:pt x="212949" y="965893"/>
                </a:lnTo>
                <a:lnTo>
                  <a:pt x="178768" y="937582"/>
                </a:lnTo>
                <a:lnTo>
                  <a:pt x="147052" y="906710"/>
                </a:lnTo>
                <a:lnTo>
                  <a:pt x="117966" y="873440"/>
                </a:lnTo>
                <a:lnTo>
                  <a:pt x="91679" y="837933"/>
                </a:lnTo>
                <a:lnTo>
                  <a:pt x="68356" y="800351"/>
                </a:lnTo>
                <a:lnTo>
                  <a:pt x="48163" y="760857"/>
                </a:lnTo>
                <a:lnTo>
                  <a:pt x="31269" y="719614"/>
                </a:lnTo>
                <a:lnTo>
                  <a:pt x="17838" y="676783"/>
                </a:lnTo>
                <a:lnTo>
                  <a:pt x="8039" y="632526"/>
                </a:lnTo>
                <a:lnTo>
                  <a:pt x="2037" y="587006"/>
                </a:lnTo>
                <a:lnTo>
                  <a:pt x="0" y="540385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58129" y="5686044"/>
            <a:ext cx="590550" cy="3066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11240" y="1548383"/>
            <a:ext cx="1252728" cy="12222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35040" y="1877567"/>
            <a:ext cx="1456943" cy="6400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82105" y="1618996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5" h="1080770">
                <a:moveTo>
                  <a:pt x="555117" y="0"/>
                </a:moveTo>
                <a:lnTo>
                  <a:pt x="507220" y="1983"/>
                </a:lnTo>
                <a:lnTo>
                  <a:pt x="460454" y="7825"/>
                </a:lnTo>
                <a:lnTo>
                  <a:pt x="414986" y="17364"/>
                </a:lnTo>
                <a:lnTo>
                  <a:pt x="370983" y="30438"/>
                </a:lnTo>
                <a:lnTo>
                  <a:pt x="328611" y="46884"/>
                </a:lnTo>
                <a:lnTo>
                  <a:pt x="288037" y="66540"/>
                </a:lnTo>
                <a:lnTo>
                  <a:pt x="249427" y="89244"/>
                </a:lnTo>
                <a:lnTo>
                  <a:pt x="212949" y="114833"/>
                </a:lnTo>
                <a:lnTo>
                  <a:pt x="178768" y="143146"/>
                </a:lnTo>
                <a:lnTo>
                  <a:pt x="147052" y="174020"/>
                </a:lnTo>
                <a:lnTo>
                  <a:pt x="117966" y="207294"/>
                </a:lnTo>
                <a:lnTo>
                  <a:pt x="91679" y="242804"/>
                </a:lnTo>
                <a:lnTo>
                  <a:pt x="68356" y="280389"/>
                </a:lnTo>
                <a:lnTo>
                  <a:pt x="48163" y="319887"/>
                </a:lnTo>
                <a:lnTo>
                  <a:pt x="31269" y="361134"/>
                </a:lnTo>
                <a:lnTo>
                  <a:pt x="17838" y="403970"/>
                </a:lnTo>
                <a:lnTo>
                  <a:pt x="8039" y="448232"/>
                </a:lnTo>
                <a:lnTo>
                  <a:pt x="2037" y="493758"/>
                </a:lnTo>
                <a:lnTo>
                  <a:pt x="0" y="540384"/>
                </a:lnTo>
                <a:lnTo>
                  <a:pt x="2037" y="586992"/>
                </a:lnTo>
                <a:lnTo>
                  <a:pt x="8039" y="632501"/>
                </a:lnTo>
                <a:lnTo>
                  <a:pt x="17838" y="676748"/>
                </a:lnTo>
                <a:lnTo>
                  <a:pt x="31269" y="719570"/>
                </a:lnTo>
                <a:lnTo>
                  <a:pt x="48163" y="760806"/>
                </a:lnTo>
                <a:lnTo>
                  <a:pt x="68356" y="800294"/>
                </a:lnTo>
                <a:lnTo>
                  <a:pt x="91679" y="837870"/>
                </a:lnTo>
                <a:lnTo>
                  <a:pt x="117966" y="873373"/>
                </a:lnTo>
                <a:lnTo>
                  <a:pt x="147052" y="906640"/>
                </a:lnTo>
                <a:lnTo>
                  <a:pt x="178768" y="937509"/>
                </a:lnTo>
                <a:lnTo>
                  <a:pt x="212949" y="965818"/>
                </a:lnTo>
                <a:lnTo>
                  <a:pt x="249427" y="991405"/>
                </a:lnTo>
                <a:lnTo>
                  <a:pt x="288037" y="1014106"/>
                </a:lnTo>
                <a:lnTo>
                  <a:pt x="328611" y="1033760"/>
                </a:lnTo>
                <a:lnTo>
                  <a:pt x="370983" y="1050205"/>
                </a:lnTo>
                <a:lnTo>
                  <a:pt x="414986" y="1063278"/>
                </a:lnTo>
                <a:lnTo>
                  <a:pt x="460454" y="1072817"/>
                </a:lnTo>
                <a:lnTo>
                  <a:pt x="507220" y="1078659"/>
                </a:lnTo>
                <a:lnTo>
                  <a:pt x="555117" y="1080642"/>
                </a:lnTo>
                <a:lnTo>
                  <a:pt x="603032" y="1078659"/>
                </a:lnTo>
                <a:lnTo>
                  <a:pt x="649815" y="1072817"/>
                </a:lnTo>
                <a:lnTo>
                  <a:pt x="695298" y="1063278"/>
                </a:lnTo>
                <a:lnTo>
                  <a:pt x="739315" y="1050205"/>
                </a:lnTo>
                <a:lnTo>
                  <a:pt x="781698" y="1033760"/>
                </a:lnTo>
                <a:lnTo>
                  <a:pt x="822283" y="1014106"/>
                </a:lnTo>
                <a:lnTo>
                  <a:pt x="860901" y="991405"/>
                </a:lnTo>
                <a:lnTo>
                  <a:pt x="897387" y="965818"/>
                </a:lnTo>
                <a:lnTo>
                  <a:pt x="931574" y="937509"/>
                </a:lnTo>
                <a:lnTo>
                  <a:pt x="963295" y="906640"/>
                </a:lnTo>
                <a:lnTo>
                  <a:pt x="992384" y="873373"/>
                </a:lnTo>
                <a:lnTo>
                  <a:pt x="1018675" y="837870"/>
                </a:lnTo>
                <a:lnTo>
                  <a:pt x="1042000" y="800294"/>
                </a:lnTo>
                <a:lnTo>
                  <a:pt x="1062194" y="760806"/>
                </a:lnTo>
                <a:lnTo>
                  <a:pt x="1079090" y="719570"/>
                </a:lnTo>
                <a:lnTo>
                  <a:pt x="1092521" y="676748"/>
                </a:lnTo>
                <a:lnTo>
                  <a:pt x="1102321" y="632501"/>
                </a:lnTo>
                <a:lnTo>
                  <a:pt x="1108323" y="586992"/>
                </a:lnTo>
                <a:lnTo>
                  <a:pt x="1110361" y="540384"/>
                </a:lnTo>
                <a:lnTo>
                  <a:pt x="1108323" y="493758"/>
                </a:lnTo>
                <a:lnTo>
                  <a:pt x="1102321" y="448232"/>
                </a:lnTo>
                <a:lnTo>
                  <a:pt x="1092521" y="403970"/>
                </a:lnTo>
                <a:lnTo>
                  <a:pt x="1079090" y="361134"/>
                </a:lnTo>
                <a:lnTo>
                  <a:pt x="1062194" y="319887"/>
                </a:lnTo>
                <a:lnTo>
                  <a:pt x="1042000" y="280389"/>
                </a:lnTo>
                <a:lnTo>
                  <a:pt x="1018675" y="242804"/>
                </a:lnTo>
                <a:lnTo>
                  <a:pt x="992384" y="207294"/>
                </a:lnTo>
                <a:lnTo>
                  <a:pt x="963295" y="174020"/>
                </a:lnTo>
                <a:lnTo>
                  <a:pt x="931574" y="143146"/>
                </a:lnTo>
                <a:lnTo>
                  <a:pt x="897387" y="114833"/>
                </a:lnTo>
                <a:lnTo>
                  <a:pt x="860901" y="89244"/>
                </a:lnTo>
                <a:lnTo>
                  <a:pt x="822283" y="66540"/>
                </a:lnTo>
                <a:lnTo>
                  <a:pt x="781698" y="46884"/>
                </a:lnTo>
                <a:lnTo>
                  <a:pt x="739315" y="30438"/>
                </a:lnTo>
                <a:lnTo>
                  <a:pt x="695298" y="17364"/>
                </a:lnTo>
                <a:lnTo>
                  <a:pt x="649815" y="7825"/>
                </a:lnTo>
                <a:lnTo>
                  <a:pt x="603032" y="1983"/>
                </a:lnTo>
                <a:lnTo>
                  <a:pt x="555117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82105" y="1618996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5" h="1080770">
                <a:moveTo>
                  <a:pt x="0" y="540384"/>
                </a:moveTo>
                <a:lnTo>
                  <a:pt x="2037" y="493758"/>
                </a:lnTo>
                <a:lnTo>
                  <a:pt x="8039" y="448232"/>
                </a:lnTo>
                <a:lnTo>
                  <a:pt x="17838" y="403970"/>
                </a:lnTo>
                <a:lnTo>
                  <a:pt x="31269" y="361134"/>
                </a:lnTo>
                <a:lnTo>
                  <a:pt x="48163" y="319887"/>
                </a:lnTo>
                <a:lnTo>
                  <a:pt x="68356" y="280389"/>
                </a:lnTo>
                <a:lnTo>
                  <a:pt x="91679" y="242804"/>
                </a:lnTo>
                <a:lnTo>
                  <a:pt x="117966" y="207294"/>
                </a:lnTo>
                <a:lnTo>
                  <a:pt x="147052" y="174020"/>
                </a:lnTo>
                <a:lnTo>
                  <a:pt x="178768" y="143146"/>
                </a:lnTo>
                <a:lnTo>
                  <a:pt x="212949" y="114833"/>
                </a:lnTo>
                <a:lnTo>
                  <a:pt x="249427" y="89244"/>
                </a:lnTo>
                <a:lnTo>
                  <a:pt x="288037" y="66540"/>
                </a:lnTo>
                <a:lnTo>
                  <a:pt x="328611" y="46884"/>
                </a:lnTo>
                <a:lnTo>
                  <a:pt x="370983" y="30438"/>
                </a:lnTo>
                <a:lnTo>
                  <a:pt x="414986" y="17364"/>
                </a:lnTo>
                <a:lnTo>
                  <a:pt x="460454" y="7825"/>
                </a:lnTo>
                <a:lnTo>
                  <a:pt x="507220" y="1983"/>
                </a:lnTo>
                <a:lnTo>
                  <a:pt x="555117" y="0"/>
                </a:lnTo>
                <a:lnTo>
                  <a:pt x="603032" y="1983"/>
                </a:lnTo>
                <a:lnTo>
                  <a:pt x="649815" y="7825"/>
                </a:lnTo>
                <a:lnTo>
                  <a:pt x="695298" y="17364"/>
                </a:lnTo>
                <a:lnTo>
                  <a:pt x="739315" y="30438"/>
                </a:lnTo>
                <a:lnTo>
                  <a:pt x="781698" y="46884"/>
                </a:lnTo>
                <a:lnTo>
                  <a:pt x="822283" y="66540"/>
                </a:lnTo>
                <a:lnTo>
                  <a:pt x="860901" y="89244"/>
                </a:lnTo>
                <a:lnTo>
                  <a:pt x="897387" y="114833"/>
                </a:lnTo>
                <a:lnTo>
                  <a:pt x="931574" y="143146"/>
                </a:lnTo>
                <a:lnTo>
                  <a:pt x="963295" y="174020"/>
                </a:lnTo>
                <a:lnTo>
                  <a:pt x="992384" y="207294"/>
                </a:lnTo>
                <a:lnTo>
                  <a:pt x="1018675" y="242804"/>
                </a:lnTo>
                <a:lnTo>
                  <a:pt x="1042000" y="280389"/>
                </a:lnTo>
                <a:lnTo>
                  <a:pt x="1062194" y="319887"/>
                </a:lnTo>
                <a:lnTo>
                  <a:pt x="1079090" y="361134"/>
                </a:lnTo>
                <a:lnTo>
                  <a:pt x="1092521" y="403970"/>
                </a:lnTo>
                <a:lnTo>
                  <a:pt x="1102321" y="448232"/>
                </a:lnTo>
                <a:lnTo>
                  <a:pt x="1108323" y="493758"/>
                </a:lnTo>
                <a:lnTo>
                  <a:pt x="1110361" y="540384"/>
                </a:lnTo>
                <a:lnTo>
                  <a:pt x="1108323" y="586992"/>
                </a:lnTo>
                <a:lnTo>
                  <a:pt x="1102321" y="632501"/>
                </a:lnTo>
                <a:lnTo>
                  <a:pt x="1092521" y="676748"/>
                </a:lnTo>
                <a:lnTo>
                  <a:pt x="1079090" y="719570"/>
                </a:lnTo>
                <a:lnTo>
                  <a:pt x="1062194" y="760806"/>
                </a:lnTo>
                <a:lnTo>
                  <a:pt x="1042000" y="800294"/>
                </a:lnTo>
                <a:lnTo>
                  <a:pt x="1018675" y="837870"/>
                </a:lnTo>
                <a:lnTo>
                  <a:pt x="992384" y="873373"/>
                </a:lnTo>
                <a:lnTo>
                  <a:pt x="963295" y="906640"/>
                </a:lnTo>
                <a:lnTo>
                  <a:pt x="931574" y="937509"/>
                </a:lnTo>
                <a:lnTo>
                  <a:pt x="897387" y="965818"/>
                </a:lnTo>
                <a:lnTo>
                  <a:pt x="860901" y="991405"/>
                </a:lnTo>
                <a:lnTo>
                  <a:pt x="822283" y="1014106"/>
                </a:lnTo>
                <a:lnTo>
                  <a:pt x="781698" y="1033760"/>
                </a:lnTo>
                <a:lnTo>
                  <a:pt x="739315" y="1050205"/>
                </a:lnTo>
                <a:lnTo>
                  <a:pt x="695298" y="1063278"/>
                </a:lnTo>
                <a:lnTo>
                  <a:pt x="649815" y="1072817"/>
                </a:lnTo>
                <a:lnTo>
                  <a:pt x="603032" y="1078659"/>
                </a:lnTo>
                <a:lnTo>
                  <a:pt x="555117" y="1080642"/>
                </a:lnTo>
                <a:lnTo>
                  <a:pt x="507220" y="1078659"/>
                </a:lnTo>
                <a:lnTo>
                  <a:pt x="460454" y="1072817"/>
                </a:lnTo>
                <a:lnTo>
                  <a:pt x="414986" y="1063278"/>
                </a:lnTo>
                <a:lnTo>
                  <a:pt x="370983" y="1050205"/>
                </a:lnTo>
                <a:lnTo>
                  <a:pt x="328611" y="1033760"/>
                </a:lnTo>
                <a:lnTo>
                  <a:pt x="288037" y="1014106"/>
                </a:lnTo>
                <a:lnTo>
                  <a:pt x="249427" y="991405"/>
                </a:lnTo>
                <a:lnTo>
                  <a:pt x="212949" y="965818"/>
                </a:lnTo>
                <a:lnTo>
                  <a:pt x="178768" y="937509"/>
                </a:lnTo>
                <a:lnTo>
                  <a:pt x="147052" y="906640"/>
                </a:lnTo>
                <a:lnTo>
                  <a:pt x="117966" y="873373"/>
                </a:lnTo>
                <a:lnTo>
                  <a:pt x="91679" y="837870"/>
                </a:lnTo>
                <a:lnTo>
                  <a:pt x="68356" y="800294"/>
                </a:lnTo>
                <a:lnTo>
                  <a:pt x="48163" y="760806"/>
                </a:lnTo>
                <a:lnTo>
                  <a:pt x="31269" y="719570"/>
                </a:lnTo>
                <a:lnTo>
                  <a:pt x="17838" y="676748"/>
                </a:lnTo>
                <a:lnTo>
                  <a:pt x="8039" y="632501"/>
                </a:lnTo>
                <a:lnTo>
                  <a:pt x="2037" y="586992"/>
                </a:lnTo>
                <a:lnTo>
                  <a:pt x="0" y="540384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42303" y="2005838"/>
            <a:ext cx="1116139" cy="3063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1443" y="2723388"/>
            <a:ext cx="1251203" cy="12222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06768" y="3052572"/>
            <a:ext cx="1455420" cy="64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51929" y="2794635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5" h="1080770">
                <a:moveTo>
                  <a:pt x="555244" y="0"/>
                </a:moveTo>
                <a:lnTo>
                  <a:pt x="507328" y="1983"/>
                </a:lnTo>
                <a:lnTo>
                  <a:pt x="460545" y="7825"/>
                </a:lnTo>
                <a:lnTo>
                  <a:pt x="415062" y="17364"/>
                </a:lnTo>
                <a:lnTo>
                  <a:pt x="371045" y="30438"/>
                </a:lnTo>
                <a:lnTo>
                  <a:pt x="328662" y="46884"/>
                </a:lnTo>
                <a:lnTo>
                  <a:pt x="288077" y="66540"/>
                </a:lnTo>
                <a:lnTo>
                  <a:pt x="249459" y="89244"/>
                </a:lnTo>
                <a:lnTo>
                  <a:pt x="212973" y="114833"/>
                </a:lnTo>
                <a:lnTo>
                  <a:pt x="178786" y="143146"/>
                </a:lnTo>
                <a:lnTo>
                  <a:pt x="147065" y="174020"/>
                </a:lnTo>
                <a:lnTo>
                  <a:pt x="117976" y="207294"/>
                </a:lnTo>
                <a:lnTo>
                  <a:pt x="91685" y="242804"/>
                </a:lnTo>
                <a:lnTo>
                  <a:pt x="68360" y="280389"/>
                </a:lnTo>
                <a:lnTo>
                  <a:pt x="48166" y="319887"/>
                </a:lnTo>
                <a:lnTo>
                  <a:pt x="31270" y="361134"/>
                </a:lnTo>
                <a:lnTo>
                  <a:pt x="17839" y="403970"/>
                </a:lnTo>
                <a:lnTo>
                  <a:pt x="8039" y="448232"/>
                </a:lnTo>
                <a:lnTo>
                  <a:pt x="2037" y="493758"/>
                </a:lnTo>
                <a:lnTo>
                  <a:pt x="0" y="540385"/>
                </a:lnTo>
                <a:lnTo>
                  <a:pt x="2037" y="586992"/>
                </a:lnTo>
                <a:lnTo>
                  <a:pt x="8039" y="632501"/>
                </a:lnTo>
                <a:lnTo>
                  <a:pt x="17839" y="676748"/>
                </a:lnTo>
                <a:lnTo>
                  <a:pt x="31270" y="719570"/>
                </a:lnTo>
                <a:lnTo>
                  <a:pt x="48166" y="760806"/>
                </a:lnTo>
                <a:lnTo>
                  <a:pt x="68360" y="800294"/>
                </a:lnTo>
                <a:lnTo>
                  <a:pt x="91685" y="837870"/>
                </a:lnTo>
                <a:lnTo>
                  <a:pt x="117976" y="873373"/>
                </a:lnTo>
                <a:lnTo>
                  <a:pt x="147065" y="906640"/>
                </a:lnTo>
                <a:lnTo>
                  <a:pt x="178786" y="937509"/>
                </a:lnTo>
                <a:lnTo>
                  <a:pt x="212973" y="965818"/>
                </a:lnTo>
                <a:lnTo>
                  <a:pt x="249459" y="991405"/>
                </a:lnTo>
                <a:lnTo>
                  <a:pt x="288077" y="1014106"/>
                </a:lnTo>
                <a:lnTo>
                  <a:pt x="328662" y="1033760"/>
                </a:lnTo>
                <a:lnTo>
                  <a:pt x="371045" y="1050205"/>
                </a:lnTo>
                <a:lnTo>
                  <a:pt x="415062" y="1063278"/>
                </a:lnTo>
                <a:lnTo>
                  <a:pt x="460545" y="1072817"/>
                </a:lnTo>
                <a:lnTo>
                  <a:pt x="507328" y="1078659"/>
                </a:lnTo>
                <a:lnTo>
                  <a:pt x="555244" y="1080642"/>
                </a:lnTo>
                <a:lnTo>
                  <a:pt x="603140" y="1078659"/>
                </a:lnTo>
                <a:lnTo>
                  <a:pt x="649906" y="1072817"/>
                </a:lnTo>
                <a:lnTo>
                  <a:pt x="695374" y="1063278"/>
                </a:lnTo>
                <a:lnTo>
                  <a:pt x="739377" y="1050205"/>
                </a:lnTo>
                <a:lnTo>
                  <a:pt x="781749" y="1033760"/>
                </a:lnTo>
                <a:lnTo>
                  <a:pt x="822323" y="1014106"/>
                </a:lnTo>
                <a:lnTo>
                  <a:pt x="860933" y="991405"/>
                </a:lnTo>
                <a:lnTo>
                  <a:pt x="897411" y="965818"/>
                </a:lnTo>
                <a:lnTo>
                  <a:pt x="931592" y="937509"/>
                </a:lnTo>
                <a:lnTo>
                  <a:pt x="963308" y="906640"/>
                </a:lnTo>
                <a:lnTo>
                  <a:pt x="992394" y="873373"/>
                </a:lnTo>
                <a:lnTo>
                  <a:pt x="1018681" y="837870"/>
                </a:lnTo>
                <a:lnTo>
                  <a:pt x="1042004" y="800294"/>
                </a:lnTo>
                <a:lnTo>
                  <a:pt x="1062197" y="760806"/>
                </a:lnTo>
                <a:lnTo>
                  <a:pt x="1079091" y="719570"/>
                </a:lnTo>
                <a:lnTo>
                  <a:pt x="1092522" y="676748"/>
                </a:lnTo>
                <a:lnTo>
                  <a:pt x="1102321" y="632501"/>
                </a:lnTo>
                <a:lnTo>
                  <a:pt x="1108323" y="586992"/>
                </a:lnTo>
                <a:lnTo>
                  <a:pt x="1110361" y="540385"/>
                </a:lnTo>
                <a:lnTo>
                  <a:pt x="1108323" y="493758"/>
                </a:lnTo>
                <a:lnTo>
                  <a:pt x="1102321" y="448232"/>
                </a:lnTo>
                <a:lnTo>
                  <a:pt x="1092522" y="403970"/>
                </a:lnTo>
                <a:lnTo>
                  <a:pt x="1079091" y="361134"/>
                </a:lnTo>
                <a:lnTo>
                  <a:pt x="1062197" y="319887"/>
                </a:lnTo>
                <a:lnTo>
                  <a:pt x="1042004" y="280389"/>
                </a:lnTo>
                <a:lnTo>
                  <a:pt x="1018681" y="242804"/>
                </a:lnTo>
                <a:lnTo>
                  <a:pt x="992394" y="207294"/>
                </a:lnTo>
                <a:lnTo>
                  <a:pt x="963308" y="174020"/>
                </a:lnTo>
                <a:lnTo>
                  <a:pt x="931592" y="143146"/>
                </a:lnTo>
                <a:lnTo>
                  <a:pt x="897411" y="114833"/>
                </a:lnTo>
                <a:lnTo>
                  <a:pt x="860933" y="89244"/>
                </a:lnTo>
                <a:lnTo>
                  <a:pt x="822323" y="66540"/>
                </a:lnTo>
                <a:lnTo>
                  <a:pt x="781749" y="46884"/>
                </a:lnTo>
                <a:lnTo>
                  <a:pt x="739377" y="30438"/>
                </a:lnTo>
                <a:lnTo>
                  <a:pt x="695374" y="17364"/>
                </a:lnTo>
                <a:lnTo>
                  <a:pt x="649906" y="7825"/>
                </a:lnTo>
                <a:lnTo>
                  <a:pt x="603140" y="1983"/>
                </a:lnTo>
                <a:lnTo>
                  <a:pt x="55524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51929" y="2794635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5" h="1080770">
                <a:moveTo>
                  <a:pt x="0" y="540385"/>
                </a:moveTo>
                <a:lnTo>
                  <a:pt x="2037" y="493758"/>
                </a:lnTo>
                <a:lnTo>
                  <a:pt x="8039" y="448232"/>
                </a:lnTo>
                <a:lnTo>
                  <a:pt x="17839" y="403970"/>
                </a:lnTo>
                <a:lnTo>
                  <a:pt x="31270" y="361134"/>
                </a:lnTo>
                <a:lnTo>
                  <a:pt x="48166" y="319887"/>
                </a:lnTo>
                <a:lnTo>
                  <a:pt x="68360" y="280389"/>
                </a:lnTo>
                <a:lnTo>
                  <a:pt x="91685" y="242804"/>
                </a:lnTo>
                <a:lnTo>
                  <a:pt x="117976" y="207294"/>
                </a:lnTo>
                <a:lnTo>
                  <a:pt x="147065" y="174020"/>
                </a:lnTo>
                <a:lnTo>
                  <a:pt x="178786" y="143146"/>
                </a:lnTo>
                <a:lnTo>
                  <a:pt x="212973" y="114833"/>
                </a:lnTo>
                <a:lnTo>
                  <a:pt x="249459" y="89244"/>
                </a:lnTo>
                <a:lnTo>
                  <a:pt x="288077" y="66540"/>
                </a:lnTo>
                <a:lnTo>
                  <a:pt x="328662" y="46884"/>
                </a:lnTo>
                <a:lnTo>
                  <a:pt x="371045" y="30438"/>
                </a:lnTo>
                <a:lnTo>
                  <a:pt x="415062" y="17364"/>
                </a:lnTo>
                <a:lnTo>
                  <a:pt x="460545" y="7825"/>
                </a:lnTo>
                <a:lnTo>
                  <a:pt x="507328" y="1983"/>
                </a:lnTo>
                <a:lnTo>
                  <a:pt x="555244" y="0"/>
                </a:lnTo>
                <a:lnTo>
                  <a:pt x="603140" y="1983"/>
                </a:lnTo>
                <a:lnTo>
                  <a:pt x="649906" y="7825"/>
                </a:lnTo>
                <a:lnTo>
                  <a:pt x="695374" y="17364"/>
                </a:lnTo>
                <a:lnTo>
                  <a:pt x="739377" y="30438"/>
                </a:lnTo>
                <a:lnTo>
                  <a:pt x="781749" y="46884"/>
                </a:lnTo>
                <a:lnTo>
                  <a:pt x="822323" y="66540"/>
                </a:lnTo>
                <a:lnTo>
                  <a:pt x="860933" y="89244"/>
                </a:lnTo>
                <a:lnTo>
                  <a:pt x="897411" y="114833"/>
                </a:lnTo>
                <a:lnTo>
                  <a:pt x="931592" y="143146"/>
                </a:lnTo>
                <a:lnTo>
                  <a:pt x="963308" y="174020"/>
                </a:lnTo>
                <a:lnTo>
                  <a:pt x="992394" y="207294"/>
                </a:lnTo>
                <a:lnTo>
                  <a:pt x="1018681" y="242804"/>
                </a:lnTo>
                <a:lnTo>
                  <a:pt x="1042004" y="280389"/>
                </a:lnTo>
                <a:lnTo>
                  <a:pt x="1062197" y="319887"/>
                </a:lnTo>
                <a:lnTo>
                  <a:pt x="1079091" y="361134"/>
                </a:lnTo>
                <a:lnTo>
                  <a:pt x="1092522" y="403970"/>
                </a:lnTo>
                <a:lnTo>
                  <a:pt x="1102321" y="448232"/>
                </a:lnTo>
                <a:lnTo>
                  <a:pt x="1108323" y="493758"/>
                </a:lnTo>
                <a:lnTo>
                  <a:pt x="1110361" y="540385"/>
                </a:lnTo>
                <a:lnTo>
                  <a:pt x="1108323" y="586992"/>
                </a:lnTo>
                <a:lnTo>
                  <a:pt x="1102321" y="632501"/>
                </a:lnTo>
                <a:lnTo>
                  <a:pt x="1092522" y="676748"/>
                </a:lnTo>
                <a:lnTo>
                  <a:pt x="1079091" y="719570"/>
                </a:lnTo>
                <a:lnTo>
                  <a:pt x="1062197" y="760806"/>
                </a:lnTo>
                <a:lnTo>
                  <a:pt x="1042004" y="800294"/>
                </a:lnTo>
                <a:lnTo>
                  <a:pt x="1018681" y="837870"/>
                </a:lnTo>
                <a:lnTo>
                  <a:pt x="992394" y="873373"/>
                </a:lnTo>
                <a:lnTo>
                  <a:pt x="963308" y="906640"/>
                </a:lnTo>
                <a:lnTo>
                  <a:pt x="931592" y="937509"/>
                </a:lnTo>
                <a:lnTo>
                  <a:pt x="897411" y="965818"/>
                </a:lnTo>
                <a:lnTo>
                  <a:pt x="860933" y="991405"/>
                </a:lnTo>
                <a:lnTo>
                  <a:pt x="822323" y="1014106"/>
                </a:lnTo>
                <a:lnTo>
                  <a:pt x="781749" y="1033760"/>
                </a:lnTo>
                <a:lnTo>
                  <a:pt x="739377" y="1050205"/>
                </a:lnTo>
                <a:lnTo>
                  <a:pt x="695374" y="1063278"/>
                </a:lnTo>
                <a:lnTo>
                  <a:pt x="649906" y="1072817"/>
                </a:lnTo>
                <a:lnTo>
                  <a:pt x="603140" y="1078659"/>
                </a:lnTo>
                <a:lnTo>
                  <a:pt x="555244" y="1080642"/>
                </a:lnTo>
                <a:lnTo>
                  <a:pt x="507328" y="1078659"/>
                </a:lnTo>
                <a:lnTo>
                  <a:pt x="460545" y="1072817"/>
                </a:lnTo>
                <a:lnTo>
                  <a:pt x="415062" y="1063278"/>
                </a:lnTo>
                <a:lnTo>
                  <a:pt x="371045" y="1050205"/>
                </a:lnTo>
                <a:lnTo>
                  <a:pt x="328662" y="1033760"/>
                </a:lnTo>
                <a:lnTo>
                  <a:pt x="288077" y="1014106"/>
                </a:lnTo>
                <a:lnTo>
                  <a:pt x="249459" y="991405"/>
                </a:lnTo>
                <a:lnTo>
                  <a:pt x="212973" y="965818"/>
                </a:lnTo>
                <a:lnTo>
                  <a:pt x="178786" y="937509"/>
                </a:lnTo>
                <a:lnTo>
                  <a:pt x="147065" y="906640"/>
                </a:lnTo>
                <a:lnTo>
                  <a:pt x="117976" y="873373"/>
                </a:lnTo>
                <a:lnTo>
                  <a:pt x="91685" y="837870"/>
                </a:lnTo>
                <a:lnTo>
                  <a:pt x="68360" y="800294"/>
                </a:lnTo>
                <a:lnTo>
                  <a:pt x="48166" y="760806"/>
                </a:lnTo>
                <a:lnTo>
                  <a:pt x="31270" y="719570"/>
                </a:lnTo>
                <a:lnTo>
                  <a:pt x="17839" y="676748"/>
                </a:lnTo>
                <a:lnTo>
                  <a:pt x="8039" y="632501"/>
                </a:lnTo>
                <a:lnTo>
                  <a:pt x="2037" y="586992"/>
                </a:lnTo>
                <a:lnTo>
                  <a:pt x="0" y="540385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3778" y="3181857"/>
            <a:ext cx="1101001" cy="3063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26708" y="4146803"/>
            <a:ext cx="1251204" cy="12222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8984" y="4475988"/>
            <a:ext cx="1461515" cy="6400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96811" y="4217670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5" h="1080770">
                <a:moveTo>
                  <a:pt x="555116" y="0"/>
                </a:moveTo>
                <a:lnTo>
                  <a:pt x="507220" y="1983"/>
                </a:lnTo>
                <a:lnTo>
                  <a:pt x="460454" y="7825"/>
                </a:lnTo>
                <a:lnTo>
                  <a:pt x="414986" y="17364"/>
                </a:lnTo>
                <a:lnTo>
                  <a:pt x="370983" y="30438"/>
                </a:lnTo>
                <a:lnTo>
                  <a:pt x="328611" y="46884"/>
                </a:lnTo>
                <a:lnTo>
                  <a:pt x="288037" y="66540"/>
                </a:lnTo>
                <a:lnTo>
                  <a:pt x="249427" y="89244"/>
                </a:lnTo>
                <a:lnTo>
                  <a:pt x="212949" y="114833"/>
                </a:lnTo>
                <a:lnTo>
                  <a:pt x="178768" y="143146"/>
                </a:lnTo>
                <a:lnTo>
                  <a:pt x="147052" y="174020"/>
                </a:lnTo>
                <a:lnTo>
                  <a:pt x="117966" y="207294"/>
                </a:lnTo>
                <a:lnTo>
                  <a:pt x="91679" y="242804"/>
                </a:lnTo>
                <a:lnTo>
                  <a:pt x="68356" y="280389"/>
                </a:lnTo>
                <a:lnTo>
                  <a:pt x="48163" y="319887"/>
                </a:lnTo>
                <a:lnTo>
                  <a:pt x="31269" y="361134"/>
                </a:lnTo>
                <a:lnTo>
                  <a:pt x="17838" y="403970"/>
                </a:lnTo>
                <a:lnTo>
                  <a:pt x="8039" y="448232"/>
                </a:lnTo>
                <a:lnTo>
                  <a:pt x="2037" y="493758"/>
                </a:lnTo>
                <a:lnTo>
                  <a:pt x="0" y="540384"/>
                </a:lnTo>
                <a:lnTo>
                  <a:pt x="2037" y="587010"/>
                </a:lnTo>
                <a:lnTo>
                  <a:pt x="8039" y="632533"/>
                </a:lnTo>
                <a:lnTo>
                  <a:pt x="17838" y="676790"/>
                </a:lnTo>
                <a:lnTo>
                  <a:pt x="31269" y="719620"/>
                </a:lnTo>
                <a:lnTo>
                  <a:pt x="48163" y="760861"/>
                </a:lnTo>
                <a:lnTo>
                  <a:pt x="68356" y="800350"/>
                </a:lnTo>
                <a:lnTo>
                  <a:pt x="91679" y="837926"/>
                </a:lnTo>
                <a:lnTo>
                  <a:pt x="117966" y="873427"/>
                </a:lnTo>
                <a:lnTo>
                  <a:pt x="147052" y="906690"/>
                </a:lnTo>
                <a:lnTo>
                  <a:pt x="178768" y="937554"/>
                </a:lnTo>
                <a:lnTo>
                  <a:pt x="212949" y="965857"/>
                </a:lnTo>
                <a:lnTo>
                  <a:pt x="249427" y="991437"/>
                </a:lnTo>
                <a:lnTo>
                  <a:pt x="288037" y="1014132"/>
                </a:lnTo>
                <a:lnTo>
                  <a:pt x="328611" y="1033780"/>
                </a:lnTo>
                <a:lnTo>
                  <a:pt x="370983" y="1050218"/>
                </a:lnTo>
                <a:lnTo>
                  <a:pt x="414986" y="1063286"/>
                </a:lnTo>
                <a:lnTo>
                  <a:pt x="460454" y="1072821"/>
                </a:lnTo>
                <a:lnTo>
                  <a:pt x="507220" y="1078660"/>
                </a:lnTo>
                <a:lnTo>
                  <a:pt x="555116" y="1080642"/>
                </a:lnTo>
                <a:lnTo>
                  <a:pt x="603032" y="1078660"/>
                </a:lnTo>
                <a:lnTo>
                  <a:pt x="649815" y="1072821"/>
                </a:lnTo>
                <a:lnTo>
                  <a:pt x="695298" y="1063286"/>
                </a:lnTo>
                <a:lnTo>
                  <a:pt x="739315" y="1050218"/>
                </a:lnTo>
                <a:lnTo>
                  <a:pt x="781698" y="1033780"/>
                </a:lnTo>
                <a:lnTo>
                  <a:pt x="822283" y="1014132"/>
                </a:lnTo>
                <a:lnTo>
                  <a:pt x="860901" y="991437"/>
                </a:lnTo>
                <a:lnTo>
                  <a:pt x="897387" y="965857"/>
                </a:lnTo>
                <a:lnTo>
                  <a:pt x="931574" y="937554"/>
                </a:lnTo>
                <a:lnTo>
                  <a:pt x="963295" y="906690"/>
                </a:lnTo>
                <a:lnTo>
                  <a:pt x="992384" y="873427"/>
                </a:lnTo>
                <a:lnTo>
                  <a:pt x="1018675" y="837926"/>
                </a:lnTo>
                <a:lnTo>
                  <a:pt x="1042000" y="800350"/>
                </a:lnTo>
                <a:lnTo>
                  <a:pt x="1062194" y="760861"/>
                </a:lnTo>
                <a:lnTo>
                  <a:pt x="1079090" y="719620"/>
                </a:lnTo>
                <a:lnTo>
                  <a:pt x="1092521" y="676790"/>
                </a:lnTo>
                <a:lnTo>
                  <a:pt x="1102321" y="632533"/>
                </a:lnTo>
                <a:lnTo>
                  <a:pt x="1108323" y="587010"/>
                </a:lnTo>
                <a:lnTo>
                  <a:pt x="1110361" y="540384"/>
                </a:lnTo>
                <a:lnTo>
                  <a:pt x="1108323" y="493758"/>
                </a:lnTo>
                <a:lnTo>
                  <a:pt x="1102321" y="448232"/>
                </a:lnTo>
                <a:lnTo>
                  <a:pt x="1092521" y="403970"/>
                </a:lnTo>
                <a:lnTo>
                  <a:pt x="1079090" y="361134"/>
                </a:lnTo>
                <a:lnTo>
                  <a:pt x="1062194" y="319887"/>
                </a:lnTo>
                <a:lnTo>
                  <a:pt x="1042000" y="280389"/>
                </a:lnTo>
                <a:lnTo>
                  <a:pt x="1018675" y="242804"/>
                </a:lnTo>
                <a:lnTo>
                  <a:pt x="992384" y="207294"/>
                </a:lnTo>
                <a:lnTo>
                  <a:pt x="963295" y="174020"/>
                </a:lnTo>
                <a:lnTo>
                  <a:pt x="931574" y="143146"/>
                </a:lnTo>
                <a:lnTo>
                  <a:pt x="897387" y="114833"/>
                </a:lnTo>
                <a:lnTo>
                  <a:pt x="860901" y="89244"/>
                </a:lnTo>
                <a:lnTo>
                  <a:pt x="822283" y="66540"/>
                </a:lnTo>
                <a:lnTo>
                  <a:pt x="781698" y="46884"/>
                </a:lnTo>
                <a:lnTo>
                  <a:pt x="739315" y="30438"/>
                </a:lnTo>
                <a:lnTo>
                  <a:pt x="695298" y="17364"/>
                </a:lnTo>
                <a:lnTo>
                  <a:pt x="649815" y="7825"/>
                </a:lnTo>
                <a:lnTo>
                  <a:pt x="603032" y="1983"/>
                </a:lnTo>
                <a:lnTo>
                  <a:pt x="555116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6811" y="4217670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5" h="1080770">
                <a:moveTo>
                  <a:pt x="0" y="540384"/>
                </a:moveTo>
                <a:lnTo>
                  <a:pt x="2037" y="493758"/>
                </a:lnTo>
                <a:lnTo>
                  <a:pt x="8039" y="448232"/>
                </a:lnTo>
                <a:lnTo>
                  <a:pt x="17838" y="403970"/>
                </a:lnTo>
                <a:lnTo>
                  <a:pt x="31269" y="361134"/>
                </a:lnTo>
                <a:lnTo>
                  <a:pt x="48163" y="319887"/>
                </a:lnTo>
                <a:lnTo>
                  <a:pt x="68356" y="280389"/>
                </a:lnTo>
                <a:lnTo>
                  <a:pt x="91679" y="242804"/>
                </a:lnTo>
                <a:lnTo>
                  <a:pt x="117966" y="207294"/>
                </a:lnTo>
                <a:lnTo>
                  <a:pt x="147052" y="174020"/>
                </a:lnTo>
                <a:lnTo>
                  <a:pt x="178768" y="143146"/>
                </a:lnTo>
                <a:lnTo>
                  <a:pt x="212949" y="114833"/>
                </a:lnTo>
                <a:lnTo>
                  <a:pt x="249427" y="89244"/>
                </a:lnTo>
                <a:lnTo>
                  <a:pt x="288037" y="66540"/>
                </a:lnTo>
                <a:lnTo>
                  <a:pt x="328611" y="46884"/>
                </a:lnTo>
                <a:lnTo>
                  <a:pt x="370983" y="30438"/>
                </a:lnTo>
                <a:lnTo>
                  <a:pt x="414986" y="17364"/>
                </a:lnTo>
                <a:lnTo>
                  <a:pt x="460454" y="7825"/>
                </a:lnTo>
                <a:lnTo>
                  <a:pt x="507220" y="1983"/>
                </a:lnTo>
                <a:lnTo>
                  <a:pt x="555116" y="0"/>
                </a:lnTo>
                <a:lnTo>
                  <a:pt x="603032" y="1983"/>
                </a:lnTo>
                <a:lnTo>
                  <a:pt x="649815" y="7825"/>
                </a:lnTo>
                <a:lnTo>
                  <a:pt x="695298" y="17364"/>
                </a:lnTo>
                <a:lnTo>
                  <a:pt x="739315" y="30438"/>
                </a:lnTo>
                <a:lnTo>
                  <a:pt x="781698" y="46884"/>
                </a:lnTo>
                <a:lnTo>
                  <a:pt x="822283" y="66540"/>
                </a:lnTo>
                <a:lnTo>
                  <a:pt x="860901" y="89244"/>
                </a:lnTo>
                <a:lnTo>
                  <a:pt x="897387" y="114833"/>
                </a:lnTo>
                <a:lnTo>
                  <a:pt x="931574" y="143146"/>
                </a:lnTo>
                <a:lnTo>
                  <a:pt x="963295" y="174020"/>
                </a:lnTo>
                <a:lnTo>
                  <a:pt x="992384" y="207294"/>
                </a:lnTo>
                <a:lnTo>
                  <a:pt x="1018675" y="242804"/>
                </a:lnTo>
                <a:lnTo>
                  <a:pt x="1042000" y="280389"/>
                </a:lnTo>
                <a:lnTo>
                  <a:pt x="1062194" y="319887"/>
                </a:lnTo>
                <a:lnTo>
                  <a:pt x="1079090" y="361134"/>
                </a:lnTo>
                <a:lnTo>
                  <a:pt x="1092521" y="403970"/>
                </a:lnTo>
                <a:lnTo>
                  <a:pt x="1102321" y="448232"/>
                </a:lnTo>
                <a:lnTo>
                  <a:pt x="1108323" y="493758"/>
                </a:lnTo>
                <a:lnTo>
                  <a:pt x="1110361" y="540384"/>
                </a:lnTo>
                <a:lnTo>
                  <a:pt x="1108323" y="587010"/>
                </a:lnTo>
                <a:lnTo>
                  <a:pt x="1102321" y="632533"/>
                </a:lnTo>
                <a:lnTo>
                  <a:pt x="1092521" y="676790"/>
                </a:lnTo>
                <a:lnTo>
                  <a:pt x="1079090" y="719620"/>
                </a:lnTo>
                <a:lnTo>
                  <a:pt x="1062194" y="760861"/>
                </a:lnTo>
                <a:lnTo>
                  <a:pt x="1042000" y="800350"/>
                </a:lnTo>
                <a:lnTo>
                  <a:pt x="1018675" y="837926"/>
                </a:lnTo>
                <a:lnTo>
                  <a:pt x="992384" y="873427"/>
                </a:lnTo>
                <a:lnTo>
                  <a:pt x="963295" y="906690"/>
                </a:lnTo>
                <a:lnTo>
                  <a:pt x="931574" y="937554"/>
                </a:lnTo>
                <a:lnTo>
                  <a:pt x="897387" y="965857"/>
                </a:lnTo>
                <a:lnTo>
                  <a:pt x="860901" y="991437"/>
                </a:lnTo>
                <a:lnTo>
                  <a:pt x="822283" y="1014132"/>
                </a:lnTo>
                <a:lnTo>
                  <a:pt x="781698" y="1033780"/>
                </a:lnTo>
                <a:lnTo>
                  <a:pt x="739315" y="1050218"/>
                </a:lnTo>
                <a:lnTo>
                  <a:pt x="695298" y="1063286"/>
                </a:lnTo>
                <a:lnTo>
                  <a:pt x="649815" y="1072821"/>
                </a:lnTo>
                <a:lnTo>
                  <a:pt x="603032" y="1078660"/>
                </a:lnTo>
                <a:lnTo>
                  <a:pt x="555116" y="1080642"/>
                </a:lnTo>
                <a:lnTo>
                  <a:pt x="507220" y="1078660"/>
                </a:lnTo>
                <a:lnTo>
                  <a:pt x="460454" y="1072821"/>
                </a:lnTo>
                <a:lnTo>
                  <a:pt x="414986" y="1063286"/>
                </a:lnTo>
                <a:lnTo>
                  <a:pt x="370983" y="1050218"/>
                </a:lnTo>
                <a:lnTo>
                  <a:pt x="328611" y="1033780"/>
                </a:lnTo>
                <a:lnTo>
                  <a:pt x="288037" y="1014132"/>
                </a:lnTo>
                <a:lnTo>
                  <a:pt x="249427" y="991437"/>
                </a:lnTo>
                <a:lnTo>
                  <a:pt x="212949" y="965857"/>
                </a:lnTo>
                <a:lnTo>
                  <a:pt x="178768" y="937554"/>
                </a:lnTo>
                <a:lnTo>
                  <a:pt x="147052" y="906690"/>
                </a:lnTo>
                <a:lnTo>
                  <a:pt x="117966" y="873427"/>
                </a:lnTo>
                <a:lnTo>
                  <a:pt x="91679" y="837926"/>
                </a:lnTo>
                <a:lnTo>
                  <a:pt x="68356" y="800350"/>
                </a:lnTo>
                <a:lnTo>
                  <a:pt x="48163" y="760861"/>
                </a:lnTo>
                <a:lnTo>
                  <a:pt x="31269" y="719620"/>
                </a:lnTo>
                <a:lnTo>
                  <a:pt x="17838" y="676790"/>
                </a:lnTo>
                <a:lnTo>
                  <a:pt x="8039" y="632533"/>
                </a:lnTo>
                <a:lnTo>
                  <a:pt x="2037" y="587010"/>
                </a:lnTo>
                <a:lnTo>
                  <a:pt x="0" y="540384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5358" y="4605273"/>
            <a:ext cx="1121625" cy="30632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861774"/>
          </a:xfrm>
        </p:spPr>
        <p:txBody>
          <a:bodyPr/>
          <a:lstStyle/>
          <a:p>
            <a:r>
              <a:rPr lang="en-US" sz="2800" dirty="0"/>
              <a:t>What is a Service?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577340"/>
            <a:ext cx="8229600" cy="830997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/>
              <a:t>AngularJS</a:t>
            </a:r>
            <a:r>
              <a:rPr lang="en-US" dirty="0"/>
              <a:t>, a service is a function, or object, that is available for, and limited to, your </a:t>
            </a:r>
            <a:r>
              <a:rPr lang="en-US" dirty="0" err="1"/>
              <a:t>AngularJS</a:t>
            </a:r>
            <a:r>
              <a:rPr lang="en-US" dirty="0"/>
              <a:t>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0605" y="461721"/>
            <a:ext cx="3162554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1404" y="1222247"/>
            <a:ext cx="1252728" cy="1222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6727" y="1551432"/>
            <a:ext cx="1453896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2270" y="1292478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244" y="0"/>
                </a:moveTo>
                <a:lnTo>
                  <a:pt x="507346" y="1982"/>
                </a:lnTo>
                <a:lnTo>
                  <a:pt x="460577" y="7821"/>
                </a:lnTo>
                <a:lnTo>
                  <a:pt x="415105" y="17356"/>
                </a:lnTo>
                <a:lnTo>
                  <a:pt x="371095" y="30424"/>
                </a:lnTo>
                <a:lnTo>
                  <a:pt x="328716" y="46862"/>
                </a:lnTo>
                <a:lnTo>
                  <a:pt x="288134" y="66510"/>
                </a:lnTo>
                <a:lnTo>
                  <a:pt x="249515" y="89205"/>
                </a:lnTo>
                <a:lnTo>
                  <a:pt x="213027" y="114785"/>
                </a:lnTo>
                <a:lnTo>
                  <a:pt x="178836" y="143088"/>
                </a:lnTo>
                <a:lnTo>
                  <a:pt x="147110" y="173952"/>
                </a:lnTo>
                <a:lnTo>
                  <a:pt x="118015" y="207215"/>
                </a:lnTo>
                <a:lnTo>
                  <a:pt x="91718" y="242716"/>
                </a:lnTo>
                <a:lnTo>
                  <a:pt x="68386" y="280292"/>
                </a:lnTo>
                <a:lnTo>
                  <a:pt x="48185" y="319781"/>
                </a:lnTo>
                <a:lnTo>
                  <a:pt x="31283" y="361022"/>
                </a:lnTo>
                <a:lnTo>
                  <a:pt x="17847" y="403852"/>
                </a:lnTo>
                <a:lnTo>
                  <a:pt x="8043" y="448109"/>
                </a:lnTo>
                <a:lnTo>
                  <a:pt x="2038" y="493632"/>
                </a:lnTo>
                <a:lnTo>
                  <a:pt x="0" y="540258"/>
                </a:lnTo>
                <a:lnTo>
                  <a:pt x="2038" y="586884"/>
                </a:lnTo>
                <a:lnTo>
                  <a:pt x="8043" y="632410"/>
                </a:lnTo>
                <a:lnTo>
                  <a:pt x="17847" y="676672"/>
                </a:lnTo>
                <a:lnTo>
                  <a:pt x="31283" y="719508"/>
                </a:lnTo>
                <a:lnTo>
                  <a:pt x="48185" y="760755"/>
                </a:lnTo>
                <a:lnTo>
                  <a:pt x="68386" y="800253"/>
                </a:lnTo>
                <a:lnTo>
                  <a:pt x="91718" y="837838"/>
                </a:lnTo>
                <a:lnTo>
                  <a:pt x="118015" y="873348"/>
                </a:lnTo>
                <a:lnTo>
                  <a:pt x="147110" y="906622"/>
                </a:lnTo>
                <a:lnTo>
                  <a:pt x="178836" y="937496"/>
                </a:lnTo>
                <a:lnTo>
                  <a:pt x="213027" y="965809"/>
                </a:lnTo>
                <a:lnTo>
                  <a:pt x="249515" y="991398"/>
                </a:lnTo>
                <a:lnTo>
                  <a:pt x="288134" y="1014102"/>
                </a:lnTo>
                <a:lnTo>
                  <a:pt x="328716" y="1033758"/>
                </a:lnTo>
                <a:lnTo>
                  <a:pt x="371095" y="1050204"/>
                </a:lnTo>
                <a:lnTo>
                  <a:pt x="415105" y="1063278"/>
                </a:lnTo>
                <a:lnTo>
                  <a:pt x="460577" y="1072817"/>
                </a:lnTo>
                <a:lnTo>
                  <a:pt x="507346" y="1078659"/>
                </a:lnTo>
                <a:lnTo>
                  <a:pt x="555244" y="1080643"/>
                </a:lnTo>
                <a:lnTo>
                  <a:pt x="603140" y="1078659"/>
                </a:lnTo>
                <a:lnTo>
                  <a:pt x="649906" y="1072817"/>
                </a:lnTo>
                <a:lnTo>
                  <a:pt x="695374" y="1063278"/>
                </a:lnTo>
                <a:lnTo>
                  <a:pt x="739377" y="1050204"/>
                </a:lnTo>
                <a:lnTo>
                  <a:pt x="781749" y="1033758"/>
                </a:lnTo>
                <a:lnTo>
                  <a:pt x="822323" y="1014102"/>
                </a:lnTo>
                <a:lnTo>
                  <a:pt x="860933" y="991398"/>
                </a:lnTo>
                <a:lnTo>
                  <a:pt x="897411" y="965809"/>
                </a:lnTo>
                <a:lnTo>
                  <a:pt x="931592" y="937496"/>
                </a:lnTo>
                <a:lnTo>
                  <a:pt x="963308" y="906622"/>
                </a:lnTo>
                <a:lnTo>
                  <a:pt x="992394" y="873348"/>
                </a:lnTo>
                <a:lnTo>
                  <a:pt x="1018681" y="837838"/>
                </a:lnTo>
                <a:lnTo>
                  <a:pt x="1042004" y="800253"/>
                </a:lnTo>
                <a:lnTo>
                  <a:pt x="1062197" y="760755"/>
                </a:lnTo>
                <a:lnTo>
                  <a:pt x="1079091" y="719508"/>
                </a:lnTo>
                <a:lnTo>
                  <a:pt x="1092522" y="676672"/>
                </a:lnTo>
                <a:lnTo>
                  <a:pt x="1102321" y="632410"/>
                </a:lnTo>
                <a:lnTo>
                  <a:pt x="1108323" y="586884"/>
                </a:lnTo>
                <a:lnTo>
                  <a:pt x="1110360" y="540258"/>
                </a:lnTo>
                <a:lnTo>
                  <a:pt x="1108323" y="493632"/>
                </a:lnTo>
                <a:lnTo>
                  <a:pt x="1102321" y="448109"/>
                </a:lnTo>
                <a:lnTo>
                  <a:pt x="1092522" y="403852"/>
                </a:lnTo>
                <a:lnTo>
                  <a:pt x="1079091" y="361022"/>
                </a:lnTo>
                <a:lnTo>
                  <a:pt x="1062197" y="319781"/>
                </a:lnTo>
                <a:lnTo>
                  <a:pt x="1042004" y="280292"/>
                </a:lnTo>
                <a:lnTo>
                  <a:pt x="1018681" y="242716"/>
                </a:lnTo>
                <a:lnTo>
                  <a:pt x="992394" y="207215"/>
                </a:lnTo>
                <a:lnTo>
                  <a:pt x="963308" y="173952"/>
                </a:lnTo>
                <a:lnTo>
                  <a:pt x="931592" y="143088"/>
                </a:lnTo>
                <a:lnTo>
                  <a:pt x="897411" y="114785"/>
                </a:lnTo>
                <a:lnTo>
                  <a:pt x="860933" y="89205"/>
                </a:lnTo>
                <a:lnTo>
                  <a:pt x="822323" y="66510"/>
                </a:lnTo>
                <a:lnTo>
                  <a:pt x="781749" y="46862"/>
                </a:lnTo>
                <a:lnTo>
                  <a:pt x="739377" y="30424"/>
                </a:lnTo>
                <a:lnTo>
                  <a:pt x="695374" y="17356"/>
                </a:lnTo>
                <a:lnTo>
                  <a:pt x="649906" y="7821"/>
                </a:lnTo>
                <a:lnTo>
                  <a:pt x="603140" y="1982"/>
                </a:lnTo>
                <a:lnTo>
                  <a:pt x="55524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2270" y="1292478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258"/>
                </a:moveTo>
                <a:lnTo>
                  <a:pt x="2038" y="493632"/>
                </a:lnTo>
                <a:lnTo>
                  <a:pt x="8043" y="448109"/>
                </a:lnTo>
                <a:lnTo>
                  <a:pt x="17847" y="403852"/>
                </a:lnTo>
                <a:lnTo>
                  <a:pt x="31283" y="361022"/>
                </a:lnTo>
                <a:lnTo>
                  <a:pt x="48185" y="319781"/>
                </a:lnTo>
                <a:lnTo>
                  <a:pt x="68386" y="280292"/>
                </a:lnTo>
                <a:lnTo>
                  <a:pt x="91718" y="242716"/>
                </a:lnTo>
                <a:lnTo>
                  <a:pt x="118015" y="207215"/>
                </a:lnTo>
                <a:lnTo>
                  <a:pt x="147110" y="173952"/>
                </a:lnTo>
                <a:lnTo>
                  <a:pt x="178836" y="143088"/>
                </a:lnTo>
                <a:lnTo>
                  <a:pt x="213027" y="114785"/>
                </a:lnTo>
                <a:lnTo>
                  <a:pt x="249515" y="89205"/>
                </a:lnTo>
                <a:lnTo>
                  <a:pt x="288134" y="66510"/>
                </a:lnTo>
                <a:lnTo>
                  <a:pt x="328716" y="46862"/>
                </a:lnTo>
                <a:lnTo>
                  <a:pt x="371095" y="30424"/>
                </a:lnTo>
                <a:lnTo>
                  <a:pt x="415105" y="17356"/>
                </a:lnTo>
                <a:lnTo>
                  <a:pt x="460577" y="7821"/>
                </a:lnTo>
                <a:lnTo>
                  <a:pt x="507346" y="1982"/>
                </a:lnTo>
                <a:lnTo>
                  <a:pt x="555244" y="0"/>
                </a:lnTo>
                <a:lnTo>
                  <a:pt x="603140" y="1982"/>
                </a:lnTo>
                <a:lnTo>
                  <a:pt x="649906" y="7821"/>
                </a:lnTo>
                <a:lnTo>
                  <a:pt x="695374" y="17356"/>
                </a:lnTo>
                <a:lnTo>
                  <a:pt x="739377" y="30424"/>
                </a:lnTo>
                <a:lnTo>
                  <a:pt x="781749" y="46862"/>
                </a:lnTo>
                <a:lnTo>
                  <a:pt x="822323" y="66510"/>
                </a:lnTo>
                <a:lnTo>
                  <a:pt x="860933" y="89205"/>
                </a:lnTo>
                <a:lnTo>
                  <a:pt x="897411" y="114785"/>
                </a:lnTo>
                <a:lnTo>
                  <a:pt x="931592" y="143088"/>
                </a:lnTo>
                <a:lnTo>
                  <a:pt x="963308" y="173952"/>
                </a:lnTo>
                <a:lnTo>
                  <a:pt x="992394" y="207215"/>
                </a:lnTo>
                <a:lnTo>
                  <a:pt x="1018681" y="242716"/>
                </a:lnTo>
                <a:lnTo>
                  <a:pt x="1042004" y="280292"/>
                </a:lnTo>
                <a:lnTo>
                  <a:pt x="1062197" y="319781"/>
                </a:lnTo>
                <a:lnTo>
                  <a:pt x="1079091" y="361022"/>
                </a:lnTo>
                <a:lnTo>
                  <a:pt x="1092522" y="403852"/>
                </a:lnTo>
                <a:lnTo>
                  <a:pt x="1102321" y="448109"/>
                </a:lnTo>
                <a:lnTo>
                  <a:pt x="1108323" y="493632"/>
                </a:lnTo>
                <a:lnTo>
                  <a:pt x="1110360" y="540258"/>
                </a:lnTo>
                <a:lnTo>
                  <a:pt x="1108323" y="586884"/>
                </a:lnTo>
                <a:lnTo>
                  <a:pt x="1102321" y="632410"/>
                </a:lnTo>
                <a:lnTo>
                  <a:pt x="1092522" y="676672"/>
                </a:lnTo>
                <a:lnTo>
                  <a:pt x="1079091" y="719508"/>
                </a:lnTo>
                <a:lnTo>
                  <a:pt x="1062197" y="760755"/>
                </a:lnTo>
                <a:lnTo>
                  <a:pt x="1042004" y="800253"/>
                </a:lnTo>
                <a:lnTo>
                  <a:pt x="1018681" y="837838"/>
                </a:lnTo>
                <a:lnTo>
                  <a:pt x="992394" y="873348"/>
                </a:lnTo>
                <a:lnTo>
                  <a:pt x="963308" y="906622"/>
                </a:lnTo>
                <a:lnTo>
                  <a:pt x="931592" y="937496"/>
                </a:lnTo>
                <a:lnTo>
                  <a:pt x="897411" y="965809"/>
                </a:lnTo>
                <a:lnTo>
                  <a:pt x="860933" y="991398"/>
                </a:lnTo>
                <a:lnTo>
                  <a:pt x="822323" y="1014102"/>
                </a:lnTo>
                <a:lnTo>
                  <a:pt x="781749" y="1033758"/>
                </a:lnTo>
                <a:lnTo>
                  <a:pt x="739377" y="1050204"/>
                </a:lnTo>
                <a:lnTo>
                  <a:pt x="695374" y="1063278"/>
                </a:lnTo>
                <a:lnTo>
                  <a:pt x="649906" y="1072817"/>
                </a:lnTo>
                <a:lnTo>
                  <a:pt x="603140" y="1078659"/>
                </a:lnTo>
                <a:lnTo>
                  <a:pt x="555244" y="1080643"/>
                </a:lnTo>
                <a:lnTo>
                  <a:pt x="507346" y="1078659"/>
                </a:lnTo>
                <a:lnTo>
                  <a:pt x="460577" y="1072817"/>
                </a:lnTo>
                <a:lnTo>
                  <a:pt x="415105" y="1063278"/>
                </a:lnTo>
                <a:lnTo>
                  <a:pt x="371095" y="1050204"/>
                </a:lnTo>
                <a:lnTo>
                  <a:pt x="328716" y="1033758"/>
                </a:lnTo>
                <a:lnTo>
                  <a:pt x="288134" y="1014102"/>
                </a:lnTo>
                <a:lnTo>
                  <a:pt x="249515" y="991398"/>
                </a:lnTo>
                <a:lnTo>
                  <a:pt x="213027" y="965809"/>
                </a:lnTo>
                <a:lnTo>
                  <a:pt x="178836" y="937496"/>
                </a:lnTo>
                <a:lnTo>
                  <a:pt x="147110" y="906622"/>
                </a:lnTo>
                <a:lnTo>
                  <a:pt x="118015" y="873348"/>
                </a:lnTo>
                <a:lnTo>
                  <a:pt x="91718" y="837838"/>
                </a:lnTo>
                <a:lnTo>
                  <a:pt x="68386" y="800253"/>
                </a:lnTo>
                <a:lnTo>
                  <a:pt x="48185" y="760755"/>
                </a:lnTo>
                <a:lnTo>
                  <a:pt x="31283" y="719508"/>
                </a:lnTo>
                <a:lnTo>
                  <a:pt x="17847" y="676672"/>
                </a:lnTo>
                <a:lnTo>
                  <a:pt x="8043" y="632410"/>
                </a:lnTo>
                <a:lnTo>
                  <a:pt x="2038" y="586884"/>
                </a:lnTo>
                <a:lnTo>
                  <a:pt x="0" y="540258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3357" y="1679143"/>
            <a:ext cx="1130719" cy="306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7867" y="1997964"/>
            <a:ext cx="1251203" cy="1222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01667" y="2327148"/>
            <a:ext cx="1456943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8353" y="2068322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117" y="0"/>
                </a:moveTo>
                <a:lnTo>
                  <a:pt x="507220" y="1983"/>
                </a:lnTo>
                <a:lnTo>
                  <a:pt x="460454" y="7825"/>
                </a:lnTo>
                <a:lnTo>
                  <a:pt x="414986" y="17364"/>
                </a:lnTo>
                <a:lnTo>
                  <a:pt x="370983" y="30437"/>
                </a:lnTo>
                <a:lnTo>
                  <a:pt x="328611" y="46882"/>
                </a:lnTo>
                <a:lnTo>
                  <a:pt x="288037" y="66536"/>
                </a:lnTo>
                <a:lnTo>
                  <a:pt x="249427" y="89237"/>
                </a:lnTo>
                <a:lnTo>
                  <a:pt x="212949" y="114824"/>
                </a:lnTo>
                <a:lnTo>
                  <a:pt x="178768" y="143133"/>
                </a:lnTo>
                <a:lnTo>
                  <a:pt x="147052" y="174002"/>
                </a:lnTo>
                <a:lnTo>
                  <a:pt x="117966" y="207269"/>
                </a:lnTo>
                <a:lnTo>
                  <a:pt x="91679" y="242772"/>
                </a:lnTo>
                <a:lnTo>
                  <a:pt x="68356" y="280348"/>
                </a:lnTo>
                <a:lnTo>
                  <a:pt x="48163" y="319836"/>
                </a:lnTo>
                <a:lnTo>
                  <a:pt x="31269" y="361072"/>
                </a:lnTo>
                <a:lnTo>
                  <a:pt x="17838" y="403894"/>
                </a:lnTo>
                <a:lnTo>
                  <a:pt x="8039" y="448141"/>
                </a:lnTo>
                <a:lnTo>
                  <a:pt x="2037" y="493650"/>
                </a:lnTo>
                <a:lnTo>
                  <a:pt x="0" y="540257"/>
                </a:lnTo>
                <a:lnTo>
                  <a:pt x="2037" y="586884"/>
                </a:lnTo>
                <a:lnTo>
                  <a:pt x="8039" y="632410"/>
                </a:lnTo>
                <a:lnTo>
                  <a:pt x="17838" y="676672"/>
                </a:lnTo>
                <a:lnTo>
                  <a:pt x="31269" y="719508"/>
                </a:lnTo>
                <a:lnTo>
                  <a:pt x="48163" y="760755"/>
                </a:lnTo>
                <a:lnTo>
                  <a:pt x="68356" y="800253"/>
                </a:lnTo>
                <a:lnTo>
                  <a:pt x="91679" y="837838"/>
                </a:lnTo>
                <a:lnTo>
                  <a:pt x="117966" y="873348"/>
                </a:lnTo>
                <a:lnTo>
                  <a:pt x="147052" y="906622"/>
                </a:lnTo>
                <a:lnTo>
                  <a:pt x="178768" y="937496"/>
                </a:lnTo>
                <a:lnTo>
                  <a:pt x="212949" y="965809"/>
                </a:lnTo>
                <a:lnTo>
                  <a:pt x="249427" y="991398"/>
                </a:lnTo>
                <a:lnTo>
                  <a:pt x="288037" y="1014102"/>
                </a:lnTo>
                <a:lnTo>
                  <a:pt x="328611" y="1033758"/>
                </a:lnTo>
                <a:lnTo>
                  <a:pt x="370983" y="1050204"/>
                </a:lnTo>
                <a:lnTo>
                  <a:pt x="414986" y="1063278"/>
                </a:lnTo>
                <a:lnTo>
                  <a:pt x="460454" y="1072817"/>
                </a:lnTo>
                <a:lnTo>
                  <a:pt x="507220" y="1078659"/>
                </a:lnTo>
                <a:lnTo>
                  <a:pt x="555117" y="1080642"/>
                </a:lnTo>
                <a:lnTo>
                  <a:pt x="603032" y="1078659"/>
                </a:lnTo>
                <a:lnTo>
                  <a:pt x="649815" y="1072817"/>
                </a:lnTo>
                <a:lnTo>
                  <a:pt x="695298" y="1063278"/>
                </a:lnTo>
                <a:lnTo>
                  <a:pt x="739315" y="1050204"/>
                </a:lnTo>
                <a:lnTo>
                  <a:pt x="781698" y="1033758"/>
                </a:lnTo>
                <a:lnTo>
                  <a:pt x="822283" y="1014102"/>
                </a:lnTo>
                <a:lnTo>
                  <a:pt x="860901" y="991398"/>
                </a:lnTo>
                <a:lnTo>
                  <a:pt x="897387" y="965809"/>
                </a:lnTo>
                <a:lnTo>
                  <a:pt x="931574" y="937496"/>
                </a:lnTo>
                <a:lnTo>
                  <a:pt x="963295" y="906622"/>
                </a:lnTo>
                <a:lnTo>
                  <a:pt x="992384" y="873348"/>
                </a:lnTo>
                <a:lnTo>
                  <a:pt x="1018675" y="837838"/>
                </a:lnTo>
                <a:lnTo>
                  <a:pt x="1042000" y="800253"/>
                </a:lnTo>
                <a:lnTo>
                  <a:pt x="1062194" y="760755"/>
                </a:lnTo>
                <a:lnTo>
                  <a:pt x="1079090" y="719508"/>
                </a:lnTo>
                <a:lnTo>
                  <a:pt x="1092521" y="676672"/>
                </a:lnTo>
                <a:lnTo>
                  <a:pt x="1102321" y="632410"/>
                </a:lnTo>
                <a:lnTo>
                  <a:pt x="1108323" y="586884"/>
                </a:lnTo>
                <a:lnTo>
                  <a:pt x="1110361" y="540257"/>
                </a:lnTo>
                <a:lnTo>
                  <a:pt x="1108323" y="493650"/>
                </a:lnTo>
                <a:lnTo>
                  <a:pt x="1102321" y="448141"/>
                </a:lnTo>
                <a:lnTo>
                  <a:pt x="1092521" y="403894"/>
                </a:lnTo>
                <a:lnTo>
                  <a:pt x="1079090" y="361072"/>
                </a:lnTo>
                <a:lnTo>
                  <a:pt x="1062194" y="319836"/>
                </a:lnTo>
                <a:lnTo>
                  <a:pt x="1042000" y="280348"/>
                </a:lnTo>
                <a:lnTo>
                  <a:pt x="1018675" y="242772"/>
                </a:lnTo>
                <a:lnTo>
                  <a:pt x="992384" y="207269"/>
                </a:lnTo>
                <a:lnTo>
                  <a:pt x="963295" y="174002"/>
                </a:lnTo>
                <a:lnTo>
                  <a:pt x="931574" y="143133"/>
                </a:lnTo>
                <a:lnTo>
                  <a:pt x="897387" y="114824"/>
                </a:lnTo>
                <a:lnTo>
                  <a:pt x="860901" y="89237"/>
                </a:lnTo>
                <a:lnTo>
                  <a:pt x="822283" y="66536"/>
                </a:lnTo>
                <a:lnTo>
                  <a:pt x="781698" y="46882"/>
                </a:lnTo>
                <a:lnTo>
                  <a:pt x="739315" y="30437"/>
                </a:lnTo>
                <a:lnTo>
                  <a:pt x="695298" y="17364"/>
                </a:lnTo>
                <a:lnTo>
                  <a:pt x="649815" y="7825"/>
                </a:lnTo>
                <a:lnTo>
                  <a:pt x="603032" y="1983"/>
                </a:lnTo>
                <a:lnTo>
                  <a:pt x="555117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8353" y="2068322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257"/>
                </a:moveTo>
                <a:lnTo>
                  <a:pt x="2037" y="493650"/>
                </a:lnTo>
                <a:lnTo>
                  <a:pt x="8039" y="448141"/>
                </a:lnTo>
                <a:lnTo>
                  <a:pt x="17838" y="403894"/>
                </a:lnTo>
                <a:lnTo>
                  <a:pt x="31269" y="361072"/>
                </a:lnTo>
                <a:lnTo>
                  <a:pt x="48163" y="319836"/>
                </a:lnTo>
                <a:lnTo>
                  <a:pt x="68356" y="280348"/>
                </a:lnTo>
                <a:lnTo>
                  <a:pt x="91679" y="242772"/>
                </a:lnTo>
                <a:lnTo>
                  <a:pt x="117966" y="207269"/>
                </a:lnTo>
                <a:lnTo>
                  <a:pt x="147052" y="174002"/>
                </a:lnTo>
                <a:lnTo>
                  <a:pt x="178768" y="143133"/>
                </a:lnTo>
                <a:lnTo>
                  <a:pt x="212949" y="114824"/>
                </a:lnTo>
                <a:lnTo>
                  <a:pt x="249427" y="89237"/>
                </a:lnTo>
                <a:lnTo>
                  <a:pt x="288037" y="66536"/>
                </a:lnTo>
                <a:lnTo>
                  <a:pt x="328611" y="46882"/>
                </a:lnTo>
                <a:lnTo>
                  <a:pt x="370983" y="30437"/>
                </a:lnTo>
                <a:lnTo>
                  <a:pt x="414986" y="17364"/>
                </a:lnTo>
                <a:lnTo>
                  <a:pt x="460454" y="7825"/>
                </a:lnTo>
                <a:lnTo>
                  <a:pt x="507220" y="1983"/>
                </a:lnTo>
                <a:lnTo>
                  <a:pt x="555117" y="0"/>
                </a:lnTo>
                <a:lnTo>
                  <a:pt x="603032" y="1983"/>
                </a:lnTo>
                <a:lnTo>
                  <a:pt x="649815" y="7825"/>
                </a:lnTo>
                <a:lnTo>
                  <a:pt x="695298" y="17364"/>
                </a:lnTo>
                <a:lnTo>
                  <a:pt x="739315" y="30437"/>
                </a:lnTo>
                <a:lnTo>
                  <a:pt x="781698" y="46882"/>
                </a:lnTo>
                <a:lnTo>
                  <a:pt x="822283" y="66536"/>
                </a:lnTo>
                <a:lnTo>
                  <a:pt x="860901" y="89237"/>
                </a:lnTo>
                <a:lnTo>
                  <a:pt x="897387" y="114824"/>
                </a:lnTo>
                <a:lnTo>
                  <a:pt x="931574" y="143133"/>
                </a:lnTo>
                <a:lnTo>
                  <a:pt x="963295" y="174002"/>
                </a:lnTo>
                <a:lnTo>
                  <a:pt x="992384" y="207269"/>
                </a:lnTo>
                <a:lnTo>
                  <a:pt x="1018675" y="242772"/>
                </a:lnTo>
                <a:lnTo>
                  <a:pt x="1042000" y="280348"/>
                </a:lnTo>
                <a:lnTo>
                  <a:pt x="1062194" y="319836"/>
                </a:lnTo>
                <a:lnTo>
                  <a:pt x="1079090" y="361072"/>
                </a:lnTo>
                <a:lnTo>
                  <a:pt x="1092521" y="403894"/>
                </a:lnTo>
                <a:lnTo>
                  <a:pt x="1102321" y="448141"/>
                </a:lnTo>
                <a:lnTo>
                  <a:pt x="1108323" y="493650"/>
                </a:lnTo>
                <a:lnTo>
                  <a:pt x="1110361" y="540257"/>
                </a:lnTo>
                <a:lnTo>
                  <a:pt x="1108323" y="586884"/>
                </a:lnTo>
                <a:lnTo>
                  <a:pt x="1102321" y="632410"/>
                </a:lnTo>
                <a:lnTo>
                  <a:pt x="1092521" y="676672"/>
                </a:lnTo>
                <a:lnTo>
                  <a:pt x="1079090" y="719508"/>
                </a:lnTo>
                <a:lnTo>
                  <a:pt x="1062194" y="760755"/>
                </a:lnTo>
                <a:lnTo>
                  <a:pt x="1042000" y="800253"/>
                </a:lnTo>
                <a:lnTo>
                  <a:pt x="1018675" y="837838"/>
                </a:lnTo>
                <a:lnTo>
                  <a:pt x="992384" y="873348"/>
                </a:lnTo>
                <a:lnTo>
                  <a:pt x="963295" y="906622"/>
                </a:lnTo>
                <a:lnTo>
                  <a:pt x="931574" y="937496"/>
                </a:lnTo>
                <a:lnTo>
                  <a:pt x="897387" y="965809"/>
                </a:lnTo>
                <a:lnTo>
                  <a:pt x="860901" y="991398"/>
                </a:lnTo>
                <a:lnTo>
                  <a:pt x="822283" y="1014102"/>
                </a:lnTo>
                <a:lnTo>
                  <a:pt x="781698" y="1033758"/>
                </a:lnTo>
                <a:lnTo>
                  <a:pt x="739315" y="1050204"/>
                </a:lnTo>
                <a:lnTo>
                  <a:pt x="695298" y="1063278"/>
                </a:lnTo>
                <a:lnTo>
                  <a:pt x="649815" y="1072817"/>
                </a:lnTo>
                <a:lnTo>
                  <a:pt x="603032" y="1078659"/>
                </a:lnTo>
                <a:lnTo>
                  <a:pt x="555117" y="1080642"/>
                </a:lnTo>
                <a:lnTo>
                  <a:pt x="507220" y="1078659"/>
                </a:lnTo>
                <a:lnTo>
                  <a:pt x="460454" y="1072817"/>
                </a:lnTo>
                <a:lnTo>
                  <a:pt x="414986" y="1063278"/>
                </a:lnTo>
                <a:lnTo>
                  <a:pt x="370983" y="1050204"/>
                </a:lnTo>
                <a:lnTo>
                  <a:pt x="328611" y="1033758"/>
                </a:lnTo>
                <a:lnTo>
                  <a:pt x="288037" y="1014102"/>
                </a:lnTo>
                <a:lnTo>
                  <a:pt x="249427" y="991398"/>
                </a:lnTo>
                <a:lnTo>
                  <a:pt x="212949" y="965809"/>
                </a:lnTo>
                <a:lnTo>
                  <a:pt x="178768" y="937496"/>
                </a:lnTo>
                <a:lnTo>
                  <a:pt x="147052" y="906622"/>
                </a:lnTo>
                <a:lnTo>
                  <a:pt x="117966" y="873348"/>
                </a:lnTo>
                <a:lnTo>
                  <a:pt x="91679" y="837838"/>
                </a:lnTo>
                <a:lnTo>
                  <a:pt x="68356" y="800253"/>
                </a:lnTo>
                <a:lnTo>
                  <a:pt x="48163" y="760755"/>
                </a:lnTo>
                <a:lnTo>
                  <a:pt x="31269" y="719508"/>
                </a:lnTo>
                <a:lnTo>
                  <a:pt x="17838" y="676672"/>
                </a:lnTo>
                <a:lnTo>
                  <a:pt x="8039" y="632410"/>
                </a:lnTo>
                <a:lnTo>
                  <a:pt x="2037" y="586884"/>
                </a:lnTo>
                <a:lnTo>
                  <a:pt x="0" y="540257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8042" y="2455113"/>
            <a:ext cx="1116139" cy="3066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8071" y="3172967"/>
            <a:ext cx="1251203" cy="1222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3396" y="3502152"/>
            <a:ext cx="1455420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8176" y="3243960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244" y="0"/>
                </a:moveTo>
                <a:lnTo>
                  <a:pt x="507328" y="1983"/>
                </a:lnTo>
                <a:lnTo>
                  <a:pt x="460545" y="7825"/>
                </a:lnTo>
                <a:lnTo>
                  <a:pt x="415062" y="17364"/>
                </a:lnTo>
                <a:lnTo>
                  <a:pt x="371045" y="30437"/>
                </a:lnTo>
                <a:lnTo>
                  <a:pt x="328662" y="46882"/>
                </a:lnTo>
                <a:lnTo>
                  <a:pt x="288077" y="66536"/>
                </a:lnTo>
                <a:lnTo>
                  <a:pt x="249459" y="89237"/>
                </a:lnTo>
                <a:lnTo>
                  <a:pt x="212973" y="114824"/>
                </a:lnTo>
                <a:lnTo>
                  <a:pt x="178786" y="143133"/>
                </a:lnTo>
                <a:lnTo>
                  <a:pt x="147065" y="174002"/>
                </a:lnTo>
                <a:lnTo>
                  <a:pt x="117976" y="207269"/>
                </a:lnTo>
                <a:lnTo>
                  <a:pt x="91685" y="242772"/>
                </a:lnTo>
                <a:lnTo>
                  <a:pt x="68360" y="280348"/>
                </a:lnTo>
                <a:lnTo>
                  <a:pt x="48166" y="319836"/>
                </a:lnTo>
                <a:lnTo>
                  <a:pt x="31270" y="361072"/>
                </a:lnTo>
                <a:lnTo>
                  <a:pt x="17839" y="403894"/>
                </a:lnTo>
                <a:lnTo>
                  <a:pt x="8039" y="448141"/>
                </a:lnTo>
                <a:lnTo>
                  <a:pt x="2037" y="493650"/>
                </a:lnTo>
                <a:lnTo>
                  <a:pt x="0" y="540257"/>
                </a:lnTo>
                <a:lnTo>
                  <a:pt x="2037" y="586884"/>
                </a:lnTo>
                <a:lnTo>
                  <a:pt x="8039" y="632410"/>
                </a:lnTo>
                <a:lnTo>
                  <a:pt x="17839" y="676672"/>
                </a:lnTo>
                <a:lnTo>
                  <a:pt x="31270" y="719508"/>
                </a:lnTo>
                <a:lnTo>
                  <a:pt x="48166" y="760755"/>
                </a:lnTo>
                <a:lnTo>
                  <a:pt x="68360" y="800253"/>
                </a:lnTo>
                <a:lnTo>
                  <a:pt x="91685" y="837838"/>
                </a:lnTo>
                <a:lnTo>
                  <a:pt x="117976" y="873348"/>
                </a:lnTo>
                <a:lnTo>
                  <a:pt x="147065" y="906622"/>
                </a:lnTo>
                <a:lnTo>
                  <a:pt x="178786" y="937496"/>
                </a:lnTo>
                <a:lnTo>
                  <a:pt x="212973" y="965809"/>
                </a:lnTo>
                <a:lnTo>
                  <a:pt x="249459" y="991398"/>
                </a:lnTo>
                <a:lnTo>
                  <a:pt x="288077" y="1014102"/>
                </a:lnTo>
                <a:lnTo>
                  <a:pt x="328662" y="1033758"/>
                </a:lnTo>
                <a:lnTo>
                  <a:pt x="371045" y="1050204"/>
                </a:lnTo>
                <a:lnTo>
                  <a:pt x="415062" y="1063278"/>
                </a:lnTo>
                <a:lnTo>
                  <a:pt x="460545" y="1072817"/>
                </a:lnTo>
                <a:lnTo>
                  <a:pt x="507328" y="1078659"/>
                </a:lnTo>
                <a:lnTo>
                  <a:pt x="555244" y="1080643"/>
                </a:lnTo>
                <a:lnTo>
                  <a:pt x="603140" y="1078659"/>
                </a:lnTo>
                <a:lnTo>
                  <a:pt x="649906" y="1072817"/>
                </a:lnTo>
                <a:lnTo>
                  <a:pt x="695374" y="1063278"/>
                </a:lnTo>
                <a:lnTo>
                  <a:pt x="739377" y="1050204"/>
                </a:lnTo>
                <a:lnTo>
                  <a:pt x="781749" y="1033758"/>
                </a:lnTo>
                <a:lnTo>
                  <a:pt x="822323" y="1014102"/>
                </a:lnTo>
                <a:lnTo>
                  <a:pt x="860933" y="991398"/>
                </a:lnTo>
                <a:lnTo>
                  <a:pt x="897411" y="965809"/>
                </a:lnTo>
                <a:lnTo>
                  <a:pt x="931592" y="937496"/>
                </a:lnTo>
                <a:lnTo>
                  <a:pt x="963308" y="906622"/>
                </a:lnTo>
                <a:lnTo>
                  <a:pt x="992394" y="873348"/>
                </a:lnTo>
                <a:lnTo>
                  <a:pt x="1018681" y="837838"/>
                </a:lnTo>
                <a:lnTo>
                  <a:pt x="1042004" y="800253"/>
                </a:lnTo>
                <a:lnTo>
                  <a:pt x="1062197" y="760755"/>
                </a:lnTo>
                <a:lnTo>
                  <a:pt x="1079091" y="719508"/>
                </a:lnTo>
                <a:lnTo>
                  <a:pt x="1092522" y="676672"/>
                </a:lnTo>
                <a:lnTo>
                  <a:pt x="1102321" y="632410"/>
                </a:lnTo>
                <a:lnTo>
                  <a:pt x="1108323" y="586884"/>
                </a:lnTo>
                <a:lnTo>
                  <a:pt x="1110361" y="540257"/>
                </a:lnTo>
                <a:lnTo>
                  <a:pt x="1108323" y="493650"/>
                </a:lnTo>
                <a:lnTo>
                  <a:pt x="1102321" y="448141"/>
                </a:lnTo>
                <a:lnTo>
                  <a:pt x="1092522" y="403894"/>
                </a:lnTo>
                <a:lnTo>
                  <a:pt x="1079091" y="361072"/>
                </a:lnTo>
                <a:lnTo>
                  <a:pt x="1062197" y="319836"/>
                </a:lnTo>
                <a:lnTo>
                  <a:pt x="1042004" y="280348"/>
                </a:lnTo>
                <a:lnTo>
                  <a:pt x="1018681" y="242772"/>
                </a:lnTo>
                <a:lnTo>
                  <a:pt x="992394" y="207269"/>
                </a:lnTo>
                <a:lnTo>
                  <a:pt x="963308" y="174002"/>
                </a:lnTo>
                <a:lnTo>
                  <a:pt x="931592" y="143133"/>
                </a:lnTo>
                <a:lnTo>
                  <a:pt x="897411" y="114824"/>
                </a:lnTo>
                <a:lnTo>
                  <a:pt x="860933" y="89237"/>
                </a:lnTo>
                <a:lnTo>
                  <a:pt x="822323" y="66536"/>
                </a:lnTo>
                <a:lnTo>
                  <a:pt x="781749" y="46882"/>
                </a:lnTo>
                <a:lnTo>
                  <a:pt x="739377" y="30437"/>
                </a:lnTo>
                <a:lnTo>
                  <a:pt x="695374" y="17364"/>
                </a:lnTo>
                <a:lnTo>
                  <a:pt x="649906" y="7825"/>
                </a:lnTo>
                <a:lnTo>
                  <a:pt x="603140" y="1983"/>
                </a:lnTo>
                <a:lnTo>
                  <a:pt x="55524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8176" y="3243960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257"/>
                </a:moveTo>
                <a:lnTo>
                  <a:pt x="2037" y="493650"/>
                </a:lnTo>
                <a:lnTo>
                  <a:pt x="8039" y="448141"/>
                </a:lnTo>
                <a:lnTo>
                  <a:pt x="17839" y="403894"/>
                </a:lnTo>
                <a:lnTo>
                  <a:pt x="31270" y="361072"/>
                </a:lnTo>
                <a:lnTo>
                  <a:pt x="48166" y="319836"/>
                </a:lnTo>
                <a:lnTo>
                  <a:pt x="68360" y="280348"/>
                </a:lnTo>
                <a:lnTo>
                  <a:pt x="91685" y="242772"/>
                </a:lnTo>
                <a:lnTo>
                  <a:pt x="117976" y="207269"/>
                </a:lnTo>
                <a:lnTo>
                  <a:pt x="147065" y="174002"/>
                </a:lnTo>
                <a:lnTo>
                  <a:pt x="178786" y="143133"/>
                </a:lnTo>
                <a:lnTo>
                  <a:pt x="212973" y="114824"/>
                </a:lnTo>
                <a:lnTo>
                  <a:pt x="249459" y="89237"/>
                </a:lnTo>
                <a:lnTo>
                  <a:pt x="288077" y="66536"/>
                </a:lnTo>
                <a:lnTo>
                  <a:pt x="328662" y="46882"/>
                </a:lnTo>
                <a:lnTo>
                  <a:pt x="371045" y="30437"/>
                </a:lnTo>
                <a:lnTo>
                  <a:pt x="415062" y="17364"/>
                </a:lnTo>
                <a:lnTo>
                  <a:pt x="460545" y="7825"/>
                </a:lnTo>
                <a:lnTo>
                  <a:pt x="507328" y="1983"/>
                </a:lnTo>
                <a:lnTo>
                  <a:pt x="555244" y="0"/>
                </a:lnTo>
                <a:lnTo>
                  <a:pt x="603140" y="1983"/>
                </a:lnTo>
                <a:lnTo>
                  <a:pt x="649906" y="7825"/>
                </a:lnTo>
                <a:lnTo>
                  <a:pt x="695374" y="17364"/>
                </a:lnTo>
                <a:lnTo>
                  <a:pt x="739377" y="30437"/>
                </a:lnTo>
                <a:lnTo>
                  <a:pt x="781749" y="46882"/>
                </a:lnTo>
                <a:lnTo>
                  <a:pt x="822323" y="66536"/>
                </a:lnTo>
                <a:lnTo>
                  <a:pt x="860933" y="89237"/>
                </a:lnTo>
                <a:lnTo>
                  <a:pt x="897411" y="114824"/>
                </a:lnTo>
                <a:lnTo>
                  <a:pt x="931592" y="143133"/>
                </a:lnTo>
                <a:lnTo>
                  <a:pt x="963308" y="174002"/>
                </a:lnTo>
                <a:lnTo>
                  <a:pt x="992394" y="207269"/>
                </a:lnTo>
                <a:lnTo>
                  <a:pt x="1018681" y="242772"/>
                </a:lnTo>
                <a:lnTo>
                  <a:pt x="1042004" y="280348"/>
                </a:lnTo>
                <a:lnTo>
                  <a:pt x="1062197" y="319836"/>
                </a:lnTo>
                <a:lnTo>
                  <a:pt x="1079091" y="361072"/>
                </a:lnTo>
                <a:lnTo>
                  <a:pt x="1092522" y="403894"/>
                </a:lnTo>
                <a:lnTo>
                  <a:pt x="1102321" y="448141"/>
                </a:lnTo>
                <a:lnTo>
                  <a:pt x="1108323" y="493650"/>
                </a:lnTo>
                <a:lnTo>
                  <a:pt x="1110361" y="540257"/>
                </a:lnTo>
                <a:lnTo>
                  <a:pt x="1108323" y="586884"/>
                </a:lnTo>
                <a:lnTo>
                  <a:pt x="1102321" y="632410"/>
                </a:lnTo>
                <a:lnTo>
                  <a:pt x="1092522" y="676672"/>
                </a:lnTo>
                <a:lnTo>
                  <a:pt x="1079091" y="719508"/>
                </a:lnTo>
                <a:lnTo>
                  <a:pt x="1062197" y="760755"/>
                </a:lnTo>
                <a:lnTo>
                  <a:pt x="1042004" y="800253"/>
                </a:lnTo>
                <a:lnTo>
                  <a:pt x="1018681" y="837838"/>
                </a:lnTo>
                <a:lnTo>
                  <a:pt x="992394" y="873348"/>
                </a:lnTo>
                <a:lnTo>
                  <a:pt x="963308" y="906622"/>
                </a:lnTo>
                <a:lnTo>
                  <a:pt x="931592" y="937496"/>
                </a:lnTo>
                <a:lnTo>
                  <a:pt x="897411" y="965809"/>
                </a:lnTo>
                <a:lnTo>
                  <a:pt x="860933" y="991398"/>
                </a:lnTo>
                <a:lnTo>
                  <a:pt x="822323" y="1014102"/>
                </a:lnTo>
                <a:lnTo>
                  <a:pt x="781749" y="1033758"/>
                </a:lnTo>
                <a:lnTo>
                  <a:pt x="739377" y="1050204"/>
                </a:lnTo>
                <a:lnTo>
                  <a:pt x="695374" y="1063278"/>
                </a:lnTo>
                <a:lnTo>
                  <a:pt x="649906" y="1072817"/>
                </a:lnTo>
                <a:lnTo>
                  <a:pt x="603140" y="1078659"/>
                </a:lnTo>
                <a:lnTo>
                  <a:pt x="555244" y="1080643"/>
                </a:lnTo>
                <a:lnTo>
                  <a:pt x="507328" y="1078659"/>
                </a:lnTo>
                <a:lnTo>
                  <a:pt x="460545" y="1072817"/>
                </a:lnTo>
                <a:lnTo>
                  <a:pt x="415062" y="1063278"/>
                </a:lnTo>
                <a:lnTo>
                  <a:pt x="371045" y="1050204"/>
                </a:lnTo>
                <a:lnTo>
                  <a:pt x="328662" y="1033758"/>
                </a:lnTo>
                <a:lnTo>
                  <a:pt x="288077" y="1014102"/>
                </a:lnTo>
                <a:lnTo>
                  <a:pt x="249459" y="991398"/>
                </a:lnTo>
                <a:lnTo>
                  <a:pt x="212973" y="965809"/>
                </a:lnTo>
                <a:lnTo>
                  <a:pt x="178786" y="937496"/>
                </a:lnTo>
                <a:lnTo>
                  <a:pt x="147065" y="906622"/>
                </a:lnTo>
                <a:lnTo>
                  <a:pt x="117976" y="873348"/>
                </a:lnTo>
                <a:lnTo>
                  <a:pt x="91685" y="837838"/>
                </a:lnTo>
                <a:lnTo>
                  <a:pt x="68360" y="800253"/>
                </a:lnTo>
                <a:lnTo>
                  <a:pt x="48166" y="760755"/>
                </a:lnTo>
                <a:lnTo>
                  <a:pt x="31270" y="719508"/>
                </a:lnTo>
                <a:lnTo>
                  <a:pt x="17839" y="676672"/>
                </a:lnTo>
                <a:lnTo>
                  <a:pt x="8039" y="632410"/>
                </a:lnTo>
                <a:lnTo>
                  <a:pt x="2037" y="586884"/>
                </a:lnTo>
                <a:lnTo>
                  <a:pt x="0" y="540257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79771" y="3631438"/>
            <a:ext cx="1100670" cy="3063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1811" y="4596384"/>
            <a:ext cx="1252727" cy="12222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5611" y="4925567"/>
            <a:ext cx="1461515" cy="640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3059" y="4666996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116" y="0"/>
                </a:moveTo>
                <a:lnTo>
                  <a:pt x="507220" y="1983"/>
                </a:lnTo>
                <a:lnTo>
                  <a:pt x="460454" y="7825"/>
                </a:lnTo>
                <a:lnTo>
                  <a:pt x="414986" y="17364"/>
                </a:lnTo>
                <a:lnTo>
                  <a:pt x="370983" y="30438"/>
                </a:lnTo>
                <a:lnTo>
                  <a:pt x="328611" y="46884"/>
                </a:lnTo>
                <a:lnTo>
                  <a:pt x="288037" y="66540"/>
                </a:lnTo>
                <a:lnTo>
                  <a:pt x="249427" y="89244"/>
                </a:lnTo>
                <a:lnTo>
                  <a:pt x="212949" y="114833"/>
                </a:lnTo>
                <a:lnTo>
                  <a:pt x="178768" y="143146"/>
                </a:lnTo>
                <a:lnTo>
                  <a:pt x="147052" y="174020"/>
                </a:lnTo>
                <a:lnTo>
                  <a:pt x="117966" y="207294"/>
                </a:lnTo>
                <a:lnTo>
                  <a:pt x="91679" y="242804"/>
                </a:lnTo>
                <a:lnTo>
                  <a:pt x="68356" y="280389"/>
                </a:lnTo>
                <a:lnTo>
                  <a:pt x="48163" y="319887"/>
                </a:lnTo>
                <a:lnTo>
                  <a:pt x="31269" y="361134"/>
                </a:lnTo>
                <a:lnTo>
                  <a:pt x="17838" y="403970"/>
                </a:lnTo>
                <a:lnTo>
                  <a:pt x="8039" y="448232"/>
                </a:lnTo>
                <a:lnTo>
                  <a:pt x="2037" y="493758"/>
                </a:lnTo>
                <a:lnTo>
                  <a:pt x="0" y="540384"/>
                </a:lnTo>
                <a:lnTo>
                  <a:pt x="2037" y="586993"/>
                </a:lnTo>
                <a:lnTo>
                  <a:pt x="8039" y="632501"/>
                </a:lnTo>
                <a:lnTo>
                  <a:pt x="17838" y="676748"/>
                </a:lnTo>
                <a:lnTo>
                  <a:pt x="31269" y="719572"/>
                </a:lnTo>
                <a:lnTo>
                  <a:pt x="48163" y="760808"/>
                </a:lnTo>
                <a:lnTo>
                  <a:pt x="68356" y="800297"/>
                </a:lnTo>
                <a:lnTo>
                  <a:pt x="91679" y="837874"/>
                </a:lnTo>
                <a:lnTo>
                  <a:pt x="117966" y="873378"/>
                </a:lnTo>
                <a:lnTo>
                  <a:pt x="147052" y="906646"/>
                </a:lnTo>
                <a:lnTo>
                  <a:pt x="178768" y="937516"/>
                </a:lnTo>
                <a:lnTo>
                  <a:pt x="212949" y="965826"/>
                </a:lnTo>
                <a:lnTo>
                  <a:pt x="249427" y="991414"/>
                </a:lnTo>
                <a:lnTo>
                  <a:pt x="288037" y="1014116"/>
                </a:lnTo>
                <a:lnTo>
                  <a:pt x="328611" y="1033771"/>
                </a:lnTo>
                <a:lnTo>
                  <a:pt x="370983" y="1050216"/>
                </a:lnTo>
                <a:lnTo>
                  <a:pt x="414986" y="1063290"/>
                </a:lnTo>
                <a:lnTo>
                  <a:pt x="460454" y="1072829"/>
                </a:lnTo>
                <a:lnTo>
                  <a:pt x="507220" y="1078672"/>
                </a:lnTo>
                <a:lnTo>
                  <a:pt x="555116" y="1080655"/>
                </a:lnTo>
                <a:lnTo>
                  <a:pt x="603032" y="1078672"/>
                </a:lnTo>
                <a:lnTo>
                  <a:pt x="649815" y="1072829"/>
                </a:lnTo>
                <a:lnTo>
                  <a:pt x="695298" y="1063290"/>
                </a:lnTo>
                <a:lnTo>
                  <a:pt x="739315" y="1050216"/>
                </a:lnTo>
                <a:lnTo>
                  <a:pt x="781698" y="1033771"/>
                </a:lnTo>
                <a:lnTo>
                  <a:pt x="822283" y="1014116"/>
                </a:lnTo>
                <a:lnTo>
                  <a:pt x="860901" y="991414"/>
                </a:lnTo>
                <a:lnTo>
                  <a:pt x="897387" y="965826"/>
                </a:lnTo>
                <a:lnTo>
                  <a:pt x="931574" y="937516"/>
                </a:lnTo>
                <a:lnTo>
                  <a:pt x="963295" y="906646"/>
                </a:lnTo>
                <a:lnTo>
                  <a:pt x="992384" y="873378"/>
                </a:lnTo>
                <a:lnTo>
                  <a:pt x="1018675" y="837874"/>
                </a:lnTo>
                <a:lnTo>
                  <a:pt x="1042000" y="800297"/>
                </a:lnTo>
                <a:lnTo>
                  <a:pt x="1062194" y="760808"/>
                </a:lnTo>
                <a:lnTo>
                  <a:pt x="1079090" y="719572"/>
                </a:lnTo>
                <a:lnTo>
                  <a:pt x="1092521" y="676748"/>
                </a:lnTo>
                <a:lnTo>
                  <a:pt x="1102321" y="632501"/>
                </a:lnTo>
                <a:lnTo>
                  <a:pt x="1108323" y="586993"/>
                </a:lnTo>
                <a:lnTo>
                  <a:pt x="1110361" y="540384"/>
                </a:lnTo>
                <a:lnTo>
                  <a:pt x="1108323" y="493758"/>
                </a:lnTo>
                <a:lnTo>
                  <a:pt x="1102321" y="448232"/>
                </a:lnTo>
                <a:lnTo>
                  <a:pt x="1092521" y="403970"/>
                </a:lnTo>
                <a:lnTo>
                  <a:pt x="1079090" y="361134"/>
                </a:lnTo>
                <a:lnTo>
                  <a:pt x="1062194" y="319887"/>
                </a:lnTo>
                <a:lnTo>
                  <a:pt x="1042000" y="280389"/>
                </a:lnTo>
                <a:lnTo>
                  <a:pt x="1018675" y="242804"/>
                </a:lnTo>
                <a:lnTo>
                  <a:pt x="992384" y="207294"/>
                </a:lnTo>
                <a:lnTo>
                  <a:pt x="963295" y="174020"/>
                </a:lnTo>
                <a:lnTo>
                  <a:pt x="931574" y="143146"/>
                </a:lnTo>
                <a:lnTo>
                  <a:pt x="897387" y="114833"/>
                </a:lnTo>
                <a:lnTo>
                  <a:pt x="860901" y="89244"/>
                </a:lnTo>
                <a:lnTo>
                  <a:pt x="822283" y="66540"/>
                </a:lnTo>
                <a:lnTo>
                  <a:pt x="781698" y="46884"/>
                </a:lnTo>
                <a:lnTo>
                  <a:pt x="739315" y="30438"/>
                </a:lnTo>
                <a:lnTo>
                  <a:pt x="695298" y="17364"/>
                </a:lnTo>
                <a:lnTo>
                  <a:pt x="649815" y="7825"/>
                </a:lnTo>
                <a:lnTo>
                  <a:pt x="603032" y="1983"/>
                </a:lnTo>
                <a:lnTo>
                  <a:pt x="555116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059" y="4666996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384"/>
                </a:moveTo>
                <a:lnTo>
                  <a:pt x="2037" y="493758"/>
                </a:lnTo>
                <a:lnTo>
                  <a:pt x="8039" y="448232"/>
                </a:lnTo>
                <a:lnTo>
                  <a:pt x="17838" y="403970"/>
                </a:lnTo>
                <a:lnTo>
                  <a:pt x="31269" y="361134"/>
                </a:lnTo>
                <a:lnTo>
                  <a:pt x="48163" y="319887"/>
                </a:lnTo>
                <a:lnTo>
                  <a:pt x="68356" y="280389"/>
                </a:lnTo>
                <a:lnTo>
                  <a:pt x="91679" y="242804"/>
                </a:lnTo>
                <a:lnTo>
                  <a:pt x="117966" y="207294"/>
                </a:lnTo>
                <a:lnTo>
                  <a:pt x="147052" y="174020"/>
                </a:lnTo>
                <a:lnTo>
                  <a:pt x="178768" y="143146"/>
                </a:lnTo>
                <a:lnTo>
                  <a:pt x="212949" y="114833"/>
                </a:lnTo>
                <a:lnTo>
                  <a:pt x="249427" y="89244"/>
                </a:lnTo>
                <a:lnTo>
                  <a:pt x="288037" y="66540"/>
                </a:lnTo>
                <a:lnTo>
                  <a:pt x="328611" y="46884"/>
                </a:lnTo>
                <a:lnTo>
                  <a:pt x="370983" y="30438"/>
                </a:lnTo>
                <a:lnTo>
                  <a:pt x="414986" y="17364"/>
                </a:lnTo>
                <a:lnTo>
                  <a:pt x="460454" y="7825"/>
                </a:lnTo>
                <a:lnTo>
                  <a:pt x="507220" y="1983"/>
                </a:lnTo>
                <a:lnTo>
                  <a:pt x="555116" y="0"/>
                </a:lnTo>
                <a:lnTo>
                  <a:pt x="603032" y="1983"/>
                </a:lnTo>
                <a:lnTo>
                  <a:pt x="649815" y="7825"/>
                </a:lnTo>
                <a:lnTo>
                  <a:pt x="695298" y="17364"/>
                </a:lnTo>
                <a:lnTo>
                  <a:pt x="739315" y="30438"/>
                </a:lnTo>
                <a:lnTo>
                  <a:pt x="781698" y="46884"/>
                </a:lnTo>
                <a:lnTo>
                  <a:pt x="822283" y="66540"/>
                </a:lnTo>
                <a:lnTo>
                  <a:pt x="860901" y="89244"/>
                </a:lnTo>
                <a:lnTo>
                  <a:pt x="897387" y="114833"/>
                </a:lnTo>
                <a:lnTo>
                  <a:pt x="931574" y="143146"/>
                </a:lnTo>
                <a:lnTo>
                  <a:pt x="963295" y="174020"/>
                </a:lnTo>
                <a:lnTo>
                  <a:pt x="992384" y="207294"/>
                </a:lnTo>
                <a:lnTo>
                  <a:pt x="1018675" y="242804"/>
                </a:lnTo>
                <a:lnTo>
                  <a:pt x="1042000" y="280389"/>
                </a:lnTo>
                <a:lnTo>
                  <a:pt x="1062194" y="319887"/>
                </a:lnTo>
                <a:lnTo>
                  <a:pt x="1079090" y="361134"/>
                </a:lnTo>
                <a:lnTo>
                  <a:pt x="1092521" y="403970"/>
                </a:lnTo>
                <a:lnTo>
                  <a:pt x="1102321" y="448232"/>
                </a:lnTo>
                <a:lnTo>
                  <a:pt x="1108323" y="493758"/>
                </a:lnTo>
                <a:lnTo>
                  <a:pt x="1110361" y="540384"/>
                </a:lnTo>
                <a:lnTo>
                  <a:pt x="1108323" y="586993"/>
                </a:lnTo>
                <a:lnTo>
                  <a:pt x="1102321" y="632501"/>
                </a:lnTo>
                <a:lnTo>
                  <a:pt x="1092521" y="676748"/>
                </a:lnTo>
                <a:lnTo>
                  <a:pt x="1079090" y="719572"/>
                </a:lnTo>
                <a:lnTo>
                  <a:pt x="1062194" y="760808"/>
                </a:lnTo>
                <a:lnTo>
                  <a:pt x="1042000" y="800297"/>
                </a:lnTo>
                <a:lnTo>
                  <a:pt x="1018675" y="837874"/>
                </a:lnTo>
                <a:lnTo>
                  <a:pt x="992384" y="873378"/>
                </a:lnTo>
                <a:lnTo>
                  <a:pt x="963295" y="906646"/>
                </a:lnTo>
                <a:lnTo>
                  <a:pt x="931574" y="937516"/>
                </a:lnTo>
                <a:lnTo>
                  <a:pt x="897387" y="965826"/>
                </a:lnTo>
                <a:lnTo>
                  <a:pt x="860901" y="991414"/>
                </a:lnTo>
                <a:lnTo>
                  <a:pt x="822283" y="1014116"/>
                </a:lnTo>
                <a:lnTo>
                  <a:pt x="781698" y="1033771"/>
                </a:lnTo>
                <a:lnTo>
                  <a:pt x="739315" y="1050216"/>
                </a:lnTo>
                <a:lnTo>
                  <a:pt x="695298" y="1063290"/>
                </a:lnTo>
                <a:lnTo>
                  <a:pt x="649815" y="1072829"/>
                </a:lnTo>
                <a:lnTo>
                  <a:pt x="603032" y="1078672"/>
                </a:lnTo>
                <a:lnTo>
                  <a:pt x="555116" y="1080655"/>
                </a:lnTo>
                <a:lnTo>
                  <a:pt x="507220" y="1078672"/>
                </a:lnTo>
                <a:lnTo>
                  <a:pt x="460454" y="1072829"/>
                </a:lnTo>
                <a:lnTo>
                  <a:pt x="414986" y="1063290"/>
                </a:lnTo>
                <a:lnTo>
                  <a:pt x="370983" y="1050216"/>
                </a:lnTo>
                <a:lnTo>
                  <a:pt x="328611" y="1033771"/>
                </a:lnTo>
                <a:lnTo>
                  <a:pt x="288037" y="1014116"/>
                </a:lnTo>
                <a:lnTo>
                  <a:pt x="249427" y="991414"/>
                </a:lnTo>
                <a:lnTo>
                  <a:pt x="212949" y="965826"/>
                </a:lnTo>
                <a:lnTo>
                  <a:pt x="178768" y="937516"/>
                </a:lnTo>
                <a:lnTo>
                  <a:pt x="147052" y="906646"/>
                </a:lnTo>
                <a:lnTo>
                  <a:pt x="117966" y="873378"/>
                </a:lnTo>
                <a:lnTo>
                  <a:pt x="91679" y="837874"/>
                </a:lnTo>
                <a:lnTo>
                  <a:pt x="68356" y="800297"/>
                </a:lnTo>
                <a:lnTo>
                  <a:pt x="48163" y="760808"/>
                </a:lnTo>
                <a:lnTo>
                  <a:pt x="31269" y="719572"/>
                </a:lnTo>
                <a:lnTo>
                  <a:pt x="17838" y="676748"/>
                </a:lnTo>
                <a:lnTo>
                  <a:pt x="8039" y="632501"/>
                </a:lnTo>
                <a:lnTo>
                  <a:pt x="2037" y="586993"/>
                </a:lnTo>
                <a:lnTo>
                  <a:pt x="0" y="540384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1352" y="5054853"/>
            <a:ext cx="1121625" cy="3063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5036" y="2398776"/>
            <a:ext cx="3242310" cy="3289935"/>
          </a:xfrm>
          <a:custGeom>
            <a:avLst/>
            <a:gdLst/>
            <a:ahLst/>
            <a:cxnLst/>
            <a:rect l="l" t="t" r="r" b="b"/>
            <a:pathLst>
              <a:path w="3242310" h="3289935">
                <a:moveTo>
                  <a:pt x="1620939" y="0"/>
                </a:moveTo>
                <a:lnTo>
                  <a:pt x="1573146" y="701"/>
                </a:lnTo>
                <a:lnTo>
                  <a:pt x="1525696" y="2792"/>
                </a:lnTo>
                <a:lnTo>
                  <a:pt x="1478608" y="6253"/>
                </a:lnTo>
                <a:lnTo>
                  <a:pt x="1431902" y="11066"/>
                </a:lnTo>
                <a:lnTo>
                  <a:pt x="1385597" y="17211"/>
                </a:lnTo>
                <a:lnTo>
                  <a:pt x="1339710" y="24668"/>
                </a:lnTo>
                <a:lnTo>
                  <a:pt x="1294262" y="33419"/>
                </a:lnTo>
                <a:lnTo>
                  <a:pt x="1249271" y="43443"/>
                </a:lnTo>
                <a:lnTo>
                  <a:pt x="1204757" y="54723"/>
                </a:lnTo>
                <a:lnTo>
                  <a:pt x="1160738" y="67238"/>
                </a:lnTo>
                <a:lnTo>
                  <a:pt x="1117233" y="80969"/>
                </a:lnTo>
                <a:lnTo>
                  <a:pt x="1074261" y="95897"/>
                </a:lnTo>
                <a:lnTo>
                  <a:pt x="1031842" y="112002"/>
                </a:lnTo>
                <a:lnTo>
                  <a:pt x="989995" y="129266"/>
                </a:lnTo>
                <a:lnTo>
                  <a:pt x="948737" y="147668"/>
                </a:lnTo>
                <a:lnTo>
                  <a:pt x="908089" y="167191"/>
                </a:lnTo>
                <a:lnTo>
                  <a:pt x="868070" y="187814"/>
                </a:lnTo>
                <a:lnTo>
                  <a:pt x="828697" y="209517"/>
                </a:lnTo>
                <a:lnTo>
                  <a:pt x="789991" y="232283"/>
                </a:lnTo>
                <a:lnTo>
                  <a:pt x="751971" y="256091"/>
                </a:lnTo>
                <a:lnTo>
                  <a:pt x="714655" y="280923"/>
                </a:lnTo>
                <a:lnTo>
                  <a:pt x="678062" y="306758"/>
                </a:lnTo>
                <a:lnTo>
                  <a:pt x="642212" y="333579"/>
                </a:lnTo>
                <a:lnTo>
                  <a:pt x="607123" y="361364"/>
                </a:lnTo>
                <a:lnTo>
                  <a:pt x="572814" y="390096"/>
                </a:lnTo>
                <a:lnTo>
                  <a:pt x="539305" y="419754"/>
                </a:lnTo>
                <a:lnTo>
                  <a:pt x="506614" y="450320"/>
                </a:lnTo>
                <a:lnTo>
                  <a:pt x="474760" y="481774"/>
                </a:lnTo>
                <a:lnTo>
                  <a:pt x="443763" y="514097"/>
                </a:lnTo>
                <a:lnTo>
                  <a:pt x="413642" y="547270"/>
                </a:lnTo>
                <a:lnTo>
                  <a:pt x="384414" y="581273"/>
                </a:lnTo>
                <a:lnTo>
                  <a:pt x="356101" y="616086"/>
                </a:lnTo>
                <a:lnTo>
                  <a:pt x="328719" y="651692"/>
                </a:lnTo>
                <a:lnTo>
                  <a:pt x="302289" y="688070"/>
                </a:lnTo>
                <a:lnTo>
                  <a:pt x="276830" y="725202"/>
                </a:lnTo>
                <a:lnTo>
                  <a:pt x="252359" y="763067"/>
                </a:lnTo>
                <a:lnTo>
                  <a:pt x="228898" y="801647"/>
                </a:lnTo>
                <a:lnTo>
                  <a:pt x="206463" y="840922"/>
                </a:lnTo>
                <a:lnTo>
                  <a:pt x="185076" y="880873"/>
                </a:lnTo>
                <a:lnTo>
                  <a:pt x="164753" y="921481"/>
                </a:lnTo>
                <a:lnTo>
                  <a:pt x="145515" y="962726"/>
                </a:lnTo>
                <a:lnTo>
                  <a:pt x="127381" y="1004589"/>
                </a:lnTo>
                <a:lnTo>
                  <a:pt x="110368" y="1047052"/>
                </a:lnTo>
                <a:lnTo>
                  <a:pt x="94498" y="1090093"/>
                </a:lnTo>
                <a:lnTo>
                  <a:pt x="79787" y="1133695"/>
                </a:lnTo>
                <a:lnTo>
                  <a:pt x="66257" y="1177838"/>
                </a:lnTo>
                <a:lnTo>
                  <a:pt x="53924" y="1222503"/>
                </a:lnTo>
                <a:lnTo>
                  <a:pt x="42809" y="1267670"/>
                </a:lnTo>
                <a:lnTo>
                  <a:pt x="32931" y="1313320"/>
                </a:lnTo>
                <a:lnTo>
                  <a:pt x="24308" y="1359434"/>
                </a:lnTo>
                <a:lnTo>
                  <a:pt x="16960" y="1405992"/>
                </a:lnTo>
                <a:lnTo>
                  <a:pt x="10905" y="1452976"/>
                </a:lnTo>
                <a:lnTo>
                  <a:pt x="6162" y="1500365"/>
                </a:lnTo>
                <a:lnTo>
                  <a:pt x="2751" y="1548141"/>
                </a:lnTo>
                <a:lnTo>
                  <a:pt x="691" y="1596285"/>
                </a:lnTo>
                <a:lnTo>
                  <a:pt x="0" y="1644777"/>
                </a:lnTo>
                <a:lnTo>
                  <a:pt x="691" y="1693268"/>
                </a:lnTo>
                <a:lnTo>
                  <a:pt x="2751" y="1741411"/>
                </a:lnTo>
                <a:lnTo>
                  <a:pt x="6162" y="1789187"/>
                </a:lnTo>
                <a:lnTo>
                  <a:pt x="10905" y="1836576"/>
                </a:lnTo>
                <a:lnTo>
                  <a:pt x="16960" y="1883560"/>
                </a:lnTo>
                <a:lnTo>
                  <a:pt x="24308" y="1930118"/>
                </a:lnTo>
                <a:lnTo>
                  <a:pt x="32931" y="1976231"/>
                </a:lnTo>
                <a:lnTo>
                  <a:pt x="42809" y="2021880"/>
                </a:lnTo>
                <a:lnTo>
                  <a:pt x="53924" y="2067047"/>
                </a:lnTo>
                <a:lnTo>
                  <a:pt x="66257" y="2111711"/>
                </a:lnTo>
                <a:lnTo>
                  <a:pt x="79787" y="2155853"/>
                </a:lnTo>
                <a:lnTo>
                  <a:pt x="94498" y="2199454"/>
                </a:lnTo>
                <a:lnTo>
                  <a:pt x="110368" y="2242495"/>
                </a:lnTo>
                <a:lnTo>
                  <a:pt x="127380" y="2284956"/>
                </a:lnTo>
                <a:lnTo>
                  <a:pt x="145515" y="2326818"/>
                </a:lnTo>
                <a:lnTo>
                  <a:pt x="164753" y="2368062"/>
                </a:lnTo>
                <a:lnTo>
                  <a:pt x="185076" y="2408669"/>
                </a:lnTo>
                <a:lnTo>
                  <a:pt x="206463" y="2448619"/>
                </a:lnTo>
                <a:lnTo>
                  <a:pt x="228898" y="2487893"/>
                </a:lnTo>
                <a:lnTo>
                  <a:pt x="252359" y="2526471"/>
                </a:lnTo>
                <a:lnTo>
                  <a:pt x="276830" y="2564335"/>
                </a:lnTo>
                <a:lnTo>
                  <a:pt x="302289" y="2601465"/>
                </a:lnTo>
                <a:lnTo>
                  <a:pt x="328719" y="2637842"/>
                </a:lnTo>
                <a:lnTo>
                  <a:pt x="356101" y="2673447"/>
                </a:lnTo>
                <a:lnTo>
                  <a:pt x="384414" y="2708259"/>
                </a:lnTo>
                <a:lnTo>
                  <a:pt x="413642" y="2742261"/>
                </a:lnTo>
                <a:lnTo>
                  <a:pt x="443763" y="2775432"/>
                </a:lnTo>
                <a:lnTo>
                  <a:pt x="474760" y="2807754"/>
                </a:lnTo>
                <a:lnTo>
                  <a:pt x="506614" y="2839206"/>
                </a:lnTo>
                <a:lnTo>
                  <a:pt x="539305" y="2869771"/>
                </a:lnTo>
                <a:lnTo>
                  <a:pt x="572814" y="2899428"/>
                </a:lnTo>
                <a:lnTo>
                  <a:pt x="607123" y="2928158"/>
                </a:lnTo>
                <a:lnTo>
                  <a:pt x="642212" y="2955942"/>
                </a:lnTo>
                <a:lnTo>
                  <a:pt x="678062" y="2982761"/>
                </a:lnTo>
                <a:lnTo>
                  <a:pt x="714655" y="3008595"/>
                </a:lnTo>
                <a:lnTo>
                  <a:pt x="751971" y="3033426"/>
                </a:lnTo>
                <a:lnTo>
                  <a:pt x="789991" y="3057233"/>
                </a:lnTo>
                <a:lnTo>
                  <a:pt x="828697" y="3079997"/>
                </a:lnTo>
                <a:lnTo>
                  <a:pt x="868070" y="3101700"/>
                </a:lnTo>
                <a:lnTo>
                  <a:pt x="908089" y="3122322"/>
                </a:lnTo>
                <a:lnTo>
                  <a:pt x="948737" y="3141843"/>
                </a:lnTo>
                <a:lnTo>
                  <a:pt x="989995" y="3160244"/>
                </a:lnTo>
                <a:lnTo>
                  <a:pt x="1031842" y="3177507"/>
                </a:lnTo>
                <a:lnTo>
                  <a:pt x="1074261" y="3193612"/>
                </a:lnTo>
                <a:lnTo>
                  <a:pt x="1117233" y="3208539"/>
                </a:lnTo>
                <a:lnTo>
                  <a:pt x="1160738" y="3222269"/>
                </a:lnTo>
                <a:lnTo>
                  <a:pt x="1204757" y="3234783"/>
                </a:lnTo>
                <a:lnTo>
                  <a:pt x="1249271" y="3246062"/>
                </a:lnTo>
                <a:lnTo>
                  <a:pt x="1294262" y="3256086"/>
                </a:lnTo>
                <a:lnTo>
                  <a:pt x="1339710" y="3264836"/>
                </a:lnTo>
                <a:lnTo>
                  <a:pt x="1385597" y="3272292"/>
                </a:lnTo>
                <a:lnTo>
                  <a:pt x="1431902" y="3278437"/>
                </a:lnTo>
                <a:lnTo>
                  <a:pt x="1478608" y="3283249"/>
                </a:lnTo>
                <a:lnTo>
                  <a:pt x="1525696" y="3286710"/>
                </a:lnTo>
                <a:lnTo>
                  <a:pt x="1573146" y="3288801"/>
                </a:lnTo>
                <a:lnTo>
                  <a:pt x="1620939" y="3289503"/>
                </a:lnTo>
                <a:lnTo>
                  <a:pt x="1668732" y="3288801"/>
                </a:lnTo>
                <a:lnTo>
                  <a:pt x="1716182" y="3286710"/>
                </a:lnTo>
                <a:lnTo>
                  <a:pt x="1763270" y="3283249"/>
                </a:lnTo>
                <a:lnTo>
                  <a:pt x="1809976" y="3278437"/>
                </a:lnTo>
                <a:lnTo>
                  <a:pt x="1856283" y="3272292"/>
                </a:lnTo>
                <a:lnTo>
                  <a:pt x="1902170" y="3264836"/>
                </a:lnTo>
                <a:lnTo>
                  <a:pt x="1947619" y="3256086"/>
                </a:lnTo>
                <a:lnTo>
                  <a:pt x="1992611" y="3246062"/>
                </a:lnTo>
                <a:lnTo>
                  <a:pt x="2037127" y="3234783"/>
                </a:lnTo>
                <a:lnTo>
                  <a:pt x="2081147" y="3222269"/>
                </a:lnTo>
                <a:lnTo>
                  <a:pt x="2124653" y="3208539"/>
                </a:lnTo>
                <a:lnTo>
                  <a:pt x="2167626" y="3193612"/>
                </a:lnTo>
                <a:lnTo>
                  <a:pt x="2210047" y="3177507"/>
                </a:lnTo>
                <a:lnTo>
                  <a:pt x="2251896" y="3160244"/>
                </a:lnTo>
                <a:lnTo>
                  <a:pt x="2293156" y="3141843"/>
                </a:lnTo>
                <a:lnTo>
                  <a:pt x="2333806" y="3122322"/>
                </a:lnTo>
                <a:lnTo>
                  <a:pt x="2373827" y="3101700"/>
                </a:lnTo>
                <a:lnTo>
                  <a:pt x="2413201" y="3079997"/>
                </a:lnTo>
                <a:lnTo>
                  <a:pt x="2451909" y="3057233"/>
                </a:lnTo>
                <a:lnTo>
                  <a:pt x="2489932" y="3033426"/>
                </a:lnTo>
                <a:lnTo>
                  <a:pt x="2527251" y="3008595"/>
                </a:lnTo>
                <a:lnTo>
                  <a:pt x="2563846" y="2982761"/>
                </a:lnTo>
                <a:lnTo>
                  <a:pt x="2599698" y="2955942"/>
                </a:lnTo>
                <a:lnTo>
                  <a:pt x="2634790" y="2928158"/>
                </a:lnTo>
                <a:lnTo>
                  <a:pt x="2669101" y="2899428"/>
                </a:lnTo>
                <a:lnTo>
                  <a:pt x="2702612" y="2869771"/>
                </a:lnTo>
                <a:lnTo>
                  <a:pt x="2735305" y="2839206"/>
                </a:lnTo>
                <a:lnTo>
                  <a:pt x="2767161" y="2807754"/>
                </a:lnTo>
                <a:lnTo>
                  <a:pt x="2798161" y="2775432"/>
                </a:lnTo>
                <a:lnTo>
                  <a:pt x="2828285" y="2742261"/>
                </a:lnTo>
                <a:lnTo>
                  <a:pt x="2857514" y="2708259"/>
                </a:lnTo>
                <a:lnTo>
                  <a:pt x="2885830" y="2673447"/>
                </a:lnTo>
                <a:lnTo>
                  <a:pt x="2913214" y="2637842"/>
                </a:lnTo>
                <a:lnTo>
                  <a:pt x="2939646" y="2601465"/>
                </a:lnTo>
                <a:lnTo>
                  <a:pt x="2965108" y="2564335"/>
                </a:lnTo>
                <a:lnTo>
                  <a:pt x="2989581" y="2526471"/>
                </a:lnTo>
                <a:lnTo>
                  <a:pt x="3013045" y="2487893"/>
                </a:lnTo>
                <a:lnTo>
                  <a:pt x="3035481" y="2448619"/>
                </a:lnTo>
                <a:lnTo>
                  <a:pt x="3056871" y="2408669"/>
                </a:lnTo>
                <a:lnTo>
                  <a:pt x="3077195" y="2368062"/>
                </a:lnTo>
                <a:lnTo>
                  <a:pt x="3096435" y="2326818"/>
                </a:lnTo>
                <a:lnTo>
                  <a:pt x="3114572" y="2284956"/>
                </a:lnTo>
                <a:lnTo>
                  <a:pt x="3131586" y="2242495"/>
                </a:lnTo>
                <a:lnTo>
                  <a:pt x="3147458" y="2199454"/>
                </a:lnTo>
                <a:lnTo>
                  <a:pt x="3162170" y="2155853"/>
                </a:lnTo>
                <a:lnTo>
                  <a:pt x="3175702" y="2111711"/>
                </a:lnTo>
                <a:lnTo>
                  <a:pt x="3188036" y="2067047"/>
                </a:lnTo>
                <a:lnTo>
                  <a:pt x="3199152" y="2021880"/>
                </a:lnTo>
                <a:lnTo>
                  <a:pt x="3209031" y="1976231"/>
                </a:lnTo>
                <a:lnTo>
                  <a:pt x="3217655" y="1930118"/>
                </a:lnTo>
                <a:lnTo>
                  <a:pt x="3225004" y="1883560"/>
                </a:lnTo>
                <a:lnTo>
                  <a:pt x="3231060" y="1836576"/>
                </a:lnTo>
                <a:lnTo>
                  <a:pt x="3235803" y="1789187"/>
                </a:lnTo>
                <a:lnTo>
                  <a:pt x="3239215" y="1741411"/>
                </a:lnTo>
                <a:lnTo>
                  <a:pt x="3241275" y="1693268"/>
                </a:lnTo>
                <a:lnTo>
                  <a:pt x="3241967" y="1644777"/>
                </a:lnTo>
                <a:lnTo>
                  <a:pt x="3241275" y="1596285"/>
                </a:lnTo>
                <a:lnTo>
                  <a:pt x="3239215" y="1548141"/>
                </a:lnTo>
                <a:lnTo>
                  <a:pt x="3235803" y="1500365"/>
                </a:lnTo>
                <a:lnTo>
                  <a:pt x="3231060" y="1452976"/>
                </a:lnTo>
                <a:lnTo>
                  <a:pt x="3225004" y="1405992"/>
                </a:lnTo>
                <a:lnTo>
                  <a:pt x="3217655" y="1359434"/>
                </a:lnTo>
                <a:lnTo>
                  <a:pt x="3209031" y="1313320"/>
                </a:lnTo>
                <a:lnTo>
                  <a:pt x="3199152" y="1267670"/>
                </a:lnTo>
                <a:lnTo>
                  <a:pt x="3188036" y="1222503"/>
                </a:lnTo>
                <a:lnTo>
                  <a:pt x="3175702" y="1177838"/>
                </a:lnTo>
                <a:lnTo>
                  <a:pt x="3162170" y="1133695"/>
                </a:lnTo>
                <a:lnTo>
                  <a:pt x="3147458" y="1090093"/>
                </a:lnTo>
                <a:lnTo>
                  <a:pt x="3131586" y="1047052"/>
                </a:lnTo>
                <a:lnTo>
                  <a:pt x="3114572" y="1004589"/>
                </a:lnTo>
                <a:lnTo>
                  <a:pt x="3096435" y="962726"/>
                </a:lnTo>
                <a:lnTo>
                  <a:pt x="3077195" y="921481"/>
                </a:lnTo>
                <a:lnTo>
                  <a:pt x="3056871" y="880873"/>
                </a:lnTo>
                <a:lnTo>
                  <a:pt x="3035481" y="840922"/>
                </a:lnTo>
                <a:lnTo>
                  <a:pt x="3013045" y="801647"/>
                </a:lnTo>
                <a:lnTo>
                  <a:pt x="2989581" y="763067"/>
                </a:lnTo>
                <a:lnTo>
                  <a:pt x="2965108" y="725202"/>
                </a:lnTo>
                <a:lnTo>
                  <a:pt x="2939646" y="688070"/>
                </a:lnTo>
                <a:lnTo>
                  <a:pt x="2913214" y="651692"/>
                </a:lnTo>
                <a:lnTo>
                  <a:pt x="2885830" y="616086"/>
                </a:lnTo>
                <a:lnTo>
                  <a:pt x="2857514" y="581273"/>
                </a:lnTo>
                <a:lnTo>
                  <a:pt x="2828285" y="547270"/>
                </a:lnTo>
                <a:lnTo>
                  <a:pt x="2798161" y="514097"/>
                </a:lnTo>
                <a:lnTo>
                  <a:pt x="2767161" y="481774"/>
                </a:lnTo>
                <a:lnTo>
                  <a:pt x="2735305" y="450320"/>
                </a:lnTo>
                <a:lnTo>
                  <a:pt x="2702612" y="419754"/>
                </a:lnTo>
                <a:lnTo>
                  <a:pt x="2669101" y="390096"/>
                </a:lnTo>
                <a:lnTo>
                  <a:pt x="2634790" y="361364"/>
                </a:lnTo>
                <a:lnTo>
                  <a:pt x="2599698" y="333579"/>
                </a:lnTo>
                <a:lnTo>
                  <a:pt x="2563846" y="306758"/>
                </a:lnTo>
                <a:lnTo>
                  <a:pt x="2527251" y="280923"/>
                </a:lnTo>
                <a:lnTo>
                  <a:pt x="2489932" y="256091"/>
                </a:lnTo>
                <a:lnTo>
                  <a:pt x="2451909" y="232283"/>
                </a:lnTo>
                <a:lnTo>
                  <a:pt x="2413201" y="209517"/>
                </a:lnTo>
                <a:lnTo>
                  <a:pt x="2373827" y="187814"/>
                </a:lnTo>
                <a:lnTo>
                  <a:pt x="2333806" y="167191"/>
                </a:lnTo>
                <a:lnTo>
                  <a:pt x="2293156" y="147668"/>
                </a:lnTo>
                <a:lnTo>
                  <a:pt x="2251896" y="129266"/>
                </a:lnTo>
                <a:lnTo>
                  <a:pt x="2210047" y="112002"/>
                </a:lnTo>
                <a:lnTo>
                  <a:pt x="2167626" y="95897"/>
                </a:lnTo>
                <a:lnTo>
                  <a:pt x="2124653" y="80969"/>
                </a:lnTo>
                <a:lnTo>
                  <a:pt x="2081147" y="67238"/>
                </a:lnTo>
                <a:lnTo>
                  <a:pt x="2037127" y="54723"/>
                </a:lnTo>
                <a:lnTo>
                  <a:pt x="1992611" y="43443"/>
                </a:lnTo>
                <a:lnTo>
                  <a:pt x="1947619" y="33419"/>
                </a:lnTo>
                <a:lnTo>
                  <a:pt x="1902170" y="24668"/>
                </a:lnTo>
                <a:lnTo>
                  <a:pt x="1856283" y="17211"/>
                </a:lnTo>
                <a:lnTo>
                  <a:pt x="1809976" y="11066"/>
                </a:lnTo>
                <a:lnTo>
                  <a:pt x="1763270" y="6253"/>
                </a:lnTo>
                <a:lnTo>
                  <a:pt x="1716182" y="2792"/>
                </a:lnTo>
                <a:lnTo>
                  <a:pt x="1668732" y="701"/>
                </a:lnTo>
                <a:lnTo>
                  <a:pt x="1620939" y="0"/>
                </a:lnTo>
                <a:close/>
              </a:path>
            </a:pathLst>
          </a:custGeom>
          <a:solidFill>
            <a:srgbClr val="EC642D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4077" y="3099435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961898" y="0"/>
                </a:moveTo>
                <a:lnTo>
                  <a:pt x="913889" y="1155"/>
                </a:lnTo>
                <a:lnTo>
                  <a:pt x="866490" y="4585"/>
                </a:lnTo>
                <a:lnTo>
                  <a:pt x="819755" y="10235"/>
                </a:lnTo>
                <a:lnTo>
                  <a:pt x="773740" y="18052"/>
                </a:lnTo>
                <a:lnTo>
                  <a:pt x="728500" y="27982"/>
                </a:lnTo>
                <a:lnTo>
                  <a:pt x="684089" y="39969"/>
                </a:lnTo>
                <a:lnTo>
                  <a:pt x="640563" y="53961"/>
                </a:lnTo>
                <a:lnTo>
                  <a:pt x="597977" y="69903"/>
                </a:lnTo>
                <a:lnTo>
                  <a:pt x="556386" y="87742"/>
                </a:lnTo>
                <a:lnTo>
                  <a:pt x="515845" y="107422"/>
                </a:lnTo>
                <a:lnTo>
                  <a:pt x="476409" y="128890"/>
                </a:lnTo>
                <a:lnTo>
                  <a:pt x="438134" y="152093"/>
                </a:lnTo>
                <a:lnTo>
                  <a:pt x="401075" y="176975"/>
                </a:lnTo>
                <a:lnTo>
                  <a:pt x="365285" y="203483"/>
                </a:lnTo>
                <a:lnTo>
                  <a:pt x="330822" y="231562"/>
                </a:lnTo>
                <a:lnTo>
                  <a:pt x="297739" y="261159"/>
                </a:lnTo>
                <a:lnTo>
                  <a:pt x="266093" y="292220"/>
                </a:lnTo>
                <a:lnTo>
                  <a:pt x="235937" y="324691"/>
                </a:lnTo>
                <a:lnTo>
                  <a:pt x="207328" y="358516"/>
                </a:lnTo>
                <a:lnTo>
                  <a:pt x="180319" y="393643"/>
                </a:lnTo>
                <a:lnTo>
                  <a:pt x="154967" y="430018"/>
                </a:lnTo>
                <a:lnTo>
                  <a:pt x="131327" y="467585"/>
                </a:lnTo>
                <a:lnTo>
                  <a:pt x="109453" y="506292"/>
                </a:lnTo>
                <a:lnTo>
                  <a:pt x="89401" y="546084"/>
                </a:lnTo>
                <a:lnTo>
                  <a:pt x="71225" y="586907"/>
                </a:lnTo>
                <a:lnTo>
                  <a:pt x="54982" y="628706"/>
                </a:lnTo>
                <a:lnTo>
                  <a:pt x="40725" y="671429"/>
                </a:lnTo>
                <a:lnTo>
                  <a:pt x="28511" y="715021"/>
                </a:lnTo>
                <a:lnTo>
                  <a:pt x="18394" y="759427"/>
                </a:lnTo>
                <a:lnTo>
                  <a:pt x="10429" y="804594"/>
                </a:lnTo>
                <a:lnTo>
                  <a:pt x="4672" y="850467"/>
                </a:lnTo>
                <a:lnTo>
                  <a:pt x="1177" y="896993"/>
                </a:lnTo>
                <a:lnTo>
                  <a:pt x="0" y="944117"/>
                </a:lnTo>
                <a:lnTo>
                  <a:pt x="1177" y="991242"/>
                </a:lnTo>
                <a:lnTo>
                  <a:pt x="4672" y="1037768"/>
                </a:lnTo>
                <a:lnTo>
                  <a:pt x="10429" y="1083641"/>
                </a:lnTo>
                <a:lnTo>
                  <a:pt x="18394" y="1128808"/>
                </a:lnTo>
                <a:lnTo>
                  <a:pt x="28511" y="1173214"/>
                </a:lnTo>
                <a:lnTo>
                  <a:pt x="40725" y="1216806"/>
                </a:lnTo>
                <a:lnTo>
                  <a:pt x="54982" y="1259529"/>
                </a:lnTo>
                <a:lnTo>
                  <a:pt x="71225" y="1301328"/>
                </a:lnTo>
                <a:lnTo>
                  <a:pt x="89401" y="1342151"/>
                </a:lnTo>
                <a:lnTo>
                  <a:pt x="109453" y="1381943"/>
                </a:lnTo>
                <a:lnTo>
                  <a:pt x="131327" y="1420650"/>
                </a:lnTo>
                <a:lnTo>
                  <a:pt x="154967" y="1458217"/>
                </a:lnTo>
                <a:lnTo>
                  <a:pt x="180319" y="1494592"/>
                </a:lnTo>
                <a:lnTo>
                  <a:pt x="207328" y="1529719"/>
                </a:lnTo>
                <a:lnTo>
                  <a:pt x="235937" y="1563544"/>
                </a:lnTo>
                <a:lnTo>
                  <a:pt x="266093" y="1596015"/>
                </a:lnTo>
                <a:lnTo>
                  <a:pt x="297739" y="1627076"/>
                </a:lnTo>
                <a:lnTo>
                  <a:pt x="330822" y="1656673"/>
                </a:lnTo>
                <a:lnTo>
                  <a:pt x="365285" y="1684752"/>
                </a:lnTo>
                <a:lnTo>
                  <a:pt x="401075" y="1711260"/>
                </a:lnTo>
                <a:lnTo>
                  <a:pt x="438134" y="1736142"/>
                </a:lnTo>
                <a:lnTo>
                  <a:pt x="476409" y="1759345"/>
                </a:lnTo>
                <a:lnTo>
                  <a:pt x="515845" y="1780813"/>
                </a:lnTo>
                <a:lnTo>
                  <a:pt x="556386" y="1800493"/>
                </a:lnTo>
                <a:lnTo>
                  <a:pt x="597977" y="1818332"/>
                </a:lnTo>
                <a:lnTo>
                  <a:pt x="640563" y="1834274"/>
                </a:lnTo>
                <a:lnTo>
                  <a:pt x="684089" y="1848266"/>
                </a:lnTo>
                <a:lnTo>
                  <a:pt x="728500" y="1860253"/>
                </a:lnTo>
                <a:lnTo>
                  <a:pt x="773740" y="1870183"/>
                </a:lnTo>
                <a:lnTo>
                  <a:pt x="819755" y="1878000"/>
                </a:lnTo>
                <a:lnTo>
                  <a:pt x="866490" y="1883650"/>
                </a:lnTo>
                <a:lnTo>
                  <a:pt x="913889" y="1887080"/>
                </a:lnTo>
                <a:lnTo>
                  <a:pt x="961898" y="1888235"/>
                </a:lnTo>
                <a:lnTo>
                  <a:pt x="1009906" y="1887080"/>
                </a:lnTo>
                <a:lnTo>
                  <a:pt x="1057305" y="1883650"/>
                </a:lnTo>
                <a:lnTo>
                  <a:pt x="1104040" y="1878000"/>
                </a:lnTo>
                <a:lnTo>
                  <a:pt x="1150055" y="1870183"/>
                </a:lnTo>
                <a:lnTo>
                  <a:pt x="1195295" y="1860253"/>
                </a:lnTo>
                <a:lnTo>
                  <a:pt x="1239706" y="1848266"/>
                </a:lnTo>
                <a:lnTo>
                  <a:pt x="1283232" y="1834274"/>
                </a:lnTo>
                <a:lnTo>
                  <a:pt x="1325818" y="1818332"/>
                </a:lnTo>
                <a:lnTo>
                  <a:pt x="1367409" y="1800493"/>
                </a:lnTo>
                <a:lnTo>
                  <a:pt x="1407950" y="1780813"/>
                </a:lnTo>
                <a:lnTo>
                  <a:pt x="1447386" y="1759345"/>
                </a:lnTo>
                <a:lnTo>
                  <a:pt x="1485661" y="1736142"/>
                </a:lnTo>
                <a:lnTo>
                  <a:pt x="1522720" y="1711260"/>
                </a:lnTo>
                <a:lnTo>
                  <a:pt x="1558510" y="1684752"/>
                </a:lnTo>
                <a:lnTo>
                  <a:pt x="1592973" y="1656673"/>
                </a:lnTo>
                <a:lnTo>
                  <a:pt x="1626056" y="1627076"/>
                </a:lnTo>
                <a:lnTo>
                  <a:pt x="1657702" y="1596015"/>
                </a:lnTo>
                <a:lnTo>
                  <a:pt x="1687858" y="1563544"/>
                </a:lnTo>
                <a:lnTo>
                  <a:pt x="1716467" y="1529719"/>
                </a:lnTo>
                <a:lnTo>
                  <a:pt x="1743476" y="1494592"/>
                </a:lnTo>
                <a:lnTo>
                  <a:pt x="1768828" y="1458217"/>
                </a:lnTo>
                <a:lnTo>
                  <a:pt x="1792468" y="1420650"/>
                </a:lnTo>
                <a:lnTo>
                  <a:pt x="1814342" y="1381943"/>
                </a:lnTo>
                <a:lnTo>
                  <a:pt x="1834394" y="1342151"/>
                </a:lnTo>
                <a:lnTo>
                  <a:pt x="1852570" y="1301328"/>
                </a:lnTo>
                <a:lnTo>
                  <a:pt x="1868813" y="1259529"/>
                </a:lnTo>
                <a:lnTo>
                  <a:pt x="1883070" y="1216806"/>
                </a:lnTo>
                <a:lnTo>
                  <a:pt x="1895284" y="1173214"/>
                </a:lnTo>
                <a:lnTo>
                  <a:pt x="1905401" y="1128808"/>
                </a:lnTo>
                <a:lnTo>
                  <a:pt x="1913366" y="1083641"/>
                </a:lnTo>
                <a:lnTo>
                  <a:pt x="1919123" y="1037768"/>
                </a:lnTo>
                <a:lnTo>
                  <a:pt x="1922618" y="991242"/>
                </a:lnTo>
                <a:lnTo>
                  <a:pt x="1923796" y="944117"/>
                </a:lnTo>
                <a:lnTo>
                  <a:pt x="1922618" y="896993"/>
                </a:lnTo>
                <a:lnTo>
                  <a:pt x="1919123" y="850467"/>
                </a:lnTo>
                <a:lnTo>
                  <a:pt x="1913366" y="804594"/>
                </a:lnTo>
                <a:lnTo>
                  <a:pt x="1905401" y="759427"/>
                </a:lnTo>
                <a:lnTo>
                  <a:pt x="1895284" y="715021"/>
                </a:lnTo>
                <a:lnTo>
                  <a:pt x="1883070" y="671429"/>
                </a:lnTo>
                <a:lnTo>
                  <a:pt x="1868813" y="628706"/>
                </a:lnTo>
                <a:lnTo>
                  <a:pt x="1852570" y="586907"/>
                </a:lnTo>
                <a:lnTo>
                  <a:pt x="1834394" y="546084"/>
                </a:lnTo>
                <a:lnTo>
                  <a:pt x="1814342" y="506292"/>
                </a:lnTo>
                <a:lnTo>
                  <a:pt x="1792468" y="467585"/>
                </a:lnTo>
                <a:lnTo>
                  <a:pt x="1768828" y="430018"/>
                </a:lnTo>
                <a:lnTo>
                  <a:pt x="1743476" y="393643"/>
                </a:lnTo>
                <a:lnTo>
                  <a:pt x="1716467" y="358516"/>
                </a:lnTo>
                <a:lnTo>
                  <a:pt x="1687858" y="324691"/>
                </a:lnTo>
                <a:lnTo>
                  <a:pt x="1657702" y="292220"/>
                </a:lnTo>
                <a:lnTo>
                  <a:pt x="1626056" y="261159"/>
                </a:lnTo>
                <a:lnTo>
                  <a:pt x="1592973" y="231562"/>
                </a:lnTo>
                <a:lnTo>
                  <a:pt x="1558510" y="203483"/>
                </a:lnTo>
                <a:lnTo>
                  <a:pt x="1522720" y="176975"/>
                </a:lnTo>
                <a:lnTo>
                  <a:pt x="1485661" y="152093"/>
                </a:lnTo>
                <a:lnTo>
                  <a:pt x="1447386" y="128890"/>
                </a:lnTo>
                <a:lnTo>
                  <a:pt x="1407950" y="107422"/>
                </a:lnTo>
                <a:lnTo>
                  <a:pt x="1367409" y="87742"/>
                </a:lnTo>
                <a:lnTo>
                  <a:pt x="1325818" y="69903"/>
                </a:lnTo>
                <a:lnTo>
                  <a:pt x="1283232" y="53961"/>
                </a:lnTo>
                <a:lnTo>
                  <a:pt x="1239706" y="39969"/>
                </a:lnTo>
                <a:lnTo>
                  <a:pt x="1195295" y="27982"/>
                </a:lnTo>
                <a:lnTo>
                  <a:pt x="1150055" y="18052"/>
                </a:lnTo>
                <a:lnTo>
                  <a:pt x="1104040" y="10235"/>
                </a:lnTo>
                <a:lnTo>
                  <a:pt x="1057305" y="4585"/>
                </a:lnTo>
                <a:lnTo>
                  <a:pt x="1009906" y="1155"/>
                </a:lnTo>
                <a:lnTo>
                  <a:pt x="961898" y="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077" y="3099435"/>
            <a:ext cx="1924050" cy="1888489"/>
          </a:xfrm>
          <a:custGeom>
            <a:avLst/>
            <a:gdLst/>
            <a:ahLst/>
            <a:cxnLst/>
            <a:rect l="l" t="t" r="r" b="b"/>
            <a:pathLst>
              <a:path w="1924050" h="1888489">
                <a:moveTo>
                  <a:pt x="0" y="944117"/>
                </a:moveTo>
                <a:lnTo>
                  <a:pt x="1177" y="896993"/>
                </a:lnTo>
                <a:lnTo>
                  <a:pt x="4672" y="850467"/>
                </a:lnTo>
                <a:lnTo>
                  <a:pt x="10429" y="804594"/>
                </a:lnTo>
                <a:lnTo>
                  <a:pt x="18394" y="759427"/>
                </a:lnTo>
                <a:lnTo>
                  <a:pt x="28511" y="715021"/>
                </a:lnTo>
                <a:lnTo>
                  <a:pt x="40725" y="671429"/>
                </a:lnTo>
                <a:lnTo>
                  <a:pt x="54982" y="628706"/>
                </a:lnTo>
                <a:lnTo>
                  <a:pt x="71225" y="586907"/>
                </a:lnTo>
                <a:lnTo>
                  <a:pt x="89401" y="546084"/>
                </a:lnTo>
                <a:lnTo>
                  <a:pt x="109453" y="506292"/>
                </a:lnTo>
                <a:lnTo>
                  <a:pt x="131327" y="467585"/>
                </a:lnTo>
                <a:lnTo>
                  <a:pt x="154967" y="430018"/>
                </a:lnTo>
                <a:lnTo>
                  <a:pt x="180319" y="393643"/>
                </a:lnTo>
                <a:lnTo>
                  <a:pt x="207328" y="358516"/>
                </a:lnTo>
                <a:lnTo>
                  <a:pt x="235937" y="324691"/>
                </a:lnTo>
                <a:lnTo>
                  <a:pt x="266093" y="292220"/>
                </a:lnTo>
                <a:lnTo>
                  <a:pt x="297739" y="261159"/>
                </a:lnTo>
                <a:lnTo>
                  <a:pt x="330822" y="231562"/>
                </a:lnTo>
                <a:lnTo>
                  <a:pt x="365285" y="203483"/>
                </a:lnTo>
                <a:lnTo>
                  <a:pt x="401075" y="176975"/>
                </a:lnTo>
                <a:lnTo>
                  <a:pt x="438134" y="152093"/>
                </a:lnTo>
                <a:lnTo>
                  <a:pt x="476409" y="128890"/>
                </a:lnTo>
                <a:lnTo>
                  <a:pt x="515845" y="107422"/>
                </a:lnTo>
                <a:lnTo>
                  <a:pt x="556386" y="87742"/>
                </a:lnTo>
                <a:lnTo>
                  <a:pt x="597977" y="69903"/>
                </a:lnTo>
                <a:lnTo>
                  <a:pt x="640563" y="53961"/>
                </a:lnTo>
                <a:lnTo>
                  <a:pt x="684089" y="39969"/>
                </a:lnTo>
                <a:lnTo>
                  <a:pt x="728500" y="27982"/>
                </a:lnTo>
                <a:lnTo>
                  <a:pt x="773740" y="18052"/>
                </a:lnTo>
                <a:lnTo>
                  <a:pt x="819755" y="10235"/>
                </a:lnTo>
                <a:lnTo>
                  <a:pt x="866490" y="4585"/>
                </a:lnTo>
                <a:lnTo>
                  <a:pt x="913889" y="1155"/>
                </a:lnTo>
                <a:lnTo>
                  <a:pt x="961898" y="0"/>
                </a:lnTo>
                <a:lnTo>
                  <a:pt x="1009906" y="1155"/>
                </a:lnTo>
                <a:lnTo>
                  <a:pt x="1057305" y="4585"/>
                </a:lnTo>
                <a:lnTo>
                  <a:pt x="1104040" y="10235"/>
                </a:lnTo>
                <a:lnTo>
                  <a:pt x="1150055" y="18052"/>
                </a:lnTo>
                <a:lnTo>
                  <a:pt x="1195295" y="27982"/>
                </a:lnTo>
                <a:lnTo>
                  <a:pt x="1239706" y="39969"/>
                </a:lnTo>
                <a:lnTo>
                  <a:pt x="1283232" y="53961"/>
                </a:lnTo>
                <a:lnTo>
                  <a:pt x="1325818" y="69903"/>
                </a:lnTo>
                <a:lnTo>
                  <a:pt x="1367409" y="87742"/>
                </a:lnTo>
                <a:lnTo>
                  <a:pt x="1407950" y="107422"/>
                </a:lnTo>
                <a:lnTo>
                  <a:pt x="1447386" y="128890"/>
                </a:lnTo>
                <a:lnTo>
                  <a:pt x="1485661" y="152093"/>
                </a:lnTo>
                <a:lnTo>
                  <a:pt x="1522720" y="176975"/>
                </a:lnTo>
                <a:lnTo>
                  <a:pt x="1558510" y="203483"/>
                </a:lnTo>
                <a:lnTo>
                  <a:pt x="1592973" y="231562"/>
                </a:lnTo>
                <a:lnTo>
                  <a:pt x="1626056" y="261159"/>
                </a:lnTo>
                <a:lnTo>
                  <a:pt x="1657702" y="292220"/>
                </a:lnTo>
                <a:lnTo>
                  <a:pt x="1687858" y="324691"/>
                </a:lnTo>
                <a:lnTo>
                  <a:pt x="1716467" y="358516"/>
                </a:lnTo>
                <a:lnTo>
                  <a:pt x="1743476" y="393643"/>
                </a:lnTo>
                <a:lnTo>
                  <a:pt x="1768828" y="430018"/>
                </a:lnTo>
                <a:lnTo>
                  <a:pt x="1792468" y="467585"/>
                </a:lnTo>
                <a:lnTo>
                  <a:pt x="1814342" y="506292"/>
                </a:lnTo>
                <a:lnTo>
                  <a:pt x="1834394" y="546084"/>
                </a:lnTo>
                <a:lnTo>
                  <a:pt x="1852570" y="586907"/>
                </a:lnTo>
                <a:lnTo>
                  <a:pt x="1868813" y="628706"/>
                </a:lnTo>
                <a:lnTo>
                  <a:pt x="1883070" y="671429"/>
                </a:lnTo>
                <a:lnTo>
                  <a:pt x="1895284" y="715021"/>
                </a:lnTo>
                <a:lnTo>
                  <a:pt x="1905401" y="759427"/>
                </a:lnTo>
                <a:lnTo>
                  <a:pt x="1913366" y="804594"/>
                </a:lnTo>
                <a:lnTo>
                  <a:pt x="1919123" y="850467"/>
                </a:lnTo>
                <a:lnTo>
                  <a:pt x="1922618" y="896993"/>
                </a:lnTo>
                <a:lnTo>
                  <a:pt x="1923796" y="944117"/>
                </a:lnTo>
                <a:lnTo>
                  <a:pt x="1922618" y="991242"/>
                </a:lnTo>
                <a:lnTo>
                  <a:pt x="1919123" y="1037768"/>
                </a:lnTo>
                <a:lnTo>
                  <a:pt x="1913366" y="1083641"/>
                </a:lnTo>
                <a:lnTo>
                  <a:pt x="1905401" y="1128808"/>
                </a:lnTo>
                <a:lnTo>
                  <a:pt x="1895284" y="1173214"/>
                </a:lnTo>
                <a:lnTo>
                  <a:pt x="1883070" y="1216806"/>
                </a:lnTo>
                <a:lnTo>
                  <a:pt x="1868813" y="1259529"/>
                </a:lnTo>
                <a:lnTo>
                  <a:pt x="1852570" y="1301328"/>
                </a:lnTo>
                <a:lnTo>
                  <a:pt x="1834394" y="1342151"/>
                </a:lnTo>
                <a:lnTo>
                  <a:pt x="1814342" y="1381943"/>
                </a:lnTo>
                <a:lnTo>
                  <a:pt x="1792468" y="1420650"/>
                </a:lnTo>
                <a:lnTo>
                  <a:pt x="1768828" y="1458217"/>
                </a:lnTo>
                <a:lnTo>
                  <a:pt x="1743476" y="1494592"/>
                </a:lnTo>
                <a:lnTo>
                  <a:pt x="1716467" y="1529719"/>
                </a:lnTo>
                <a:lnTo>
                  <a:pt x="1687858" y="1563544"/>
                </a:lnTo>
                <a:lnTo>
                  <a:pt x="1657702" y="1596015"/>
                </a:lnTo>
                <a:lnTo>
                  <a:pt x="1626056" y="1627076"/>
                </a:lnTo>
                <a:lnTo>
                  <a:pt x="1592973" y="1656673"/>
                </a:lnTo>
                <a:lnTo>
                  <a:pt x="1558510" y="1684752"/>
                </a:lnTo>
                <a:lnTo>
                  <a:pt x="1522720" y="1711260"/>
                </a:lnTo>
                <a:lnTo>
                  <a:pt x="1485661" y="1736142"/>
                </a:lnTo>
                <a:lnTo>
                  <a:pt x="1447386" y="1759345"/>
                </a:lnTo>
                <a:lnTo>
                  <a:pt x="1407950" y="1780813"/>
                </a:lnTo>
                <a:lnTo>
                  <a:pt x="1367409" y="1800493"/>
                </a:lnTo>
                <a:lnTo>
                  <a:pt x="1325818" y="1818332"/>
                </a:lnTo>
                <a:lnTo>
                  <a:pt x="1283232" y="1834274"/>
                </a:lnTo>
                <a:lnTo>
                  <a:pt x="1239706" y="1848266"/>
                </a:lnTo>
                <a:lnTo>
                  <a:pt x="1195295" y="1860253"/>
                </a:lnTo>
                <a:lnTo>
                  <a:pt x="1150055" y="1870183"/>
                </a:lnTo>
                <a:lnTo>
                  <a:pt x="1104040" y="1878000"/>
                </a:lnTo>
                <a:lnTo>
                  <a:pt x="1057305" y="1883650"/>
                </a:lnTo>
                <a:lnTo>
                  <a:pt x="1009906" y="1887080"/>
                </a:lnTo>
                <a:lnTo>
                  <a:pt x="961898" y="1888235"/>
                </a:lnTo>
                <a:lnTo>
                  <a:pt x="913889" y="1887080"/>
                </a:lnTo>
                <a:lnTo>
                  <a:pt x="866490" y="1883650"/>
                </a:lnTo>
                <a:lnTo>
                  <a:pt x="819755" y="1878000"/>
                </a:lnTo>
                <a:lnTo>
                  <a:pt x="773740" y="1870183"/>
                </a:lnTo>
                <a:lnTo>
                  <a:pt x="728500" y="1860253"/>
                </a:lnTo>
                <a:lnTo>
                  <a:pt x="684089" y="1848266"/>
                </a:lnTo>
                <a:lnTo>
                  <a:pt x="640563" y="1834274"/>
                </a:lnTo>
                <a:lnTo>
                  <a:pt x="597977" y="1818332"/>
                </a:lnTo>
                <a:lnTo>
                  <a:pt x="556386" y="1800493"/>
                </a:lnTo>
                <a:lnTo>
                  <a:pt x="515845" y="1780813"/>
                </a:lnTo>
                <a:lnTo>
                  <a:pt x="476409" y="1759345"/>
                </a:lnTo>
                <a:lnTo>
                  <a:pt x="438134" y="1736142"/>
                </a:lnTo>
                <a:lnTo>
                  <a:pt x="401075" y="1711260"/>
                </a:lnTo>
                <a:lnTo>
                  <a:pt x="365285" y="1684752"/>
                </a:lnTo>
                <a:lnTo>
                  <a:pt x="330822" y="1656673"/>
                </a:lnTo>
                <a:lnTo>
                  <a:pt x="297739" y="1627076"/>
                </a:lnTo>
                <a:lnTo>
                  <a:pt x="266093" y="1596015"/>
                </a:lnTo>
                <a:lnTo>
                  <a:pt x="235937" y="1563544"/>
                </a:lnTo>
                <a:lnTo>
                  <a:pt x="207328" y="1529719"/>
                </a:lnTo>
                <a:lnTo>
                  <a:pt x="180319" y="1494592"/>
                </a:lnTo>
                <a:lnTo>
                  <a:pt x="154967" y="1458217"/>
                </a:lnTo>
                <a:lnTo>
                  <a:pt x="131327" y="1420650"/>
                </a:lnTo>
                <a:lnTo>
                  <a:pt x="109453" y="1381943"/>
                </a:lnTo>
                <a:lnTo>
                  <a:pt x="89401" y="1342151"/>
                </a:lnTo>
                <a:lnTo>
                  <a:pt x="71225" y="1301328"/>
                </a:lnTo>
                <a:lnTo>
                  <a:pt x="54982" y="1259529"/>
                </a:lnTo>
                <a:lnTo>
                  <a:pt x="40725" y="1216806"/>
                </a:lnTo>
                <a:lnTo>
                  <a:pt x="28511" y="1173214"/>
                </a:lnTo>
                <a:lnTo>
                  <a:pt x="18394" y="1128808"/>
                </a:lnTo>
                <a:lnTo>
                  <a:pt x="10429" y="1083641"/>
                </a:lnTo>
                <a:lnTo>
                  <a:pt x="4672" y="1037768"/>
                </a:lnTo>
                <a:lnTo>
                  <a:pt x="1177" y="991242"/>
                </a:lnTo>
                <a:lnTo>
                  <a:pt x="0" y="944117"/>
                </a:lnTo>
                <a:close/>
              </a:path>
            </a:pathLst>
          </a:custGeom>
          <a:ln w="25400">
            <a:solidFill>
              <a:srgbClr val="6D92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25877" y="3738067"/>
            <a:ext cx="1167104" cy="3066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7901" y="4043171"/>
            <a:ext cx="812355" cy="306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8536" y="1292478"/>
            <a:ext cx="2578100" cy="1474470"/>
          </a:xfrm>
          <a:custGeom>
            <a:avLst/>
            <a:gdLst/>
            <a:ahLst/>
            <a:cxnLst/>
            <a:rect l="l" t="t" r="r" b="b"/>
            <a:pathLst>
              <a:path w="2578100" h="1474470">
                <a:moveTo>
                  <a:pt x="0" y="1474470"/>
                </a:moveTo>
                <a:lnTo>
                  <a:pt x="2577972" y="1474470"/>
                </a:lnTo>
                <a:lnTo>
                  <a:pt x="2577972" y="0"/>
                </a:lnTo>
                <a:lnTo>
                  <a:pt x="0" y="0"/>
                </a:lnTo>
                <a:lnTo>
                  <a:pt x="0" y="1474470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62190" y="1876298"/>
            <a:ext cx="640079" cy="3063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5479" y="3765422"/>
            <a:ext cx="742950" cy="282575"/>
          </a:xfrm>
          <a:custGeom>
            <a:avLst/>
            <a:gdLst/>
            <a:ahLst/>
            <a:cxnLst/>
            <a:rect l="l" t="t" r="r" b="b"/>
            <a:pathLst>
              <a:path w="742950" h="282575">
                <a:moveTo>
                  <a:pt x="715498" y="23273"/>
                </a:moveTo>
                <a:lnTo>
                  <a:pt x="0" y="273684"/>
                </a:lnTo>
                <a:lnTo>
                  <a:pt x="3048" y="282575"/>
                </a:lnTo>
                <a:lnTo>
                  <a:pt x="718904" y="32205"/>
                </a:lnTo>
                <a:lnTo>
                  <a:pt x="724958" y="25117"/>
                </a:lnTo>
                <a:lnTo>
                  <a:pt x="715498" y="23273"/>
                </a:lnTo>
                <a:close/>
              </a:path>
              <a:path w="742950" h="282575">
                <a:moveTo>
                  <a:pt x="735468" y="17399"/>
                </a:moveTo>
                <a:lnTo>
                  <a:pt x="732282" y="17399"/>
                </a:lnTo>
                <a:lnTo>
                  <a:pt x="735457" y="26415"/>
                </a:lnTo>
                <a:lnTo>
                  <a:pt x="718904" y="32205"/>
                </a:lnTo>
                <a:lnTo>
                  <a:pt x="672973" y="85978"/>
                </a:lnTo>
                <a:lnTo>
                  <a:pt x="671195" y="88010"/>
                </a:lnTo>
                <a:lnTo>
                  <a:pt x="671449" y="90931"/>
                </a:lnTo>
                <a:lnTo>
                  <a:pt x="673481" y="92709"/>
                </a:lnTo>
                <a:lnTo>
                  <a:pt x="675513" y="94360"/>
                </a:lnTo>
                <a:lnTo>
                  <a:pt x="678434" y="94106"/>
                </a:lnTo>
                <a:lnTo>
                  <a:pt x="680212" y="92201"/>
                </a:lnTo>
                <a:lnTo>
                  <a:pt x="742696" y="18795"/>
                </a:lnTo>
                <a:lnTo>
                  <a:pt x="735468" y="17399"/>
                </a:lnTo>
                <a:close/>
              </a:path>
              <a:path w="742950" h="282575">
                <a:moveTo>
                  <a:pt x="724958" y="25117"/>
                </a:moveTo>
                <a:lnTo>
                  <a:pt x="718904" y="32205"/>
                </a:lnTo>
                <a:lnTo>
                  <a:pt x="734730" y="26669"/>
                </a:lnTo>
                <a:lnTo>
                  <a:pt x="732917" y="26669"/>
                </a:lnTo>
                <a:lnTo>
                  <a:pt x="724958" y="25117"/>
                </a:lnTo>
                <a:close/>
              </a:path>
              <a:path w="742950" h="282575">
                <a:moveTo>
                  <a:pt x="730250" y="18922"/>
                </a:moveTo>
                <a:lnTo>
                  <a:pt x="724958" y="25117"/>
                </a:lnTo>
                <a:lnTo>
                  <a:pt x="732917" y="26669"/>
                </a:lnTo>
                <a:lnTo>
                  <a:pt x="730250" y="18922"/>
                </a:lnTo>
                <a:close/>
              </a:path>
              <a:path w="742950" h="282575">
                <a:moveTo>
                  <a:pt x="732818" y="18922"/>
                </a:moveTo>
                <a:lnTo>
                  <a:pt x="730250" y="18922"/>
                </a:lnTo>
                <a:lnTo>
                  <a:pt x="732917" y="26669"/>
                </a:lnTo>
                <a:lnTo>
                  <a:pt x="734730" y="26669"/>
                </a:lnTo>
                <a:lnTo>
                  <a:pt x="735457" y="26415"/>
                </a:lnTo>
                <a:lnTo>
                  <a:pt x="732818" y="18922"/>
                </a:lnTo>
                <a:close/>
              </a:path>
              <a:path w="742950" h="282575">
                <a:moveTo>
                  <a:pt x="732282" y="17399"/>
                </a:moveTo>
                <a:lnTo>
                  <a:pt x="715498" y="23273"/>
                </a:lnTo>
                <a:lnTo>
                  <a:pt x="724958" y="25117"/>
                </a:lnTo>
                <a:lnTo>
                  <a:pt x="730250" y="18922"/>
                </a:lnTo>
                <a:lnTo>
                  <a:pt x="732818" y="18922"/>
                </a:lnTo>
                <a:lnTo>
                  <a:pt x="732282" y="17399"/>
                </a:lnTo>
                <a:close/>
              </a:path>
              <a:path w="742950" h="282575">
                <a:moveTo>
                  <a:pt x="645541" y="0"/>
                </a:moveTo>
                <a:lnTo>
                  <a:pt x="643001" y="1650"/>
                </a:lnTo>
                <a:lnTo>
                  <a:pt x="642493" y="4318"/>
                </a:lnTo>
                <a:lnTo>
                  <a:pt x="642112" y="6857"/>
                </a:lnTo>
                <a:lnTo>
                  <a:pt x="643763" y="9397"/>
                </a:lnTo>
                <a:lnTo>
                  <a:pt x="646303" y="9778"/>
                </a:lnTo>
                <a:lnTo>
                  <a:pt x="715498" y="23273"/>
                </a:lnTo>
                <a:lnTo>
                  <a:pt x="732282" y="17399"/>
                </a:lnTo>
                <a:lnTo>
                  <a:pt x="735468" y="17399"/>
                </a:lnTo>
                <a:lnTo>
                  <a:pt x="645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64071" y="2755519"/>
            <a:ext cx="1453515" cy="651510"/>
          </a:xfrm>
          <a:custGeom>
            <a:avLst/>
            <a:gdLst/>
            <a:ahLst/>
            <a:cxnLst/>
            <a:rect l="l" t="t" r="r" b="b"/>
            <a:pathLst>
              <a:path w="1453515" h="651510">
                <a:moveTo>
                  <a:pt x="1426723" y="17907"/>
                </a:moveTo>
                <a:lnTo>
                  <a:pt x="0" y="642365"/>
                </a:lnTo>
                <a:lnTo>
                  <a:pt x="3810" y="651001"/>
                </a:lnTo>
                <a:lnTo>
                  <a:pt x="1430590" y="26644"/>
                </a:lnTo>
                <a:lnTo>
                  <a:pt x="1436162" y="19001"/>
                </a:lnTo>
                <a:lnTo>
                  <a:pt x="1426723" y="17907"/>
                </a:lnTo>
                <a:close/>
              </a:path>
              <a:path w="1453515" h="651510">
                <a:moveTo>
                  <a:pt x="1448074" y="10794"/>
                </a:moveTo>
                <a:lnTo>
                  <a:pt x="1442974" y="10794"/>
                </a:lnTo>
                <a:lnTo>
                  <a:pt x="1446783" y="19557"/>
                </a:lnTo>
                <a:lnTo>
                  <a:pt x="1430590" y="26644"/>
                </a:lnTo>
                <a:lnTo>
                  <a:pt x="1388999" y="83692"/>
                </a:lnTo>
                <a:lnTo>
                  <a:pt x="1387475" y="85851"/>
                </a:lnTo>
                <a:lnTo>
                  <a:pt x="1387855" y="88772"/>
                </a:lnTo>
                <a:lnTo>
                  <a:pt x="1392174" y="91820"/>
                </a:lnTo>
                <a:lnTo>
                  <a:pt x="1395095" y="91439"/>
                </a:lnTo>
                <a:lnTo>
                  <a:pt x="1396619" y="89280"/>
                </a:lnTo>
                <a:lnTo>
                  <a:pt x="1453514" y="11429"/>
                </a:lnTo>
                <a:lnTo>
                  <a:pt x="1448074" y="10794"/>
                </a:lnTo>
                <a:close/>
              </a:path>
              <a:path w="1453515" h="651510">
                <a:moveTo>
                  <a:pt x="1436162" y="19001"/>
                </a:moveTo>
                <a:lnTo>
                  <a:pt x="1430590" y="26644"/>
                </a:lnTo>
                <a:lnTo>
                  <a:pt x="1445913" y="19938"/>
                </a:lnTo>
                <a:lnTo>
                  <a:pt x="1444244" y="19938"/>
                </a:lnTo>
                <a:lnTo>
                  <a:pt x="1436162" y="19001"/>
                </a:lnTo>
                <a:close/>
              </a:path>
              <a:path w="1453515" h="651510">
                <a:moveTo>
                  <a:pt x="1440942" y="12445"/>
                </a:moveTo>
                <a:lnTo>
                  <a:pt x="1436162" y="19001"/>
                </a:lnTo>
                <a:lnTo>
                  <a:pt x="1444244" y="19938"/>
                </a:lnTo>
                <a:lnTo>
                  <a:pt x="1440942" y="12445"/>
                </a:lnTo>
                <a:close/>
              </a:path>
              <a:path w="1453515" h="651510">
                <a:moveTo>
                  <a:pt x="1443691" y="12445"/>
                </a:moveTo>
                <a:lnTo>
                  <a:pt x="1440942" y="12445"/>
                </a:lnTo>
                <a:lnTo>
                  <a:pt x="1444244" y="19938"/>
                </a:lnTo>
                <a:lnTo>
                  <a:pt x="1445913" y="19938"/>
                </a:lnTo>
                <a:lnTo>
                  <a:pt x="1446783" y="19557"/>
                </a:lnTo>
                <a:lnTo>
                  <a:pt x="1443691" y="12445"/>
                </a:lnTo>
                <a:close/>
              </a:path>
              <a:path w="1453515" h="651510">
                <a:moveTo>
                  <a:pt x="1442974" y="10794"/>
                </a:moveTo>
                <a:lnTo>
                  <a:pt x="1426723" y="17907"/>
                </a:lnTo>
                <a:lnTo>
                  <a:pt x="1436162" y="19001"/>
                </a:lnTo>
                <a:lnTo>
                  <a:pt x="1440942" y="12445"/>
                </a:lnTo>
                <a:lnTo>
                  <a:pt x="1443691" y="12445"/>
                </a:lnTo>
                <a:lnTo>
                  <a:pt x="1442974" y="10794"/>
                </a:lnTo>
                <a:close/>
              </a:path>
              <a:path w="1453515" h="651510">
                <a:moveTo>
                  <a:pt x="1355089" y="0"/>
                </a:moveTo>
                <a:lnTo>
                  <a:pt x="1352803" y="1904"/>
                </a:lnTo>
                <a:lnTo>
                  <a:pt x="1352423" y="4444"/>
                </a:lnTo>
                <a:lnTo>
                  <a:pt x="1352169" y="7111"/>
                </a:lnTo>
                <a:lnTo>
                  <a:pt x="1354074" y="9525"/>
                </a:lnTo>
                <a:lnTo>
                  <a:pt x="1356613" y="9778"/>
                </a:lnTo>
                <a:lnTo>
                  <a:pt x="1426723" y="17907"/>
                </a:lnTo>
                <a:lnTo>
                  <a:pt x="1442974" y="10794"/>
                </a:lnTo>
                <a:lnTo>
                  <a:pt x="1448074" y="10794"/>
                </a:lnTo>
                <a:lnTo>
                  <a:pt x="1357756" y="253"/>
                </a:lnTo>
                <a:lnTo>
                  <a:pt x="1355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25011" y="5617462"/>
            <a:ext cx="1252727" cy="12222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8247" y="5794246"/>
            <a:ext cx="1339596" cy="9448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6259" y="5688279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555116" y="0"/>
                </a:moveTo>
                <a:lnTo>
                  <a:pt x="507220" y="1983"/>
                </a:lnTo>
                <a:lnTo>
                  <a:pt x="460454" y="7825"/>
                </a:lnTo>
                <a:lnTo>
                  <a:pt x="414986" y="17363"/>
                </a:lnTo>
                <a:lnTo>
                  <a:pt x="370983" y="30435"/>
                </a:lnTo>
                <a:lnTo>
                  <a:pt x="328611" y="46879"/>
                </a:lnTo>
                <a:lnTo>
                  <a:pt x="288037" y="66533"/>
                </a:lnTo>
                <a:lnTo>
                  <a:pt x="249427" y="89235"/>
                </a:lnTo>
                <a:lnTo>
                  <a:pt x="212949" y="114822"/>
                </a:lnTo>
                <a:lnTo>
                  <a:pt x="178768" y="143132"/>
                </a:lnTo>
                <a:lnTo>
                  <a:pt x="147052" y="174003"/>
                </a:lnTo>
                <a:lnTo>
                  <a:pt x="117966" y="207273"/>
                </a:lnTo>
                <a:lnTo>
                  <a:pt x="91679" y="242780"/>
                </a:lnTo>
                <a:lnTo>
                  <a:pt x="68356" y="280362"/>
                </a:lnTo>
                <a:lnTo>
                  <a:pt x="48163" y="319855"/>
                </a:lnTo>
                <a:lnTo>
                  <a:pt x="31269" y="361099"/>
                </a:lnTo>
                <a:lnTo>
                  <a:pt x="17838" y="403931"/>
                </a:lnTo>
                <a:lnTo>
                  <a:pt x="8039" y="448189"/>
                </a:lnTo>
                <a:lnTo>
                  <a:pt x="2037" y="493711"/>
                </a:lnTo>
                <a:lnTo>
                  <a:pt x="0" y="540334"/>
                </a:lnTo>
                <a:lnTo>
                  <a:pt x="2037" y="586955"/>
                </a:lnTo>
                <a:lnTo>
                  <a:pt x="8039" y="632475"/>
                </a:lnTo>
                <a:lnTo>
                  <a:pt x="17838" y="676731"/>
                </a:lnTo>
                <a:lnTo>
                  <a:pt x="31269" y="719562"/>
                </a:lnTo>
                <a:lnTo>
                  <a:pt x="48163" y="760805"/>
                </a:lnTo>
                <a:lnTo>
                  <a:pt x="68356" y="800298"/>
                </a:lnTo>
                <a:lnTo>
                  <a:pt x="91679" y="837878"/>
                </a:lnTo>
                <a:lnTo>
                  <a:pt x="117966" y="873384"/>
                </a:lnTo>
                <a:lnTo>
                  <a:pt x="147052" y="906654"/>
                </a:lnTo>
                <a:lnTo>
                  <a:pt x="178768" y="937525"/>
                </a:lnTo>
                <a:lnTo>
                  <a:pt x="212949" y="965835"/>
                </a:lnTo>
                <a:lnTo>
                  <a:pt x="249427" y="991422"/>
                </a:lnTo>
                <a:lnTo>
                  <a:pt x="288037" y="1014123"/>
                </a:lnTo>
                <a:lnTo>
                  <a:pt x="328611" y="1033777"/>
                </a:lnTo>
                <a:lnTo>
                  <a:pt x="370983" y="1050221"/>
                </a:lnTo>
                <a:lnTo>
                  <a:pt x="414986" y="1063293"/>
                </a:lnTo>
                <a:lnTo>
                  <a:pt x="460454" y="1072831"/>
                </a:lnTo>
                <a:lnTo>
                  <a:pt x="507220" y="1078673"/>
                </a:lnTo>
                <a:lnTo>
                  <a:pt x="555116" y="1080656"/>
                </a:lnTo>
                <a:lnTo>
                  <a:pt x="603032" y="1078673"/>
                </a:lnTo>
                <a:lnTo>
                  <a:pt x="649815" y="1072831"/>
                </a:lnTo>
                <a:lnTo>
                  <a:pt x="695298" y="1063293"/>
                </a:lnTo>
                <a:lnTo>
                  <a:pt x="739315" y="1050221"/>
                </a:lnTo>
                <a:lnTo>
                  <a:pt x="781698" y="1033777"/>
                </a:lnTo>
                <a:lnTo>
                  <a:pt x="822283" y="1014123"/>
                </a:lnTo>
                <a:lnTo>
                  <a:pt x="860901" y="991422"/>
                </a:lnTo>
                <a:lnTo>
                  <a:pt x="897387" y="965835"/>
                </a:lnTo>
                <a:lnTo>
                  <a:pt x="931574" y="937525"/>
                </a:lnTo>
                <a:lnTo>
                  <a:pt x="963295" y="906654"/>
                </a:lnTo>
                <a:lnTo>
                  <a:pt x="992384" y="873384"/>
                </a:lnTo>
                <a:lnTo>
                  <a:pt x="1018675" y="837878"/>
                </a:lnTo>
                <a:lnTo>
                  <a:pt x="1042000" y="800298"/>
                </a:lnTo>
                <a:lnTo>
                  <a:pt x="1062194" y="760805"/>
                </a:lnTo>
                <a:lnTo>
                  <a:pt x="1079090" y="719562"/>
                </a:lnTo>
                <a:lnTo>
                  <a:pt x="1092521" y="676731"/>
                </a:lnTo>
                <a:lnTo>
                  <a:pt x="1102321" y="632475"/>
                </a:lnTo>
                <a:lnTo>
                  <a:pt x="1108323" y="586955"/>
                </a:lnTo>
                <a:lnTo>
                  <a:pt x="1110361" y="540334"/>
                </a:lnTo>
                <a:lnTo>
                  <a:pt x="1108323" y="493711"/>
                </a:lnTo>
                <a:lnTo>
                  <a:pt x="1102321" y="448189"/>
                </a:lnTo>
                <a:lnTo>
                  <a:pt x="1092521" y="403931"/>
                </a:lnTo>
                <a:lnTo>
                  <a:pt x="1079090" y="361099"/>
                </a:lnTo>
                <a:lnTo>
                  <a:pt x="1062194" y="319855"/>
                </a:lnTo>
                <a:lnTo>
                  <a:pt x="1042000" y="280362"/>
                </a:lnTo>
                <a:lnTo>
                  <a:pt x="1018675" y="242780"/>
                </a:lnTo>
                <a:lnTo>
                  <a:pt x="992384" y="207273"/>
                </a:lnTo>
                <a:lnTo>
                  <a:pt x="963295" y="174003"/>
                </a:lnTo>
                <a:lnTo>
                  <a:pt x="931574" y="143132"/>
                </a:lnTo>
                <a:lnTo>
                  <a:pt x="897387" y="114822"/>
                </a:lnTo>
                <a:lnTo>
                  <a:pt x="860901" y="89235"/>
                </a:lnTo>
                <a:lnTo>
                  <a:pt x="822283" y="66533"/>
                </a:lnTo>
                <a:lnTo>
                  <a:pt x="781698" y="46879"/>
                </a:lnTo>
                <a:lnTo>
                  <a:pt x="739315" y="30435"/>
                </a:lnTo>
                <a:lnTo>
                  <a:pt x="695298" y="17363"/>
                </a:lnTo>
                <a:lnTo>
                  <a:pt x="649815" y="7825"/>
                </a:lnTo>
                <a:lnTo>
                  <a:pt x="603032" y="1983"/>
                </a:lnTo>
                <a:lnTo>
                  <a:pt x="555116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6259" y="5688279"/>
            <a:ext cx="1110615" cy="1080770"/>
          </a:xfrm>
          <a:custGeom>
            <a:avLst/>
            <a:gdLst/>
            <a:ahLst/>
            <a:cxnLst/>
            <a:rect l="l" t="t" r="r" b="b"/>
            <a:pathLst>
              <a:path w="1110614" h="1080770">
                <a:moveTo>
                  <a:pt x="0" y="540334"/>
                </a:moveTo>
                <a:lnTo>
                  <a:pt x="2037" y="493711"/>
                </a:lnTo>
                <a:lnTo>
                  <a:pt x="8039" y="448189"/>
                </a:lnTo>
                <a:lnTo>
                  <a:pt x="17838" y="403931"/>
                </a:lnTo>
                <a:lnTo>
                  <a:pt x="31269" y="361099"/>
                </a:lnTo>
                <a:lnTo>
                  <a:pt x="48163" y="319855"/>
                </a:lnTo>
                <a:lnTo>
                  <a:pt x="68356" y="280362"/>
                </a:lnTo>
                <a:lnTo>
                  <a:pt x="91679" y="242780"/>
                </a:lnTo>
                <a:lnTo>
                  <a:pt x="117966" y="207273"/>
                </a:lnTo>
                <a:lnTo>
                  <a:pt x="147052" y="174003"/>
                </a:lnTo>
                <a:lnTo>
                  <a:pt x="178768" y="143132"/>
                </a:lnTo>
                <a:lnTo>
                  <a:pt x="212949" y="114822"/>
                </a:lnTo>
                <a:lnTo>
                  <a:pt x="249427" y="89235"/>
                </a:lnTo>
                <a:lnTo>
                  <a:pt x="288037" y="66533"/>
                </a:lnTo>
                <a:lnTo>
                  <a:pt x="328611" y="46879"/>
                </a:lnTo>
                <a:lnTo>
                  <a:pt x="370983" y="30435"/>
                </a:lnTo>
                <a:lnTo>
                  <a:pt x="414986" y="17363"/>
                </a:lnTo>
                <a:lnTo>
                  <a:pt x="460454" y="7825"/>
                </a:lnTo>
                <a:lnTo>
                  <a:pt x="507220" y="1983"/>
                </a:lnTo>
                <a:lnTo>
                  <a:pt x="555116" y="0"/>
                </a:lnTo>
                <a:lnTo>
                  <a:pt x="603032" y="1983"/>
                </a:lnTo>
                <a:lnTo>
                  <a:pt x="649815" y="7825"/>
                </a:lnTo>
                <a:lnTo>
                  <a:pt x="695298" y="17363"/>
                </a:lnTo>
                <a:lnTo>
                  <a:pt x="739315" y="30435"/>
                </a:lnTo>
                <a:lnTo>
                  <a:pt x="781698" y="46879"/>
                </a:lnTo>
                <a:lnTo>
                  <a:pt x="822283" y="66533"/>
                </a:lnTo>
                <a:lnTo>
                  <a:pt x="860901" y="89235"/>
                </a:lnTo>
                <a:lnTo>
                  <a:pt x="897387" y="114822"/>
                </a:lnTo>
                <a:lnTo>
                  <a:pt x="931574" y="143132"/>
                </a:lnTo>
                <a:lnTo>
                  <a:pt x="963295" y="174003"/>
                </a:lnTo>
                <a:lnTo>
                  <a:pt x="992384" y="207273"/>
                </a:lnTo>
                <a:lnTo>
                  <a:pt x="1018675" y="242780"/>
                </a:lnTo>
                <a:lnTo>
                  <a:pt x="1042000" y="280362"/>
                </a:lnTo>
                <a:lnTo>
                  <a:pt x="1062194" y="319855"/>
                </a:lnTo>
                <a:lnTo>
                  <a:pt x="1079090" y="361099"/>
                </a:lnTo>
                <a:lnTo>
                  <a:pt x="1092521" y="403931"/>
                </a:lnTo>
                <a:lnTo>
                  <a:pt x="1102321" y="448189"/>
                </a:lnTo>
                <a:lnTo>
                  <a:pt x="1108323" y="493711"/>
                </a:lnTo>
                <a:lnTo>
                  <a:pt x="1110361" y="540334"/>
                </a:lnTo>
                <a:lnTo>
                  <a:pt x="1108323" y="586955"/>
                </a:lnTo>
                <a:lnTo>
                  <a:pt x="1102321" y="632475"/>
                </a:lnTo>
                <a:lnTo>
                  <a:pt x="1092521" y="676731"/>
                </a:lnTo>
                <a:lnTo>
                  <a:pt x="1079090" y="719562"/>
                </a:lnTo>
                <a:lnTo>
                  <a:pt x="1062194" y="760805"/>
                </a:lnTo>
                <a:lnTo>
                  <a:pt x="1042000" y="800298"/>
                </a:lnTo>
                <a:lnTo>
                  <a:pt x="1018675" y="837878"/>
                </a:lnTo>
                <a:lnTo>
                  <a:pt x="992384" y="873384"/>
                </a:lnTo>
                <a:lnTo>
                  <a:pt x="963295" y="906654"/>
                </a:lnTo>
                <a:lnTo>
                  <a:pt x="931574" y="937525"/>
                </a:lnTo>
                <a:lnTo>
                  <a:pt x="897387" y="965835"/>
                </a:lnTo>
                <a:lnTo>
                  <a:pt x="860901" y="991422"/>
                </a:lnTo>
                <a:lnTo>
                  <a:pt x="822283" y="1014123"/>
                </a:lnTo>
                <a:lnTo>
                  <a:pt x="781698" y="1033777"/>
                </a:lnTo>
                <a:lnTo>
                  <a:pt x="739315" y="1050221"/>
                </a:lnTo>
                <a:lnTo>
                  <a:pt x="695298" y="1063293"/>
                </a:lnTo>
                <a:lnTo>
                  <a:pt x="649815" y="1072831"/>
                </a:lnTo>
                <a:lnTo>
                  <a:pt x="603032" y="1078673"/>
                </a:lnTo>
                <a:lnTo>
                  <a:pt x="555116" y="1080656"/>
                </a:lnTo>
                <a:lnTo>
                  <a:pt x="507220" y="1078673"/>
                </a:lnTo>
                <a:lnTo>
                  <a:pt x="460454" y="1072831"/>
                </a:lnTo>
                <a:lnTo>
                  <a:pt x="414986" y="1063293"/>
                </a:lnTo>
                <a:lnTo>
                  <a:pt x="370983" y="1050221"/>
                </a:lnTo>
                <a:lnTo>
                  <a:pt x="328611" y="1033777"/>
                </a:lnTo>
                <a:lnTo>
                  <a:pt x="288037" y="1014123"/>
                </a:lnTo>
                <a:lnTo>
                  <a:pt x="249427" y="991422"/>
                </a:lnTo>
                <a:lnTo>
                  <a:pt x="212949" y="965835"/>
                </a:lnTo>
                <a:lnTo>
                  <a:pt x="178768" y="937525"/>
                </a:lnTo>
                <a:lnTo>
                  <a:pt x="147052" y="906654"/>
                </a:lnTo>
                <a:lnTo>
                  <a:pt x="117966" y="873384"/>
                </a:lnTo>
                <a:lnTo>
                  <a:pt x="91679" y="837878"/>
                </a:lnTo>
                <a:lnTo>
                  <a:pt x="68356" y="800298"/>
                </a:lnTo>
                <a:lnTo>
                  <a:pt x="48163" y="760805"/>
                </a:lnTo>
                <a:lnTo>
                  <a:pt x="31269" y="719562"/>
                </a:lnTo>
                <a:lnTo>
                  <a:pt x="17838" y="676731"/>
                </a:lnTo>
                <a:lnTo>
                  <a:pt x="8039" y="632475"/>
                </a:lnTo>
                <a:lnTo>
                  <a:pt x="2037" y="586955"/>
                </a:lnTo>
                <a:lnTo>
                  <a:pt x="0" y="540334"/>
                </a:lnTo>
                <a:close/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15258" y="5923788"/>
            <a:ext cx="1000086" cy="3063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1561" y="6228588"/>
            <a:ext cx="677773" cy="3063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7914" y="461721"/>
            <a:ext cx="3587623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539" y="1413002"/>
            <a:ext cx="2419096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39" y="1946478"/>
            <a:ext cx="2188083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405890"/>
            <a:ext cx="142240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1539" y="2480182"/>
            <a:ext cx="2299716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6391" y="2576829"/>
            <a:ext cx="2327910" cy="1983739"/>
          </a:xfrm>
          <a:custGeom>
            <a:avLst/>
            <a:gdLst/>
            <a:ahLst/>
            <a:cxnLst/>
            <a:rect l="l" t="t" r="r" b="b"/>
            <a:pathLst>
              <a:path w="2327909" h="1983739">
                <a:moveTo>
                  <a:pt x="0" y="1983232"/>
                </a:moveTo>
                <a:lnTo>
                  <a:pt x="2327529" y="1983232"/>
                </a:lnTo>
                <a:lnTo>
                  <a:pt x="2327529" y="0"/>
                </a:lnTo>
                <a:lnTo>
                  <a:pt x="0" y="0"/>
                </a:lnTo>
                <a:lnTo>
                  <a:pt x="0" y="1983232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5934" y="3415538"/>
            <a:ext cx="828547" cy="306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37933" y="3415538"/>
            <a:ext cx="876084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2794" y="461721"/>
            <a:ext cx="1735074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539" y="1413002"/>
            <a:ext cx="2269109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39" y="1946478"/>
            <a:ext cx="1344295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39" y="2251582"/>
            <a:ext cx="1525905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405890"/>
            <a:ext cx="142240" cy="168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1539" y="2784982"/>
            <a:ext cx="2293366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39" y="3090036"/>
            <a:ext cx="642277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3613" y="1506804"/>
            <a:ext cx="5676900" cy="4248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38225"/>
            <a:ext cx="8534401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ct val="100000"/>
              </a:lnSpc>
            </a:pPr>
            <a:r>
              <a:rPr spc="85" dirty="0"/>
              <a:t>Built-In</a:t>
            </a:r>
            <a:r>
              <a:rPr spc="-90" dirty="0"/>
              <a:t> </a:t>
            </a:r>
            <a:r>
              <a:rPr spc="130" dirty="0"/>
              <a:t>and</a:t>
            </a:r>
            <a:r>
              <a:rPr spc="-105" dirty="0"/>
              <a:t> </a:t>
            </a:r>
            <a:r>
              <a:rPr spc="110" dirty="0"/>
              <a:t>Custom</a:t>
            </a:r>
            <a:r>
              <a:rPr spc="-90" dirty="0"/>
              <a:t> </a:t>
            </a:r>
            <a:r>
              <a:rPr spc="10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00" y="2057400"/>
            <a:ext cx="3581400" cy="1066800"/>
          </a:xfrm>
          <a:prstGeom prst="rect">
            <a:avLst/>
          </a:prstGeom>
          <a:solidFill>
            <a:srgbClr val="4BACC6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889000">
              <a:lnSpc>
                <a:spcPct val="100000"/>
              </a:lnSpc>
            </a:pP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20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463" y="2057400"/>
            <a:ext cx="3581400" cy="1066800"/>
          </a:xfrm>
          <a:prstGeom prst="rect">
            <a:avLst/>
          </a:prstGeom>
          <a:solidFill>
            <a:srgbClr val="F79646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908050">
              <a:lnSpc>
                <a:spcPct val="100000"/>
              </a:lnSpc>
            </a:pP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sz="2000" b="1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31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120">
              <a:lnSpc>
                <a:spcPct val="100000"/>
              </a:lnSpc>
            </a:pPr>
            <a:r>
              <a:rPr spc="85" dirty="0"/>
              <a:t>Built-In</a:t>
            </a:r>
            <a:r>
              <a:rPr spc="-165" dirty="0"/>
              <a:t> </a:t>
            </a:r>
            <a:r>
              <a:rPr spc="100" dirty="0"/>
              <a:t>Services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45" dirty="0"/>
              <a:t>$http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30" dirty="0"/>
              <a:t>$resource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45" dirty="0"/>
              <a:t>$anchorScroll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45" dirty="0"/>
              <a:t>$cacheFactory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50" dirty="0"/>
              <a:t>$compile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40" dirty="0"/>
              <a:t>$parse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40" dirty="0"/>
              <a:t>$locale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35" dirty="0"/>
              <a:t>$timeout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40" dirty="0"/>
              <a:t>$exceptionHandler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15" dirty="0"/>
              <a:t>$filter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40" dirty="0"/>
              <a:t>$cookieStore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7440" y="1220723"/>
            <a:ext cx="1457960" cy="385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$interpolate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$log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$rootScope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$window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$document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$rootElement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$route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$routeParams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$location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$httpBackend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$controller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2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1270">
              <a:lnSpc>
                <a:spcPct val="100000"/>
              </a:lnSpc>
            </a:pPr>
            <a:r>
              <a:rPr spc="65" dirty="0"/>
              <a:t>DOM</a:t>
            </a:r>
            <a:r>
              <a:rPr spc="-140" dirty="0"/>
              <a:t> </a:t>
            </a:r>
            <a:r>
              <a:rPr spc="10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215135"/>
            <a:ext cx="1880235" cy="105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40" dirty="0">
                <a:latin typeface="Calibri"/>
                <a:cs typeface="Calibri"/>
              </a:rPr>
              <a:t>$window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55" dirty="0">
                <a:latin typeface="Calibri"/>
                <a:cs typeface="Calibri"/>
              </a:rPr>
              <a:t>$document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65" dirty="0">
                <a:latin typeface="Calibri"/>
                <a:cs typeface="Calibri"/>
              </a:rPr>
              <a:t>$</a:t>
            </a:r>
            <a:r>
              <a:rPr sz="2000" b="1" spc="-20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oo</a:t>
            </a:r>
            <a:r>
              <a:rPr sz="2000" b="1" spc="25" dirty="0">
                <a:latin typeface="Calibri"/>
                <a:cs typeface="Calibri"/>
              </a:rPr>
              <a:t>t</a:t>
            </a:r>
            <a:r>
              <a:rPr sz="2000" b="1" spc="55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30" dirty="0">
                <a:latin typeface="Calibri"/>
                <a:cs typeface="Calibri"/>
              </a:rPr>
              <a:t>e</a:t>
            </a:r>
            <a:r>
              <a:rPr sz="2000" b="1" spc="60" dirty="0">
                <a:latin typeface="Calibri"/>
                <a:cs typeface="Calibri"/>
              </a:rPr>
              <a:t>m</a:t>
            </a:r>
            <a:r>
              <a:rPr sz="2000" b="1" spc="40" dirty="0">
                <a:latin typeface="Calibri"/>
                <a:cs typeface="Calibri"/>
              </a:rPr>
              <a:t>en</a:t>
            </a:r>
            <a:r>
              <a:rPr sz="2000" b="1" spc="1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456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8867" y="2641473"/>
            <a:ext cx="2596991" cy="969496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73894">
              <a:spcBef>
                <a:spcPts val="1834"/>
              </a:spcBef>
            </a:pPr>
            <a:r>
              <a:rPr sz="2400" spc="4" dirty="0">
                <a:solidFill>
                  <a:srgbClr val="FFFFFF"/>
                </a:solidFill>
                <a:latin typeface="Calibri"/>
                <a:cs typeface="Calibri"/>
              </a:rPr>
              <a:t>$resource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519" y="2641473"/>
            <a:ext cx="2596991" cy="969496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spcBef>
                <a:spcPts val="1834"/>
              </a:spcBef>
            </a:pP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$http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6172200" cy="4464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9525" marR="3810" indent="116205">
              <a:lnSpc>
                <a:spcPts val="3367"/>
              </a:lnSpc>
            </a:pPr>
            <a:r>
              <a:rPr spc="83" dirty="0" smtClean="0">
                <a:solidFill>
                  <a:schemeClr val="tx1"/>
                </a:solidFill>
              </a:rPr>
              <a:t>Calling </a:t>
            </a:r>
            <a:r>
              <a:rPr spc="11" dirty="0">
                <a:solidFill>
                  <a:schemeClr val="tx1"/>
                </a:solidFill>
              </a:rPr>
              <a:t>a </a:t>
            </a:r>
            <a:r>
              <a:rPr spc="-34" dirty="0">
                <a:solidFill>
                  <a:schemeClr val="tx1"/>
                </a:solidFill>
              </a:rPr>
              <a:t>Web</a:t>
            </a:r>
            <a:r>
              <a:rPr spc="-431" dirty="0">
                <a:solidFill>
                  <a:schemeClr val="tx1"/>
                </a:solidFill>
              </a:rPr>
              <a:t> </a:t>
            </a:r>
            <a:r>
              <a:rPr spc="49" dirty="0">
                <a:solidFill>
                  <a:schemeClr val="tx1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4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283845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0" y="3784092"/>
                </a:moveTo>
                <a:lnTo>
                  <a:pt x="12192000" y="3784092"/>
                </a:lnTo>
                <a:lnTo>
                  <a:pt x="12192000" y="0"/>
                </a:lnTo>
                <a:lnTo>
                  <a:pt x="0" y="0"/>
                </a:lnTo>
                <a:lnTo>
                  <a:pt x="0" y="3784092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3" y="1196789"/>
            <a:ext cx="5291535" cy="793271"/>
          </a:xfrm>
          <a:prstGeom prst="rect">
            <a:avLst/>
          </a:prstGeom>
        </p:spPr>
        <p:txBody>
          <a:bodyPr vert="horz" wrap="square" lIns="0" tIns="488419" rIns="0" bIns="0" rtlCol="0" anchor="t">
            <a:spAutoFit/>
          </a:bodyPr>
          <a:lstStyle/>
          <a:p>
            <a:pPr marL="9525"/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$http.get("/api/products/")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391" y="1906609"/>
            <a:ext cx="4531995" cy="118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1519" marR="3810" indent="-712470">
              <a:lnSpc>
                <a:spcPct val="132000"/>
              </a:lnSpc>
            </a:pPr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.then(function(response) </a:t>
            </a:r>
            <a:r>
              <a:rPr sz="1950" dirty="0">
                <a:solidFill>
                  <a:srgbClr val="FFFFFF"/>
                </a:solidFill>
                <a:latin typeface="Consolas"/>
                <a:cs typeface="Consolas"/>
              </a:rPr>
              <a:t>{  </a:t>
            </a:r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vm.products </a:t>
            </a:r>
            <a:r>
              <a:rPr sz="19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950" spc="-1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50" spc="-8" dirty="0">
                <a:solidFill>
                  <a:srgbClr val="FFFFFF"/>
                </a:solidFill>
                <a:latin typeface="Consolas"/>
                <a:cs typeface="Consolas"/>
              </a:rPr>
              <a:t>response.data;</a:t>
            </a:r>
            <a:endParaRPr sz="1950">
              <a:latin typeface="Consolas"/>
              <a:cs typeface="Consolas"/>
            </a:endParaRPr>
          </a:p>
          <a:p>
            <a:pPr marL="209074">
              <a:spcBef>
                <a:spcPts val="746"/>
              </a:spcBef>
            </a:pPr>
            <a:r>
              <a:rPr sz="1950" spc="-4" dirty="0">
                <a:solidFill>
                  <a:srgbClr val="FFFFFF"/>
                </a:solidFill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324" y="4057574"/>
            <a:ext cx="4805363" cy="1500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400" spc="30" dirty="0">
                <a:solidFill>
                  <a:schemeClr val="bg1"/>
                </a:solidFill>
                <a:latin typeface="Calibri"/>
                <a:cs typeface="Calibri"/>
              </a:rPr>
              <a:t>$http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525">
              <a:spcBef>
                <a:spcPts val="689"/>
              </a:spcBef>
            </a:pPr>
            <a:r>
              <a:rPr spc="8" dirty="0">
                <a:solidFill>
                  <a:schemeClr val="bg1"/>
                </a:solidFill>
                <a:latin typeface="Calibri"/>
                <a:cs typeface="Calibri"/>
              </a:rPr>
              <a:t>Built </a:t>
            </a:r>
            <a:r>
              <a:rPr spc="15" dirty="0">
                <a:solidFill>
                  <a:schemeClr val="bg1"/>
                </a:solidFill>
                <a:latin typeface="Calibri"/>
                <a:cs typeface="Calibri"/>
              </a:rPr>
              <a:t>into </a:t>
            </a:r>
            <a:r>
              <a:rPr spc="38" dirty="0">
                <a:solidFill>
                  <a:schemeClr val="bg1"/>
                </a:solidFill>
                <a:latin typeface="Calibri"/>
                <a:cs typeface="Calibri"/>
              </a:rPr>
              <a:t>Angular</a:t>
            </a:r>
            <a:r>
              <a:rPr spc="-10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pc="11" dirty="0">
                <a:solidFill>
                  <a:schemeClr val="bg1"/>
                </a:solidFill>
                <a:latin typeface="Calibri"/>
                <a:cs typeface="Calibri"/>
              </a:rPr>
              <a:t>Core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525" marR="3810">
              <a:lnSpc>
                <a:spcPct val="137900"/>
              </a:lnSpc>
              <a:spcBef>
                <a:spcPts val="8"/>
              </a:spcBef>
            </a:pPr>
            <a:r>
              <a:rPr dirty="0">
                <a:solidFill>
                  <a:schemeClr val="bg1"/>
                </a:solidFill>
                <a:latin typeface="Calibri"/>
                <a:cs typeface="Calibri"/>
              </a:rPr>
              <a:t>Facilitates </a:t>
            </a:r>
            <a:r>
              <a:rPr spc="30" dirty="0">
                <a:solidFill>
                  <a:schemeClr val="bg1"/>
                </a:solidFill>
                <a:latin typeface="Calibri"/>
                <a:cs typeface="Calibri"/>
              </a:rPr>
              <a:t>communication </a:t>
            </a:r>
            <a:r>
              <a:rPr spc="19" dirty="0">
                <a:solidFill>
                  <a:schemeClr val="bg1"/>
                </a:solidFill>
                <a:latin typeface="Calibri"/>
                <a:cs typeface="Calibri"/>
              </a:rPr>
              <a:t>with </a:t>
            </a:r>
            <a:r>
              <a:rPr spc="4" dirty="0">
                <a:solidFill>
                  <a:schemeClr val="bg1"/>
                </a:solidFill>
                <a:latin typeface="Calibri"/>
                <a:cs typeface="Calibri"/>
              </a:rPr>
              <a:t>a </a:t>
            </a:r>
            <a:r>
              <a:rPr spc="34" dirty="0">
                <a:solidFill>
                  <a:schemeClr val="bg1"/>
                </a:solidFill>
                <a:latin typeface="Calibri"/>
                <a:cs typeface="Calibri"/>
              </a:rPr>
              <a:t>back-end</a:t>
            </a:r>
            <a:r>
              <a:rPr spc="-1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chemeClr val="bg1"/>
                </a:solidFill>
                <a:latin typeface="Calibri"/>
                <a:cs typeface="Calibri"/>
              </a:rPr>
              <a:t>service  </a:t>
            </a:r>
            <a:r>
              <a:rPr spc="26" dirty="0">
                <a:solidFill>
                  <a:schemeClr val="bg1"/>
                </a:solidFill>
                <a:latin typeface="Calibri"/>
                <a:cs typeface="Calibri"/>
              </a:rPr>
              <a:t>Asynchronous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4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119" y="2176672"/>
            <a:ext cx="6040755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10" indent="-222885"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8" dirty="0">
                <a:latin typeface="Calibri"/>
                <a:cs typeface="Calibri"/>
              </a:rPr>
              <a:t>REpresentational</a:t>
            </a:r>
            <a:r>
              <a:rPr sz="1950" spc="8" dirty="0">
                <a:latin typeface="Calibri"/>
                <a:cs typeface="Calibri"/>
              </a:rPr>
              <a:t> State</a:t>
            </a:r>
            <a:r>
              <a:rPr sz="1950" spc="-188" dirty="0">
                <a:latin typeface="Calibri"/>
                <a:cs typeface="Calibri"/>
              </a:rPr>
              <a:t> </a:t>
            </a:r>
            <a:r>
              <a:rPr sz="1950" spc="-19" dirty="0">
                <a:latin typeface="Calibri"/>
                <a:cs typeface="Calibri"/>
              </a:rPr>
              <a:t>Transfer</a:t>
            </a:r>
            <a:endParaRPr sz="1950" dirty="0">
              <a:latin typeface="Calibri"/>
              <a:cs typeface="Calibri"/>
            </a:endParaRPr>
          </a:p>
          <a:p>
            <a:pPr marL="232410" indent="-222885">
              <a:spcBef>
                <a:spcPts val="746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19" dirty="0">
                <a:latin typeface="Calibri"/>
                <a:cs typeface="Calibri"/>
              </a:rPr>
              <a:t>Requests</a:t>
            </a:r>
            <a:r>
              <a:rPr sz="1950" spc="-64" dirty="0">
                <a:latin typeface="Calibri"/>
                <a:cs typeface="Calibri"/>
              </a:rPr>
              <a:t> </a:t>
            </a:r>
            <a:r>
              <a:rPr sz="1950" spc="45" dirty="0">
                <a:latin typeface="Calibri"/>
                <a:cs typeface="Calibri"/>
              </a:rPr>
              <a:t>and</a:t>
            </a:r>
            <a:r>
              <a:rPr sz="1950" spc="-41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responses</a:t>
            </a:r>
            <a:r>
              <a:rPr sz="1950" spc="-64" dirty="0">
                <a:latin typeface="Calibri"/>
                <a:cs typeface="Calibri"/>
              </a:rPr>
              <a:t> </a:t>
            </a:r>
            <a:r>
              <a:rPr sz="1950" spc="23" dirty="0">
                <a:latin typeface="Calibri"/>
                <a:cs typeface="Calibri"/>
              </a:rPr>
              <a:t>involve</a:t>
            </a:r>
            <a:r>
              <a:rPr sz="1950" spc="-38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the</a:t>
            </a:r>
            <a:r>
              <a:rPr sz="1950" spc="-38" dirty="0">
                <a:latin typeface="Calibri"/>
                <a:cs typeface="Calibri"/>
              </a:rPr>
              <a:t> </a:t>
            </a:r>
            <a:r>
              <a:rPr sz="1950" spc="-11" dirty="0">
                <a:latin typeface="Calibri"/>
                <a:cs typeface="Calibri"/>
              </a:rPr>
              <a:t>transfer</a:t>
            </a:r>
            <a:r>
              <a:rPr sz="1950" spc="-56" dirty="0">
                <a:latin typeface="Calibri"/>
                <a:cs typeface="Calibri"/>
              </a:rPr>
              <a:t> </a:t>
            </a:r>
            <a:r>
              <a:rPr sz="1950" spc="8" dirty="0">
                <a:latin typeface="Calibri"/>
                <a:cs typeface="Calibri"/>
              </a:rPr>
              <a:t>of</a:t>
            </a:r>
            <a:r>
              <a:rPr sz="1950" spc="-23" dirty="0">
                <a:latin typeface="Calibri"/>
                <a:cs typeface="Calibri"/>
              </a:rPr>
              <a:t> </a:t>
            </a:r>
            <a:r>
              <a:rPr sz="1950" spc="4" dirty="0">
                <a:latin typeface="Calibri"/>
                <a:cs typeface="Calibri"/>
              </a:rPr>
              <a:t>resources</a:t>
            </a:r>
            <a:endParaRPr sz="1950" dirty="0">
              <a:latin typeface="Calibri"/>
              <a:cs typeface="Calibri"/>
            </a:endParaRPr>
          </a:p>
          <a:p>
            <a:pPr marL="232410" indent="-222885">
              <a:spcBef>
                <a:spcPts val="75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11" dirty="0">
                <a:latin typeface="Calibri"/>
                <a:cs typeface="Calibri"/>
              </a:rPr>
              <a:t>Resources </a:t>
            </a:r>
            <a:r>
              <a:rPr sz="1950" spc="-15" dirty="0">
                <a:latin typeface="Calibri"/>
                <a:cs typeface="Calibri"/>
              </a:rPr>
              <a:t>are </a:t>
            </a:r>
            <a:r>
              <a:rPr sz="1950" spc="19" dirty="0">
                <a:latin typeface="Calibri"/>
                <a:cs typeface="Calibri"/>
              </a:rPr>
              <a:t>identified </a:t>
            </a:r>
            <a:r>
              <a:rPr sz="1950" spc="26" dirty="0">
                <a:latin typeface="Calibri"/>
                <a:cs typeface="Calibri"/>
              </a:rPr>
              <a:t>with </a:t>
            </a:r>
            <a:r>
              <a:rPr sz="1950" spc="4" dirty="0">
                <a:latin typeface="Calibri"/>
                <a:cs typeface="Calibri"/>
              </a:rPr>
              <a:t>a</a:t>
            </a:r>
            <a:r>
              <a:rPr sz="1950" spc="-307" dirty="0">
                <a:latin typeface="Calibri"/>
                <a:cs typeface="Calibri"/>
              </a:rPr>
              <a:t> </a:t>
            </a:r>
            <a:r>
              <a:rPr sz="1950" spc="34" dirty="0">
                <a:latin typeface="Calibri"/>
                <a:cs typeface="Calibri"/>
              </a:rPr>
              <a:t>URL</a:t>
            </a:r>
            <a:endParaRPr sz="1950" dirty="0">
              <a:latin typeface="Calibri"/>
              <a:cs typeface="Calibri"/>
            </a:endParaRPr>
          </a:p>
          <a:p>
            <a:pPr marL="456248">
              <a:spcBef>
                <a:spcPts val="405"/>
              </a:spcBef>
            </a:pPr>
            <a:r>
              <a:rPr sz="2400" dirty="0">
                <a:latin typeface="Consolas"/>
                <a:cs typeface="Consolas"/>
              </a:rPr>
              <a:t>/api</a:t>
            </a:r>
            <a:r>
              <a:rPr sz="2400" dirty="0">
                <a:latin typeface="Consolas"/>
                <a:cs typeface="Consolas"/>
              </a:rPr>
              <a:t>/products/</a:t>
            </a:r>
          </a:p>
          <a:p>
            <a:pPr marL="232410" indent="-222885">
              <a:spcBef>
                <a:spcPts val="791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19" dirty="0">
                <a:latin typeface="Calibri"/>
                <a:cs typeface="Calibri"/>
              </a:rPr>
              <a:t>Requests</a:t>
            </a:r>
            <a:r>
              <a:rPr sz="1950" spc="-68" dirty="0">
                <a:latin typeface="Calibri"/>
                <a:cs typeface="Calibri"/>
              </a:rPr>
              <a:t> </a:t>
            </a:r>
            <a:r>
              <a:rPr sz="1950" spc="19" dirty="0">
                <a:latin typeface="Calibri"/>
                <a:cs typeface="Calibri"/>
              </a:rPr>
              <a:t>utilize</a:t>
            </a:r>
            <a:r>
              <a:rPr sz="1950" spc="-41" dirty="0">
                <a:latin typeface="Calibri"/>
                <a:cs typeface="Calibri"/>
              </a:rPr>
              <a:t> </a:t>
            </a:r>
            <a:r>
              <a:rPr sz="1950" spc="4" dirty="0">
                <a:latin typeface="Calibri"/>
                <a:cs typeface="Calibri"/>
              </a:rPr>
              <a:t>a</a:t>
            </a:r>
            <a:r>
              <a:rPr sz="1950" spc="-38" dirty="0">
                <a:latin typeface="Calibri"/>
                <a:cs typeface="Calibri"/>
              </a:rPr>
              <a:t> </a:t>
            </a:r>
            <a:r>
              <a:rPr sz="1950" spc="19" dirty="0">
                <a:latin typeface="Calibri"/>
                <a:cs typeface="Calibri"/>
              </a:rPr>
              <a:t>standard</a:t>
            </a:r>
            <a:r>
              <a:rPr sz="1950" spc="-71" dirty="0">
                <a:latin typeface="Calibri"/>
                <a:cs typeface="Calibri"/>
              </a:rPr>
              <a:t> </a:t>
            </a:r>
            <a:r>
              <a:rPr sz="1950" spc="4" dirty="0">
                <a:latin typeface="Calibri"/>
                <a:cs typeface="Calibri"/>
              </a:rPr>
              <a:t>set</a:t>
            </a:r>
            <a:r>
              <a:rPr sz="1950" spc="-41" dirty="0">
                <a:latin typeface="Calibri"/>
                <a:cs typeface="Calibri"/>
              </a:rPr>
              <a:t> </a:t>
            </a:r>
            <a:r>
              <a:rPr sz="1950" spc="8" dirty="0">
                <a:latin typeface="Calibri"/>
                <a:cs typeface="Calibri"/>
              </a:rPr>
              <a:t>of</a:t>
            </a:r>
            <a:r>
              <a:rPr sz="1950" spc="-38" dirty="0">
                <a:latin typeface="Calibri"/>
                <a:cs typeface="Calibri"/>
              </a:rPr>
              <a:t> </a:t>
            </a:r>
            <a:r>
              <a:rPr sz="1950" spc="45" dirty="0">
                <a:latin typeface="Calibri"/>
                <a:cs typeface="Calibri"/>
              </a:rPr>
              <a:t>HTTP</a:t>
            </a:r>
            <a:r>
              <a:rPr sz="1950" spc="-38" dirty="0">
                <a:latin typeface="Calibri"/>
                <a:cs typeface="Calibri"/>
              </a:rPr>
              <a:t> </a:t>
            </a:r>
            <a:r>
              <a:rPr sz="1950" spc="19" dirty="0">
                <a:latin typeface="Calibri"/>
                <a:cs typeface="Calibri"/>
              </a:rPr>
              <a:t>verbs</a:t>
            </a:r>
            <a:endParaRPr sz="1950" dirty="0">
              <a:latin typeface="Calibri"/>
              <a:cs typeface="Calibri"/>
            </a:endParaRPr>
          </a:p>
          <a:p>
            <a:pPr marL="456248">
              <a:spcBef>
                <a:spcPts val="405"/>
              </a:spcBef>
            </a:pPr>
            <a:r>
              <a:rPr sz="2400" dirty="0">
                <a:latin typeface="Consolas"/>
                <a:cs typeface="Consolas"/>
              </a:rPr>
              <a:t>GET | POST | PUT |</a:t>
            </a:r>
            <a:r>
              <a:rPr sz="2400" spc="-56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DELETE</a:t>
            </a:r>
          </a:p>
          <a:p>
            <a:pPr marL="232410" indent="-222885">
              <a:spcBef>
                <a:spcPts val="791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231934" algn="l"/>
                <a:tab pos="232410" algn="l"/>
              </a:tabLst>
            </a:pPr>
            <a:r>
              <a:rPr sz="1950" spc="-4" dirty="0">
                <a:latin typeface="Calibri"/>
                <a:cs typeface="Calibri"/>
              </a:rPr>
              <a:t>For </a:t>
            </a:r>
            <a:r>
              <a:rPr sz="1950" spc="11" dirty="0">
                <a:latin typeface="Calibri"/>
                <a:cs typeface="Calibri"/>
              </a:rPr>
              <a:t>more </a:t>
            </a:r>
            <a:r>
              <a:rPr sz="1950" spc="4" dirty="0">
                <a:latin typeface="Calibri"/>
                <a:cs typeface="Calibri"/>
              </a:rPr>
              <a:t>information: </a:t>
            </a:r>
            <a:r>
              <a:rPr sz="1950" spc="-11" dirty="0">
                <a:latin typeface="Calibri"/>
                <a:cs typeface="Calibri"/>
              </a:rPr>
              <a:t>"REST</a:t>
            </a:r>
            <a:r>
              <a:rPr sz="1950" spc="-188" dirty="0">
                <a:latin typeface="Calibri"/>
                <a:cs typeface="Calibri"/>
              </a:rPr>
              <a:t> </a:t>
            </a:r>
            <a:r>
              <a:rPr sz="1950" spc="11" dirty="0">
                <a:latin typeface="Calibri"/>
                <a:cs typeface="Calibri"/>
              </a:rPr>
              <a:t>Fundamentals"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3" y="1196789"/>
            <a:ext cx="5291535" cy="805101"/>
          </a:xfrm>
          <a:prstGeom prst="rect">
            <a:avLst/>
          </a:prstGeom>
        </p:spPr>
        <p:txBody>
          <a:bodyPr vert="horz" wrap="square" lIns="0" tIns="157235" rIns="0" bIns="0" rtlCol="0" anchor="t">
            <a:spAutoFit/>
          </a:bodyPr>
          <a:lstStyle/>
          <a:p>
            <a:pPr marL="3652838"/>
            <a:r>
              <a:rPr spc="-8" dirty="0"/>
              <a:t>R</a:t>
            </a:r>
            <a:r>
              <a:rPr dirty="0"/>
              <a:t>E</a:t>
            </a:r>
            <a:r>
              <a:rPr spc="109" dirty="0"/>
              <a:t>S</a:t>
            </a:r>
            <a:r>
              <a:rPr spc="3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44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475</Words>
  <Application>Microsoft Office PowerPoint</Application>
  <PresentationFormat>On-screen Show (4:3)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</vt:lpstr>
      <vt:lpstr>PowerPoint Presentation</vt:lpstr>
      <vt:lpstr>What is a Service? </vt:lpstr>
      <vt:lpstr>PowerPoint Presentation</vt:lpstr>
      <vt:lpstr>Built-In and Custom Services</vt:lpstr>
      <vt:lpstr>Built-In Services</vt:lpstr>
      <vt:lpstr>DOM Services</vt:lpstr>
      <vt:lpstr>Calling a Web Service</vt:lpstr>
      <vt:lpstr>$http.get("/api/products/")</vt:lpstr>
      <vt:lpstr>REST</vt:lpstr>
      <vt:lpstr>function productResource($resource) {  return $resource("/api/products/:id")</vt:lpstr>
      <vt:lpstr>5 Service Flavors</vt:lpstr>
      <vt:lpstr>$provide</vt:lpstr>
      <vt:lpstr>PowerPoint Presentation</vt:lpstr>
      <vt:lpstr>PowerPoint Presentation</vt:lpstr>
      <vt:lpstr>PowerPoint Presentation</vt:lpstr>
      <vt:lpstr>PowerPoint Presentation</vt:lpstr>
      <vt:lpstr>Value and Constant Services</vt:lpstr>
      <vt:lpstr>Dependency Annotations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Scott Allen</dc:creator>
  <cp:lastModifiedBy>Prakash Venigandla</cp:lastModifiedBy>
  <cp:revision>12</cp:revision>
  <dcterms:created xsi:type="dcterms:W3CDTF">2017-03-13T05:03:31Z</dcterms:created>
  <dcterms:modified xsi:type="dcterms:W3CDTF">2017-03-28T09:19:07Z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2017-03-13T00:00:00Z</vt:filetime>
  </property>
</Properties>
</file>