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0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F70-37CD-4963-9749-7974C8DA3EEC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7D03-20FE-40CB-B800-94B1FCB1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6392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F70-37CD-4963-9749-7974C8DA3EEC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7D03-20FE-40CB-B800-94B1FCB1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0601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F70-37CD-4963-9749-7974C8DA3EEC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7D03-20FE-40CB-B800-94B1FCB1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414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F70-37CD-4963-9749-7974C8DA3EEC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7D03-20FE-40CB-B800-94B1FCB15A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959864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F70-37CD-4963-9749-7974C8DA3EEC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7D03-20FE-40CB-B800-94B1FCB1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480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F70-37CD-4963-9749-7974C8DA3EEC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7D03-20FE-40CB-B800-94B1FCB1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2683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F70-37CD-4963-9749-7974C8DA3EEC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7D03-20FE-40CB-B800-94B1FCB1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5866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F70-37CD-4963-9749-7974C8DA3EEC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7D03-20FE-40CB-B800-94B1FCB1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5303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F70-37CD-4963-9749-7974C8DA3EEC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7D03-20FE-40CB-B800-94B1FCB1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5258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F70-37CD-4963-9749-7974C8DA3EEC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7D03-20FE-40CB-B800-94B1FCB1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8728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F70-37CD-4963-9749-7974C8DA3EEC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7D03-20FE-40CB-B800-94B1FCB1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816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F70-37CD-4963-9749-7974C8DA3EEC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7D03-20FE-40CB-B800-94B1FCB1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572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F70-37CD-4963-9749-7974C8DA3EEC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7D03-20FE-40CB-B800-94B1FCB1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0606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F70-37CD-4963-9749-7974C8DA3EEC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7D03-20FE-40CB-B800-94B1FCB1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3355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F70-37CD-4963-9749-7974C8DA3EEC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7D03-20FE-40CB-B800-94B1FCB1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10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F70-37CD-4963-9749-7974C8DA3EEC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7D03-20FE-40CB-B800-94B1FCB1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9086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1F70-37CD-4963-9749-7974C8DA3EEC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7D03-20FE-40CB-B800-94B1FCB1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2824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5AC1F70-37CD-4963-9749-7974C8DA3EEC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C7D03-20FE-40CB-B800-94B1FCB1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49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Quadcopters: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Python “if” statements to control your flight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92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84" y="1387244"/>
            <a:ext cx="8947150" cy="2353044"/>
          </a:xfrm>
        </p:spPr>
      </p:pic>
      <p:cxnSp>
        <p:nvCxnSpPr>
          <p:cNvPr id="6" name="Straight Connector 5"/>
          <p:cNvCxnSpPr/>
          <p:nvPr/>
        </p:nvCxnSpPr>
        <p:spPr>
          <a:xfrm>
            <a:off x="927846" y="5271247"/>
            <a:ext cx="10300447" cy="0"/>
          </a:xfrm>
          <a:prstGeom prst="line">
            <a:avLst/>
          </a:prstGeom>
          <a:ln w="762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9929" y="4382426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Timeline: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73204" y="5116605"/>
            <a:ext cx="309283" cy="309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42663" y="5116605"/>
            <a:ext cx="309283" cy="309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12122" y="5116605"/>
            <a:ext cx="309283" cy="309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81581" y="5116605"/>
            <a:ext cx="309283" cy="309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451040" y="5116604"/>
            <a:ext cx="309283" cy="309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1699" y="543754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0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1158" y="546592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60617" y="5465926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0076" y="546592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3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99535" y="542588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4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82487" y="5116604"/>
            <a:ext cx="1860176" cy="3092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60910" y="5116603"/>
            <a:ext cx="1860176" cy="3092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12440" y="5116603"/>
            <a:ext cx="4038599" cy="314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760322" y="5111671"/>
            <a:ext cx="1104902" cy="3258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38495" y="601066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Takeoff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28823" y="6022321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Hover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99995" y="6025722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Landing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64806" y="6043674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Shutdown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8823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347" y="1747319"/>
            <a:ext cx="9421169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self._time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1.0: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self.increaseAltitude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Go up at 1 meter per second</a:t>
            </a:r>
          </a:p>
          <a:p>
            <a:r>
              <a:rPr lang="en-US" b="1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self._time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2.0: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self.holdAltitude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Hold the current altitude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6879" y="2848060"/>
            <a:ext cx="9421169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self.setPitch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Pitch forward to start moving</a:t>
            </a:r>
          </a:p>
          <a:p>
            <a:r>
              <a:rPr lang="en-US" b="1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self._time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3.2: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self.setPitch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(-20)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Slow back down</a:t>
            </a:r>
          </a:p>
          <a:p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5346" y="2848060"/>
            <a:ext cx="9421169" cy="14773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self._time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4.0: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self.decreaseAltitude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(0.5)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Land at about 1/2 meter per second</a:t>
            </a:r>
          </a:p>
          <a:p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self.shutdown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Shut down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5346" y="2848060"/>
            <a:ext cx="9421169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self._time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3.0: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self.setPitch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Pitch forward to start moving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37202" y="5320200"/>
            <a:ext cx="6157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What do you think this will do?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73467" y="5320200"/>
            <a:ext cx="3667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What about now?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725281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3.125E-6 0.0817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125E-6 0.08171 L 3.125E-6 0.13171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5" grpId="1" animBg="1"/>
      <p:bldP spid="6" grpId="0" animBg="1"/>
      <p:bldP spid="6" grpId="1" animBg="1"/>
      <p:bldP spid="7" grpId="0"/>
      <p:bldP spid="7" grpId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9716107" cy="419548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self.increaseAltitude</a:t>
            </a:r>
            <a:r>
              <a:rPr lang="en-US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lang="en-US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Go up</a:t>
            </a:r>
          </a:p>
          <a:p>
            <a:r>
              <a:rPr lang="en-US" sz="2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self.decreaseAltitude</a:t>
            </a:r>
            <a:r>
              <a:rPr lang="en-US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lang="en-US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Go down</a:t>
            </a:r>
          </a:p>
          <a:p>
            <a:r>
              <a:rPr lang="en-US" sz="2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self.holdAltitude</a:t>
            </a:r>
            <a:r>
              <a:rPr lang="en-US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Hold height</a:t>
            </a:r>
          </a:p>
          <a:p>
            <a:r>
              <a:rPr lang="en-US" sz="2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self.setPitch</a:t>
            </a:r>
            <a:r>
              <a:rPr lang="en-US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Tilt forward/back</a:t>
            </a:r>
          </a:p>
          <a:p>
            <a:r>
              <a:rPr lang="en-US" sz="2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self.setRoll</a:t>
            </a:r>
            <a:r>
              <a:rPr lang="en-US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Tilt side to side</a:t>
            </a:r>
          </a:p>
          <a:p>
            <a:r>
              <a:rPr lang="en-US" sz="2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self.setYawRate</a:t>
            </a:r>
            <a:r>
              <a:rPr lang="en-US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angle per second</a:t>
            </a:r>
            <a:r>
              <a:rPr lang="en-US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Spin</a:t>
            </a:r>
          </a:p>
          <a:p>
            <a:r>
              <a:rPr lang="en-US" sz="2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self.shutdown</a:t>
            </a:r>
            <a:r>
              <a:rPr lang="en-US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Turn everything off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33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184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Courier New</vt:lpstr>
      <vt:lpstr>Wingdings 3</vt:lpstr>
      <vt:lpstr>Ion</vt:lpstr>
      <vt:lpstr>Quadcopters:</vt:lpstr>
      <vt:lpstr>Example code</vt:lpstr>
      <vt:lpstr>Modifying the code</vt:lpstr>
      <vt:lpstr>Available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Quadcopters:</dc:title>
  <dc:creator>Chris Hennes</dc:creator>
  <cp:lastModifiedBy>Chris Hennes</cp:lastModifiedBy>
  <cp:revision>7</cp:revision>
  <dcterms:created xsi:type="dcterms:W3CDTF">2016-02-05T17:42:44Z</dcterms:created>
  <dcterms:modified xsi:type="dcterms:W3CDTF">2016-02-05T18:22:47Z</dcterms:modified>
</cp:coreProperties>
</file>