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6576000" cy="32918400"/>
  <p:notesSz cx="9601200" cy="7315200"/>
  <p:defaultTextStyle>
    <a:defPPr>
      <a:defRPr lang="en-US"/>
    </a:defPPr>
    <a:lvl1pPr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1pPr>
    <a:lvl2pPr marL="4572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2pPr>
    <a:lvl3pPr marL="9144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3pPr>
    <a:lvl4pPr marL="13716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4pPr>
    <a:lvl5pPr marL="1828800" algn="l" rtl="0" eaLnBrk="0" fontAlgn="base" hangingPunct="0">
      <a:spcBef>
        <a:spcPct val="0"/>
      </a:spcBef>
      <a:spcAft>
        <a:spcPct val="0"/>
      </a:spcAft>
      <a:defRPr sz="4000" b="1" kern="1200">
        <a:solidFill>
          <a:srgbClr val="003399"/>
        </a:solidFill>
        <a:latin typeface="Arial" panose="020B0604020202020204" pitchFamily="34" charset="0"/>
        <a:ea typeface="+mn-ea"/>
        <a:cs typeface="+mn-cs"/>
      </a:defRPr>
    </a:lvl5pPr>
    <a:lvl6pPr marL="2286000" algn="l" defTabSz="914400" rtl="0" eaLnBrk="1" latinLnBrk="0" hangingPunct="1">
      <a:defRPr sz="4000" b="1" kern="1200">
        <a:solidFill>
          <a:srgbClr val="003399"/>
        </a:solidFill>
        <a:latin typeface="Arial" panose="020B0604020202020204" pitchFamily="34" charset="0"/>
        <a:ea typeface="+mn-ea"/>
        <a:cs typeface="+mn-cs"/>
      </a:defRPr>
    </a:lvl6pPr>
    <a:lvl7pPr marL="2743200" algn="l" defTabSz="914400" rtl="0" eaLnBrk="1" latinLnBrk="0" hangingPunct="1">
      <a:defRPr sz="4000" b="1" kern="1200">
        <a:solidFill>
          <a:srgbClr val="003399"/>
        </a:solidFill>
        <a:latin typeface="Arial" panose="020B0604020202020204" pitchFamily="34" charset="0"/>
        <a:ea typeface="+mn-ea"/>
        <a:cs typeface="+mn-cs"/>
      </a:defRPr>
    </a:lvl7pPr>
    <a:lvl8pPr marL="3200400" algn="l" defTabSz="914400" rtl="0" eaLnBrk="1" latinLnBrk="0" hangingPunct="1">
      <a:defRPr sz="4000" b="1" kern="1200">
        <a:solidFill>
          <a:srgbClr val="003399"/>
        </a:solidFill>
        <a:latin typeface="Arial" panose="020B0604020202020204" pitchFamily="34" charset="0"/>
        <a:ea typeface="+mn-ea"/>
        <a:cs typeface="+mn-cs"/>
      </a:defRPr>
    </a:lvl8pPr>
    <a:lvl9pPr marL="3657600" algn="l" defTabSz="914400" rtl="0" eaLnBrk="1" latinLnBrk="0" hangingPunct="1">
      <a:defRPr sz="4000" b="1" kern="1200">
        <a:solidFill>
          <a:srgbClr val="003399"/>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7680">
          <p15:clr>
            <a:srgbClr val="A4A3A4"/>
          </p15:clr>
        </p15:guide>
        <p15:guide id="3" pos="15360">
          <p15:clr>
            <a:srgbClr val="A4A3A4"/>
          </p15:clr>
        </p15:guide>
        <p15:guide id="4" pos="26112">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8D79484-32C7-AA39-D034-86C51FD8E679}" name="Caleb Henning" initials="CH" userId="S::chenning@wesleyan.edu::d63c03b4-1ac9-45f3-af77-7fa3e5e2136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B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B91BB7-2F19-46C7-A3FE-7B0EDB3A73DC}" v="261" dt="2025-04-10T19:46:31.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46" autoAdjust="0"/>
    <p:restoredTop sz="87521" autoAdjust="0"/>
  </p:normalViewPr>
  <p:slideViewPr>
    <p:cSldViewPr>
      <p:cViewPr>
        <p:scale>
          <a:sx n="75" d="100"/>
          <a:sy n="75" d="100"/>
        </p:scale>
        <p:origin x="-677" y="-5693"/>
      </p:cViewPr>
      <p:guideLst>
        <p:guide orient="horz" pos="10368"/>
        <p:guide pos="7680"/>
        <p:guide pos="15360"/>
        <p:guide pos="261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microsoft.com/office/2018/10/relationships/authors" Target="author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eb Henning" userId="d63c03b4-1ac9-45f3-af77-7fa3e5e21368" providerId="ADAL" clId="{BDB91BB7-2F19-46C7-A3FE-7B0EDB3A73DC}"/>
    <pc:docChg chg="undo redo custSel modSld">
      <pc:chgData name="Caleb Henning" userId="d63c03b4-1ac9-45f3-af77-7fa3e5e21368" providerId="ADAL" clId="{BDB91BB7-2F19-46C7-A3FE-7B0EDB3A73DC}" dt="2025-04-10T19:50:44.755" v="16464" actId="20577"/>
      <pc:docMkLst>
        <pc:docMk/>
      </pc:docMkLst>
      <pc:sldChg chg="addSp delSp modSp mod modCm">
        <pc:chgData name="Caleb Henning" userId="d63c03b4-1ac9-45f3-af77-7fa3e5e21368" providerId="ADAL" clId="{BDB91BB7-2F19-46C7-A3FE-7B0EDB3A73DC}" dt="2025-04-10T19:50:44.755" v="16464" actId="20577"/>
        <pc:sldMkLst>
          <pc:docMk/>
          <pc:sldMk cId="0" sldId="256"/>
        </pc:sldMkLst>
        <pc:spChg chg="add mod">
          <ac:chgData name="Caleb Henning" userId="d63c03b4-1ac9-45f3-af77-7fa3e5e21368" providerId="ADAL" clId="{BDB91BB7-2F19-46C7-A3FE-7B0EDB3A73DC}" dt="2025-04-10T19:24:20.220" v="15927" actId="255"/>
          <ac:spMkLst>
            <pc:docMk/>
            <pc:sldMk cId="0" sldId="256"/>
            <ac:spMk id="3" creationId="{BBFD1DFB-0B82-B30F-997C-7F7EEEE9FAA5}"/>
          </ac:spMkLst>
        </pc:spChg>
        <pc:spChg chg="add mod">
          <ac:chgData name="Caleb Henning" userId="d63c03b4-1ac9-45f3-af77-7fa3e5e21368" providerId="ADAL" clId="{BDB91BB7-2F19-46C7-A3FE-7B0EDB3A73DC}" dt="2025-04-10T18:37:52.289" v="14510" actId="1035"/>
          <ac:spMkLst>
            <pc:docMk/>
            <pc:sldMk cId="0" sldId="256"/>
            <ac:spMk id="4" creationId="{5A39DC8D-1A2C-36A1-FB2C-4A4E9BF606BF}"/>
          </ac:spMkLst>
        </pc:spChg>
        <pc:spChg chg="add mod">
          <ac:chgData name="Caleb Henning" userId="d63c03b4-1ac9-45f3-af77-7fa3e5e21368" providerId="ADAL" clId="{BDB91BB7-2F19-46C7-A3FE-7B0EDB3A73DC}" dt="2025-04-08T00:06:30.657" v="2215" actId="1035"/>
          <ac:spMkLst>
            <pc:docMk/>
            <pc:sldMk cId="0" sldId="256"/>
            <ac:spMk id="5" creationId="{50491DE1-9985-1A09-2B29-22B3577D4969}"/>
          </ac:spMkLst>
        </pc:spChg>
        <pc:spChg chg="add mod">
          <ac:chgData name="Caleb Henning" userId="d63c03b4-1ac9-45f3-af77-7fa3e5e21368" providerId="ADAL" clId="{BDB91BB7-2F19-46C7-A3FE-7B0EDB3A73DC}" dt="2025-04-08T00:12:33.837" v="3157" actId="14100"/>
          <ac:spMkLst>
            <pc:docMk/>
            <pc:sldMk cId="0" sldId="256"/>
            <ac:spMk id="6" creationId="{9B07F5B1-99B8-BCCA-FD04-451247397CE3}"/>
          </ac:spMkLst>
        </pc:spChg>
        <pc:spChg chg="add mod">
          <ac:chgData name="Caleb Henning" userId="d63c03b4-1ac9-45f3-af77-7fa3e5e21368" providerId="ADAL" clId="{BDB91BB7-2F19-46C7-A3FE-7B0EDB3A73DC}" dt="2025-04-08T00:12:42.371" v="3158" actId="14100"/>
          <ac:spMkLst>
            <pc:docMk/>
            <pc:sldMk cId="0" sldId="256"/>
            <ac:spMk id="9" creationId="{30D14412-107C-5A87-12EB-CB64BEA2EC69}"/>
          </ac:spMkLst>
        </pc:spChg>
        <pc:spChg chg="mod">
          <ac:chgData name="Caleb Henning" userId="d63c03b4-1ac9-45f3-af77-7fa3e5e21368" providerId="ADAL" clId="{BDB91BB7-2F19-46C7-A3FE-7B0EDB3A73DC}" dt="2025-04-10T19:30:00.944" v="16055" actId="20577"/>
          <ac:spMkLst>
            <pc:docMk/>
            <pc:sldMk cId="0" sldId="256"/>
            <ac:spMk id="2050" creationId="{35597E2D-1251-7F7C-C890-479C327CF109}"/>
          </ac:spMkLst>
        </pc:spChg>
        <pc:spChg chg="mod">
          <ac:chgData name="Caleb Henning" userId="d63c03b4-1ac9-45f3-af77-7fa3e5e21368" providerId="ADAL" clId="{BDB91BB7-2F19-46C7-A3FE-7B0EDB3A73DC}" dt="2025-04-10T19:26:32.402" v="15964" actId="20577"/>
          <ac:spMkLst>
            <pc:docMk/>
            <pc:sldMk cId="0" sldId="256"/>
            <ac:spMk id="2053" creationId="{58EB79F9-171C-47D8-1871-971A997007ED}"/>
          </ac:spMkLst>
        </pc:spChg>
        <pc:spChg chg="mod">
          <ac:chgData name="Caleb Henning" userId="d63c03b4-1ac9-45f3-af77-7fa3e5e21368" providerId="ADAL" clId="{BDB91BB7-2F19-46C7-A3FE-7B0EDB3A73DC}" dt="2025-04-10T19:21:25.996" v="15551" actId="20577"/>
          <ac:spMkLst>
            <pc:docMk/>
            <pc:sldMk cId="0" sldId="256"/>
            <ac:spMk id="2054" creationId="{C6DBCAF1-5E2D-C053-B366-B9F2418B2E98}"/>
          </ac:spMkLst>
        </pc:spChg>
        <pc:spChg chg="mod">
          <ac:chgData name="Caleb Henning" userId="d63c03b4-1ac9-45f3-af77-7fa3e5e21368" providerId="ADAL" clId="{BDB91BB7-2F19-46C7-A3FE-7B0EDB3A73DC}" dt="2025-04-10T19:50:44.755" v="16464" actId="20577"/>
          <ac:spMkLst>
            <pc:docMk/>
            <pc:sldMk cId="0" sldId="256"/>
            <ac:spMk id="2056" creationId="{40B1087D-D878-CD8F-0E56-2609A172A3A7}"/>
          </ac:spMkLst>
        </pc:spChg>
        <pc:spChg chg="mod">
          <ac:chgData name="Caleb Henning" userId="d63c03b4-1ac9-45f3-af77-7fa3e5e21368" providerId="ADAL" clId="{BDB91BB7-2F19-46C7-A3FE-7B0EDB3A73DC}" dt="2025-04-10T18:38:48.408" v="14512" actId="1035"/>
          <ac:spMkLst>
            <pc:docMk/>
            <pc:sldMk cId="0" sldId="256"/>
            <ac:spMk id="2057" creationId="{04AFB3B6-8F08-4809-E815-7B9C7A150C5B}"/>
          </ac:spMkLst>
        </pc:spChg>
        <pc:spChg chg="mod">
          <ac:chgData name="Caleb Henning" userId="d63c03b4-1ac9-45f3-af77-7fa3e5e21368" providerId="ADAL" clId="{BDB91BB7-2F19-46C7-A3FE-7B0EDB3A73DC}" dt="2025-04-10T19:28:26.977" v="16038" actId="20577"/>
          <ac:spMkLst>
            <pc:docMk/>
            <pc:sldMk cId="0" sldId="256"/>
            <ac:spMk id="2058" creationId="{2E759E08-91B6-8C3D-5883-BA86AB1AF014}"/>
          </ac:spMkLst>
        </pc:spChg>
        <pc:spChg chg="mod">
          <ac:chgData name="Caleb Henning" userId="d63c03b4-1ac9-45f3-af77-7fa3e5e21368" providerId="ADAL" clId="{BDB91BB7-2F19-46C7-A3FE-7B0EDB3A73DC}" dt="2025-04-07T23:27:38.060" v="1171" actId="1582"/>
          <ac:spMkLst>
            <pc:docMk/>
            <pc:sldMk cId="0" sldId="256"/>
            <ac:spMk id="2083" creationId="{1B674167-14CC-FB8A-46B5-4A3434C208A0}"/>
          </ac:spMkLst>
        </pc:spChg>
        <pc:spChg chg="mod">
          <ac:chgData name="Caleb Henning" userId="d63c03b4-1ac9-45f3-af77-7fa3e5e21368" providerId="ADAL" clId="{BDB91BB7-2F19-46C7-A3FE-7B0EDB3A73DC}" dt="2025-04-10T18:39:10.668" v="14515" actId="1035"/>
          <ac:spMkLst>
            <pc:docMk/>
            <pc:sldMk cId="0" sldId="256"/>
            <ac:spMk id="2084" creationId="{EACCFABB-CDF5-0A7A-888C-58EA7F39E7EA}"/>
          </ac:spMkLst>
        </pc:spChg>
        <pc:spChg chg="mod">
          <ac:chgData name="Caleb Henning" userId="d63c03b4-1ac9-45f3-af77-7fa3e5e21368" providerId="ADAL" clId="{BDB91BB7-2F19-46C7-A3FE-7B0EDB3A73DC}" dt="2025-04-10T19:26:19.510" v="15958" actId="1036"/>
          <ac:spMkLst>
            <pc:docMk/>
            <pc:sldMk cId="0" sldId="256"/>
            <ac:spMk id="2085" creationId="{08A9AAAC-6D69-EB0B-BEAA-68B31118D51C}"/>
          </ac:spMkLst>
        </pc:spChg>
        <pc:spChg chg="mod">
          <ac:chgData name="Caleb Henning" userId="d63c03b4-1ac9-45f3-af77-7fa3e5e21368" providerId="ADAL" clId="{BDB91BB7-2F19-46C7-A3FE-7B0EDB3A73DC}" dt="2025-04-10T18:39:19.569" v="14516" actId="1035"/>
          <ac:spMkLst>
            <pc:docMk/>
            <pc:sldMk cId="0" sldId="256"/>
            <ac:spMk id="2088" creationId="{FE0F5683-4410-6C67-0EFE-C1CED3D1959D}"/>
          </ac:spMkLst>
        </pc:spChg>
        <pc:spChg chg="mod">
          <ac:chgData name="Caleb Henning" userId="d63c03b4-1ac9-45f3-af77-7fa3e5e21368" providerId="ADAL" clId="{BDB91BB7-2F19-46C7-A3FE-7B0EDB3A73DC}" dt="2025-04-10T19:46:31.313" v="16056" actId="1036"/>
          <ac:spMkLst>
            <pc:docMk/>
            <pc:sldMk cId="0" sldId="256"/>
            <ac:spMk id="2090" creationId="{8F9E1A00-B2EF-99A2-73A8-D01A22CE69A7}"/>
          </ac:spMkLst>
        </pc:spChg>
        <pc:picChg chg="mod">
          <ac:chgData name="Caleb Henning" userId="d63c03b4-1ac9-45f3-af77-7fa3e5e21368" providerId="ADAL" clId="{BDB91BB7-2F19-46C7-A3FE-7B0EDB3A73DC}" dt="2025-04-09T20:13:51.003" v="11922" actId="14100"/>
          <ac:picMkLst>
            <pc:docMk/>
            <pc:sldMk cId="0" sldId="256"/>
            <ac:picMk id="2" creationId="{0354D87C-282A-2D6D-4770-6BA791887770}"/>
          </ac:picMkLst>
        </pc:picChg>
        <pc:picChg chg="add mod">
          <ac:chgData name="Caleb Henning" userId="d63c03b4-1ac9-45f3-af77-7fa3e5e21368" providerId="ADAL" clId="{BDB91BB7-2F19-46C7-A3FE-7B0EDB3A73DC}" dt="2025-04-10T18:36:05.133" v="14333" actId="1035"/>
          <ac:picMkLst>
            <pc:docMk/>
            <pc:sldMk cId="0" sldId="256"/>
            <ac:picMk id="15" creationId="{096A49CC-1B29-86B0-1A50-EF85B06D4904}"/>
          </ac:picMkLst>
        </pc:picChg>
        <pc:picChg chg="add mod">
          <ac:chgData name="Caleb Henning" userId="d63c03b4-1ac9-45f3-af77-7fa3e5e21368" providerId="ADAL" clId="{BDB91BB7-2F19-46C7-A3FE-7B0EDB3A73DC}" dt="2025-04-10T18:39:04.901" v="14514" actId="1036"/>
          <ac:picMkLst>
            <pc:docMk/>
            <pc:sldMk cId="0" sldId="256"/>
            <ac:picMk id="20" creationId="{CC4D4D73-6473-FA37-BE7D-76B8B8311F08}"/>
          </ac:picMkLst>
        </pc:picChg>
        <pc:picChg chg="add mod">
          <ac:chgData name="Caleb Henning" userId="d63c03b4-1ac9-45f3-af77-7fa3e5e21368" providerId="ADAL" clId="{BDB91BB7-2F19-46C7-A3FE-7B0EDB3A73DC}" dt="2025-04-10T19:26:20.839" v="15959" actId="1036"/>
          <ac:picMkLst>
            <pc:docMk/>
            <pc:sldMk cId="0" sldId="256"/>
            <ac:picMk id="22" creationId="{DD5EB9D7-06F0-5E26-9246-AF219073EC42}"/>
          </ac:picMkLst>
        </pc:picChg>
        <pc:picChg chg="add mod">
          <ac:chgData name="Caleb Henning" userId="d63c03b4-1ac9-45f3-af77-7fa3e5e21368" providerId="ADAL" clId="{BDB91BB7-2F19-46C7-A3FE-7B0EDB3A73DC}" dt="2025-04-10T19:22:59.059" v="15582" actId="1036"/>
          <ac:picMkLst>
            <pc:docMk/>
            <pc:sldMk cId="0" sldId="256"/>
            <ac:picMk id="23" creationId="{5A30BE29-03ED-971F-2CD9-531769D96283}"/>
          </ac:picMkLst>
        </pc:picChg>
        <pc:extLst>
          <p:ext xmlns:p="http://schemas.openxmlformats.org/presentationml/2006/main" uri="{D6D511B9-2390-475A-947B-AFAB55BFBCF1}">
            <pc226:cmChg xmlns:pc226="http://schemas.microsoft.com/office/powerpoint/2022/06/main/command" chg="mod">
              <pc226:chgData name="Caleb Henning" userId="d63c03b4-1ac9-45f3-af77-7fa3e5e21368" providerId="ADAL" clId="{BDB91BB7-2F19-46C7-A3FE-7B0EDB3A73DC}" dt="2025-04-10T18:23:09.288" v="13361" actId="20577"/>
              <pc2:cmMkLst xmlns:pc2="http://schemas.microsoft.com/office/powerpoint/2019/9/main/command">
                <pc:docMk/>
                <pc:sldMk cId="0" sldId="256"/>
                <pc2:cmMk id="{005A5334-56DD-49B7-9B06-C099A2D1A2E6}"/>
              </pc2:cmMkLst>
            </pc226:cmChg>
            <pc226:cmChg xmlns:pc226="http://schemas.microsoft.com/office/powerpoint/2022/06/main/command" chg="mod">
              <pc226:chgData name="Caleb Henning" userId="d63c03b4-1ac9-45f3-af77-7fa3e5e21368" providerId="ADAL" clId="{BDB91BB7-2F19-46C7-A3FE-7B0EDB3A73DC}" dt="2025-04-10T18:30:49.249" v="13893" actId="20577"/>
              <pc2:cmMkLst xmlns:pc2="http://schemas.microsoft.com/office/powerpoint/2019/9/main/command">
                <pc:docMk/>
                <pc:sldMk cId="0" sldId="256"/>
                <pc2:cmMk id="{56578552-5BD7-4FB5-A321-2E977F5FC388}"/>
              </pc2:cmMkLst>
            </pc226:cmChg>
            <pc226:cmChg xmlns:pc226="http://schemas.microsoft.com/office/powerpoint/2022/06/main/command" chg="mod">
              <pc226:chgData name="Caleb Henning" userId="d63c03b4-1ac9-45f3-af77-7fa3e5e21368" providerId="ADAL" clId="{BDB91BB7-2F19-46C7-A3FE-7B0EDB3A73DC}" dt="2025-04-10T18:10:07.440" v="12512" actId="20577"/>
              <pc2:cmMkLst xmlns:pc2="http://schemas.microsoft.com/office/powerpoint/2019/9/main/command">
                <pc:docMk/>
                <pc:sldMk cId="0" sldId="256"/>
                <pc2:cmMk id="{9E59DE63-538A-4DAD-8E60-960FB32AA7C5}"/>
              </pc2:cmMkLst>
            </pc226:cmChg>
            <pc226:cmChg xmlns:pc226="http://schemas.microsoft.com/office/powerpoint/2022/06/main/command" chg="mod">
              <pc226:chgData name="Caleb Henning" userId="d63c03b4-1ac9-45f3-af77-7fa3e5e21368" providerId="ADAL" clId="{BDB91BB7-2F19-46C7-A3FE-7B0EDB3A73DC}" dt="2025-04-09T18:39:27.364" v="5380" actId="20577"/>
              <pc2:cmMkLst xmlns:pc2="http://schemas.microsoft.com/office/powerpoint/2019/9/main/command">
                <pc:docMk/>
                <pc:sldMk cId="0" sldId="256"/>
                <pc2:cmMk id="{D6F1586C-B24C-49E6-8E7F-0E3173802AD8}"/>
              </pc2:cmMkLst>
            </pc226:cmChg>
            <pc226:cmChg xmlns:pc226="http://schemas.microsoft.com/office/powerpoint/2022/06/main/command" chg="mod">
              <pc226:chgData name="Caleb Henning" userId="d63c03b4-1ac9-45f3-af77-7fa3e5e21368" providerId="ADAL" clId="{BDB91BB7-2F19-46C7-A3FE-7B0EDB3A73DC}" dt="2025-04-10T19:28:26.977" v="16038" actId="20577"/>
              <pc2:cmMkLst xmlns:pc2="http://schemas.microsoft.com/office/powerpoint/2019/9/main/command">
                <pc:docMk/>
                <pc:sldMk cId="0" sldId="256"/>
                <pc2:cmMk id="{953D8C79-6CE3-4477-8823-BA3FFCB30DAE}"/>
              </pc2:cmMkLst>
            </pc226:cmChg>
            <pc226:cmChg xmlns:pc226="http://schemas.microsoft.com/office/powerpoint/2022/06/main/command" chg="mod">
              <pc226:chgData name="Caleb Henning" userId="d63c03b4-1ac9-45f3-af77-7fa3e5e21368" providerId="ADAL" clId="{BDB91BB7-2F19-46C7-A3FE-7B0EDB3A73DC}" dt="2025-04-10T18:23:09.288" v="13361" actId="20577"/>
              <pc2:cmMkLst xmlns:pc2="http://schemas.microsoft.com/office/powerpoint/2019/9/main/command">
                <pc:docMk/>
                <pc:sldMk cId="0" sldId="256"/>
                <pc2:cmMk id="{9A408A7D-FE25-4642-BEBC-16C9160CF9C5}"/>
              </pc2:cmMkLst>
            </pc226:cmChg>
            <pc226:cmChg xmlns:pc226="http://schemas.microsoft.com/office/powerpoint/2022/06/main/command" chg="mod">
              <pc226:chgData name="Caleb Henning" userId="d63c03b4-1ac9-45f3-af77-7fa3e5e21368" providerId="ADAL" clId="{BDB91BB7-2F19-46C7-A3FE-7B0EDB3A73DC}" dt="2025-04-10T18:22:34.424" v="13356" actId="20577"/>
              <pc2:cmMkLst xmlns:pc2="http://schemas.microsoft.com/office/powerpoint/2019/9/main/command">
                <pc:docMk/>
                <pc:sldMk cId="0" sldId="256"/>
                <pc2:cmMk id="{DFAEB4B2-A1E7-44E4-9D57-D70F2C82540C}"/>
              </pc2:cmMkLst>
            </pc226:cmChg>
            <pc226:cmChg xmlns:pc226="http://schemas.microsoft.com/office/powerpoint/2022/06/main/command" chg="mod">
              <pc226:chgData name="Caleb Henning" userId="d63c03b4-1ac9-45f3-af77-7fa3e5e21368" providerId="ADAL" clId="{BDB91BB7-2F19-46C7-A3FE-7B0EDB3A73DC}" dt="2025-04-10T19:21:25.996" v="15551" actId="20577"/>
              <pc2:cmMkLst xmlns:pc2="http://schemas.microsoft.com/office/powerpoint/2019/9/main/command">
                <pc:docMk/>
                <pc:sldMk cId="0" sldId="256"/>
                <pc2:cmMk id="{9BD699DB-74BF-43FB-8F90-D19AA0348FD2}"/>
              </pc2:cmMkLst>
            </pc226:cmChg>
          </p:ext>
        </pc:ext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01A38C3-37A6-899A-F5E4-731A460AFF21}"/>
              </a:ext>
            </a:extLst>
          </p:cNvPr>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lvl1pPr defTabSz="963613">
              <a:defRPr sz="1400" b="0" smtClean="0">
                <a:solidFill>
                  <a:schemeClr val="tx1"/>
                </a:solidFill>
                <a:latin typeface="Times New Roman" pitchFamily="18" charset="0"/>
              </a:defRPr>
            </a:lvl1pPr>
          </a:lstStyle>
          <a:p>
            <a:pPr>
              <a:defRPr/>
            </a:pPr>
            <a:endParaRPr lang="en-US" altLang="en-US"/>
          </a:p>
        </p:txBody>
      </p:sp>
      <p:sp>
        <p:nvSpPr>
          <p:cNvPr id="4099" name="Rectangle 3">
            <a:extLst>
              <a:ext uri="{FF2B5EF4-FFF2-40B4-BE49-F238E27FC236}">
                <a16:creationId xmlns:a16="http://schemas.microsoft.com/office/drawing/2014/main" id="{DD991D71-DA8C-98B8-30F0-EA049404A6E0}"/>
              </a:ext>
            </a:extLst>
          </p:cNvPr>
          <p:cNvSpPr>
            <a:spLocks noGrp="1" noChangeArrowheads="1"/>
          </p:cNvSpPr>
          <p:nvPr>
            <p:ph type="dt" sz="quarter" idx="1"/>
          </p:nvPr>
        </p:nvSpPr>
        <p:spPr bwMode="auto">
          <a:xfrm>
            <a:off x="5437188" y="0"/>
            <a:ext cx="4162425" cy="365125"/>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lvl1pPr algn="r" defTabSz="963613">
              <a:defRPr sz="1400" b="0" smtClean="0">
                <a:solidFill>
                  <a:schemeClr val="tx1"/>
                </a:solidFill>
                <a:latin typeface="Times New Roman" pitchFamily="18" charset="0"/>
              </a:defRPr>
            </a:lvl1pPr>
          </a:lstStyle>
          <a:p>
            <a:pPr>
              <a:defRPr/>
            </a:pPr>
            <a:endParaRPr lang="en-US" altLang="en-US"/>
          </a:p>
        </p:txBody>
      </p:sp>
      <p:sp>
        <p:nvSpPr>
          <p:cNvPr id="4100" name="Rectangle 4">
            <a:extLst>
              <a:ext uri="{FF2B5EF4-FFF2-40B4-BE49-F238E27FC236}">
                <a16:creationId xmlns:a16="http://schemas.microsoft.com/office/drawing/2014/main" id="{6EF7672D-B2C8-6F39-2083-E4E2DB97AB72}"/>
              </a:ext>
            </a:extLst>
          </p:cNvPr>
          <p:cNvSpPr>
            <a:spLocks noGrp="1" noChangeArrowheads="1"/>
          </p:cNvSpPr>
          <p:nvPr>
            <p:ph type="ftr" sz="quarter" idx="2"/>
          </p:nvPr>
        </p:nvSpPr>
        <p:spPr bwMode="auto">
          <a:xfrm>
            <a:off x="0" y="6948488"/>
            <a:ext cx="4160838" cy="365125"/>
          </a:xfrm>
          <a:prstGeom prst="rect">
            <a:avLst/>
          </a:prstGeom>
          <a:noFill/>
          <a:ln w="9525">
            <a:noFill/>
            <a:miter lim="800000"/>
            <a:headEnd/>
            <a:tailEnd/>
          </a:ln>
          <a:effectLst/>
        </p:spPr>
        <p:txBody>
          <a:bodyPr vert="horz" wrap="square" lIns="96321" tIns="48159" rIns="96321" bIns="48159" numCol="1" anchor="b" anchorCtr="0" compatLnSpc="1">
            <a:prstTxWarp prst="textNoShape">
              <a:avLst/>
            </a:prstTxWarp>
          </a:bodyPr>
          <a:lstStyle>
            <a:lvl1pPr defTabSz="963613">
              <a:defRPr sz="1400" b="0" smtClean="0">
                <a:solidFill>
                  <a:schemeClr val="tx1"/>
                </a:solidFill>
                <a:latin typeface="Times New Roman" pitchFamily="18" charset="0"/>
              </a:defRPr>
            </a:lvl1pPr>
          </a:lstStyle>
          <a:p>
            <a:pPr>
              <a:defRPr/>
            </a:pPr>
            <a:endParaRPr lang="en-US" altLang="en-US"/>
          </a:p>
        </p:txBody>
      </p:sp>
      <p:sp>
        <p:nvSpPr>
          <p:cNvPr id="4101" name="Rectangle 5">
            <a:extLst>
              <a:ext uri="{FF2B5EF4-FFF2-40B4-BE49-F238E27FC236}">
                <a16:creationId xmlns:a16="http://schemas.microsoft.com/office/drawing/2014/main" id="{09EF7849-6C20-4688-4E30-A9CBD5C2530B}"/>
              </a:ext>
            </a:extLst>
          </p:cNvPr>
          <p:cNvSpPr>
            <a:spLocks noGrp="1" noChangeArrowheads="1"/>
          </p:cNvSpPr>
          <p:nvPr>
            <p:ph type="sldNum" sz="quarter" idx="3"/>
          </p:nvPr>
        </p:nvSpPr>
        <p:spPr bwMode="auto">
          <a:xfrm>
            <a:off x="5437188" y="6948488"/>
            <a:ext cx="4162425" cy="365125"/>
          </a:xfrm>
          <a:prstGeom prst="rect">
            <a:avLst/>
          </a:prstGeom>
          <a:noFill/>
          <a:ln w="9525">
            <a:noFill/>
            <a:miter lim="800000"/>
            <a:headEnd/>
            <a:tailEnd/>
          </a:ln>
          <a:effec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panose="02020603050405020304" pitchFamily="18" charset="0"/>
              </a:defRPr>
            </a:lvl1pPr>
          </a:lstStyle>
          <a:p>
            <a:fld id="{A1932002-0D70-2A43-BF36-FF91A4C016A7}"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FF9DC6C-EF42-C5E4-8A8B-080F5C8C1774}"/>
              </a:ext>
            </a:extLst>
          </p:cNvPr>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lvl1pPr defTabSz="963613">
              <a:defRPr sz="1400" b="0" smtClean="0">
                <a:solidFill>
                  <a:schemeClr val="tx1"/>
                </a:solidFill>
                <a:latin typeface="Times New Roman" pitchFamily="18" charset="0"/>
              </a:defRPr>
            </a:lvl1pPr>
          </a:lstStyle>
          <a:p>
            <a:pPr>
              <a:defRPr/>
            </a:pPr>
            <a:endParaRPr lang="en-US" altLang="en-US"/>
          </a:p>
        </p:txBody>
      </p:sp>
      <p:sp>
        <p:nvSpPr>
          <p:cNvPr id="3075" name="Rectangle 3">
            <a:extLst>
              <a:ext uri="{FF2B5EF4-FFF2-40B4-BE49-F238E27FC236}">
                <a16:creationId xmlns:a16="http://schemas.microsoft.com/office/drawing/2014/main" id="{BE7541F9-D58A-57D9-8143-5C6E4BFE3007}"/>
              </a:ext>
            </a:extLst>
          </p:cNvPr>
          <p:cNvSpPr>
            <a:spLocks noGrp="1" noChangeArrowheads="1"/>
          </p:cNvSpPr>
          <p:nvPr>
            <p:ph type="dt" idx="1"/>
          </p:nvPr>
        </p:nvSpPr>
        <p:spPr bwMode="auto">
          <a:xfrm>
            <a:off x="5437188" y="0"/>
            <a:ext cx="4162425" cy="365125"/>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lvl1pPr algn="r" defTabSz="963613">
              <a:defRPr sz="1400" b="0" smtClean="0">
                <a:solidFill>
                  <a:schemeClr val="tx1"/>
                </a:solidFill>
                <a:latin typeface="Times New Roman" pitchFamily="18" charset="0"/>
              </a:defRPr>
            </a:lvl1pPr>
          </a:lstStyle>
          <a:p>
            <a:pPr>
              <a:defRPr/>
            </a:pPr>
            <a:endParaRPr lang="en-US" altLang="en-US"/>
          </a:p>
        </p:txBody>
      </p:sp>
      <p:sp>
        <p:nvSpPr>
          <p:cNvPr id="3076" name="Rectangle 4">
            <a:extLst>
              <a:ext uri="{FF2B5EF4-FFF2-40B4-BE49-F238E27FC236}">
                <a16:creationId xmlns:a16="http://schemas.microsoft.com/office/drawing/2014/main" id="{CBE07B5F-1897-4DCD-5641-41E182CED773}"/>
              </a:ext>
            </a:extLst>
          </p:cNvPr>
          <p:cNvSpPr>
            <a:spLocks noGrp="1" noRot="1" noChangeAspect="1" noChangeArrowheads="1" noTextEdit="1"/>
          </p:cNvSpPr>
          <p:nvPr>
            <p:ph type="sldImg" idx="2"/>
          </p:nvPr>
        </p:nvSpPr>
        <p:spPr bwMode="auto">
          <a:xfrm>
            <a:off x="3276600" y="549275"/>
            <a:ext cx="30480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7E09CFA4-4101-7EFD-8D55-949C453A82AC}"/>
              </a:ext>
            </a:extLst>
          </p:cNvPr>
          <p:cNvSpPr>
            <a:spLocks noGrp="1" noChangeArrowheads="1"/>
          </p:cNvSpPr>
          <p:nvPr>
            <p:ph type="body" sz="quarter" idx="3"/>
          </p:nvPr>
        </p:nvSpPr>
        <p:spPr bwMode="auto">
          <a:xfrm>
            <a:off x="960438" y="3475038"/>
            <a:ext cx="7681912" cy="3290887"/>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70139392-FD20-08F7-26BD-AFC86C93A4B4}"/>
              </a:ext>
            </a:extLst>
          </p:cNvPr>
          <p:cNvSpPr>
            <a:spLocks noGrp="1" noChangeArrowheads="1"/>
          </p:cNvSpPr>
          <p:nvPr>
            <p:ph type="ftr" sz="quarter" idx="4"/>
          </p:nvPr>
        </p:nvSpPr>
        <p:spPr bwMode="auto">
          <a:xfrm>
            <a:off x="0" y="6948488"/>
            <a:ext cx="4160838" cy="365125"/>
          </a:xfrm>
          <a:prstGeom prst="rect">
            <a:avLst/>
          </a:prstGeom>
          <a:noFill/>
          <a:ln w="9525">
            <a:noFill/>
            <a:miter lim="800000"/>
            <a:headEnd/>
            <a:tailEnd/>
          </a:ln>
          <a:effectLst/>
        </p:spPr>
        <p:txBody>
          <a:bodyPr vert="horz" wrap="square" lIns="96321" tIns="48159" rIns="96321" bIns="48159" numCol="1" anchor="b" anchorCtr="0" compatLnSpc="1">
            <a:prstTxWarp prst="textNoShape">
              <a:avLst/>
            </a:prstTxWarp>
          </a:bodyPr>
          <a:lstStyle>
            <a:lvl1pPr defTabSz="963613">
              <a:defRPr sz="1400" b="0" smtClean="0">
                <a:solidFill>
                  <a:schemeClr val="tx1"/>
                </a:solidFill>
                <a:latin typeface="Times New Roman" pitchFamily="18" charset="0"/>
              </a:defRPr>
            </a:lvl1pPr>
          </a:lstStyle>
          <a:p>
            <a:pPr>
              <a:defRPr/>
            </a:pPr>
            <a:endParaRPr lang="en-US" altLang="en-US"/>
          </a:p>
        </p:txBody>
      </p:sp>
      <p:sp>
        <p:nvSpPr>
          <p:cNvPr id="3079" name="Rectangle 7">
            <a:extLst>
              <a:ext uri="{FF2B5EF4-FFF2-40B4-BE49-F238E27FC236}">
                <a16:creationId xmlns:a16="http://schemas.microsoft.com/office/drawing/2014/main" id="{C3C4FB75-B184-31A9-74CD-ACF883FB3DF3}"/>
              </a:ext>
            </a:extLst>
          </p:cNvPr>
          <p:cNvSpPr>
            <a:spLocks noGrp="1" noChangeArrowheads="1"/>
          </p:cNvSpPr>
          <p:nvPr>
            <p:ph type="sldNum" sz="quarter" idx="5"/>
          </p:nvPr>
        </p:nvSpPr>
        <p:spPr bwMode="auto">
          <a:xfrm>
            <a:off x="5437188" y="6948488"/>
            <a:ext cx="4162425" cy="365125"/>
          </a:xfrm>
          <a:prstGeom prst="rect">
            <a:avLst/>
          </a:prstGeom>
          <a:noFill/>
          <a:ln w="9525">
            <a:noFill/>
            <a:miter lim="800000"/>
            <a:headEnd/>
            <a:tailEnd/>
          </a:ln>
          <a:effectLst/>
        </p:spPr>
        <p:txBody>
          <a:bodyPr vert="horz" wrap="square" lIns="96321" tIns="48159" rIns="96321" bIns="48159" numCol="1" anchor="b" anchorCtr="0" compatLnSpc="1">
            <a:prstTxWarp prst="textNoShape">
              <a:avLst/>
            </a:prstTxWarp>
          </a:bodyPr>
          <a:lstStyle>
            <a:lvl1pPr algn="r" defTabSz="963613">
              <a:defRPr sz="1400" b="0">
                <a:solidFill>
                  <a:schemeClr val="tx1"/>
                </a:solidFill>
                <a:latin typeface="Times New Roman" panose="02020603050405020304" pitchFamily="18" charset="0"/>
              </a:defRPr>
            </a:lvl1pPr>
          </a:lstStyle>
          <a:p>
            <a:fld id="{B11D185A-34A9-DF44-9BE5-69A0181F0A9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10225770"/>
            <a:ext cx="31089600" cy="7056664"/>
          </a:xfrm>
        </p:spPr>
        <p:txBody>
          <a:bodyPr/>
          <a:lstStyle/>
          <a:p>
            <a:r>
              <a:rPr lang="en-US"/>
              <a:t>Click to edit Master title style</a:t>
            </a:r>
          </a:p>
        </p:txBody>
      </p:sp>
      <p:sp>
        <p:nvSpPr>
          <p:cNvPr id="3" name="Subtitle 2"/>
          <p:cNvSpPr>
            <a:spLocks noGrp="1"/>
          </p:cNvSpPr>
          <p:nvPr>
            <p:ph type="subTitle" idx="1"/>
          </p:nvPr>
        </p:nvSpPr>
        <p:spPr>
          <a:xfrm>
            <a:off x="5486400" y="18654034"/>
            <a:ext cx="25603200" cy="841193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942741A6-5223-6DAF-3B11-BB19A5D7186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F6778EBA-5275-AADB-A2D3-F38DF2C5E14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A8206CD-1836-85CA-6518-B1576FC62FDE}"/>
              </a:ext>
            </a:extLst>
          </p:cNvPr>
          <p:cNvSpPr>
            <a:spLocks noGrp="1" noChangeArrowheads="1"/>
          </p:cNvSpPr>
          <p:nvPr>
            <p:ph type="sldNum" sz="quarter" idx="12"/>
          </p:nvPr>
        </p:nvSpPr>
        <p:spPr>
          <a:ln/>
        </p:spPr>
        <p:txBody>
          <a:bodyPr/>
          <a:lstStyle>
            <a:lvl1pPr>
              <a:defRPr/>
            </a:lvl1pPr>
          </a:lstStyle>
          <a:p>
            <a:fld id="{7F910600-48D1-BF4B-9BE4-14DABDEE0996}" type="slidenum">
              <a:rPr lang="en-US" altLang="en-US"/>
              <a:pPr/>
              <a:t>‹#›</a:t>
            </a:fld>
            <a:endParaRPr lang="en-US" altLang="en-US"/>
          </a:p>
        </p:txBody>
      </p:sp>
    </p:spTree>
    <p:extLst>
      <p:ext uri="{BB962C8B-B14F-4D97-AF65-F5344CB8AC3E}">
        <p14:creationId xmlns:p14="http://schemas.microsoft.com/office/powerpoint/2010/main" val="393823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E09F8C6-D060-E952-9A79-A79DB8818E4E}"/>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008B0082-7717-B8CD-DC9B-951EE0CC1AC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9637B1C-A0A3-D317-C562-5BE76ADD2BB9}"/>
              </a:ext>
            </a:extLst>
          </p:cNvPr>
          <p:cNvSpPr>
            <a:spLocks noGrp="1" noChangeArrowheads="1"/>
          </p:cNvSpPr>
          <p:nvPr>
            <p:ph type="sldNum" sz="quarter" idx="12"/>
          </p:nvPr>
        </p:nvSpPr>
        <p:spPr>
          <a:ln/>
        </p:spPr>
        <p:txBody>
          <a:bodyPr/>
          <a:lstStyle>
            <a:lvl1pPr>
              <a:defRPr/>
            </a:lvl1pPr>
          </a:lstStyle>
          <a:p>
            <a:fld id="{FFFFCAF5-A8A3-0A47-BDC7-574751917D79}" type="slidenum">
              <a:rPr lang="en-US" altLang="en-US"/>
              <a:pPr/>
              <a:t>‹#›</a:t>
            </a:fld>
            <a:endParaRPr lang="en-US" altLang="en-US"/>
          </a:p>
        </p:txBody>
      </p:sp>
    </p:spTree>
    <p:extLst>
      <p:ext uri="{BB962C8B-B14F-4D97-AF65-F5344CB8AC3E}">
        <p14:creationId xmlns:p14="http://schemas.microsoft.com/office/powerpoint/2010/main" val="240808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058286" y="2926898"/>
            <a:ext cx="7768167" cy="2633390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51669" y="2926898"/>
            <a:ext cx="23103417" cy="263339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B8D239B-A474-C1C3-1D44-D6A1F4E42F5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C8828C7E-378C-5886-E261-8BA44BF085C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F45D829-5184-674B-4DD4-8946723558D8}"/>
              </a:ext>
            </a:extLst>
          </p:cNvPr>
          <p:cNvSpPr>
            <a:spLocks noGrp="1" noChangeArrowheads="1"/>
          </p:cNvSpPr>
          <p:nvPr>
            <p:ph type="sldNum" sz="quarter" idx="12"/>
          </p:nvPr>
        </p:nvSpPr>
        <p:spPr>
          <a:ln/>
        </p:spPr>
        <p:txBody>
          <a:bodyPr/>
          <a:lstStyle>
            <a:lvl1pPr>
              <a:defRPr/>
            </a:lvl1pPr>
          </a:lstStyle>
          <a:p>
            <a:fld id="{E998F0B7-115E-3E4D-A3B0-FD5DC9F2BDC6}" type="slidenum">
              <a:rPr lang="en-US" altLang="en-US"/>
              <a:pPr/>
              <a:t>‹#›</a:t>
            </a:fld>
            <a:endParaRPr lang="en-US" altLang="en-US"/>
          </a:p>
        </p:txBody>
      </p:sp>
    </p:spTree>
    <p:extLst>
      <p:ext uri="{BB962C8B-B14F-4D97-AF65-F5344CB8AC3E}">
        <p14:creationId xmlns:p14="http://schemas.microsoft.com/office/powerpoint/2010/main" val="3491284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671745E-2E63-E169-11CC-EEACADF3F8D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9A0802E6-D0B6-AA65-3F62-ADC7BBA825C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CC611D6-B4E8-8892-F987-F521AE445A1A}"/>
              </a:ext>
            </a:extLst>
          </p:cNvPr>
          <p:cNvSpPr>
            <a:spLocks noGrp="1" noChangeArrowheads="1"/>
          </p:cNvSpPr>
          <p:nvPr>
            <p:ph type="sldNum" sz="quarter" idx="12"/>
          </p:nvPr>
        </p:nvSpPr>
        <p:spPr>
          <a:ln/>
        </p:spPr>
        <p:txBody>
          <a:bodyPr/>
          <a:lstStyle>
            <a:lvl1pPr>
              <a:defRPr/>
            </a:lvl1pPr>
          </a:lstStyle>
          <a:p>
            <a:fld id="{A2729014-9E90-844E-B3F1-FD371B555AD6}" type="slidenum">
              <a:rPr lang="en-US" altLang="en-US"/>
              <a:pPr/>
              <a:t>‹#›</a:t>
            </a:fld>
            <a:endParaRPr lang="en-US" altLang="en-US"/>
          </a:p>
        </p:txBody>
      </p:sp>
    </p:spTree>
    <p:extLst>
      <p:ext uri="{BB962C8B-B14F-4D97-AF65-F5344CB8AC3E}">
        <p14:creationId xmlns:p14="http://schemas.microsoft.com/office/powerpoint/2010/main" val="4057478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1" y="21153665"/>
            <a:ext cx="31089600" cy="6536871"/>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889251" y="13952764"/>
            <a:ext cx="31089600"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D065F51-6C39-7A33-065D-7850C5F85E7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D92BEE7F-65B9-1CD0-802F-A4CED107350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C864393-E100-A241-8AF8-B606A7725943}"/>
              </a:ext>
            </a:extLst>
          </p:cNvPr>
          <p:cNvSpPr>
            <a:spLocks noGrp="1" noChangeArrowheads="1"/>
          </p:cNvSpPr>
          <p:nvPr>
            <p:ph type="sldNum" sz="quarter" idx="12"/>
          </p:nvPr>
        </p:nvSpPr>
        <p:spPr>
          <a:ln/>
        </p:spPr>
        <p:txBody>
          <a:bodyPr/>
          <a:lstStyle>
            <a:lvl1pPr>
              <a:defRPr/>
            </a:lvl1pPr>
          </a:lstStyle>
          <a:p>
            <a:fld id="{A9B40D6A-6A82-5348-B449-BA658C959FF1}" type="slidenum">
              <a:rPr lang="en-US" altLang="en-US"/>
              <a:pPr/>
              <a:t>‹#›</a:t>
            </a:fld>
            <a:endParaRPr lang="en-US" altLang="en-US"/>
          </a:p>
        </p:txBody>
      </p:sp>
    </p:spTree>
    <p:extLst>
      <p:ext uri="{BB962C8B-B14F-4D97-AF65-F5344CB8AC3E}">
        <p14:creationId xmlns:p14="http://schemas.microsoft.com/office/powerpoint/2010/main" val="2668922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51668" y="9486900"/>
            <a:ext cx="15434733" cy="1977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89601" y="9486900"/>
            <a:ext cx="15436851" cy="19773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190AB747-04B1-B49B-29F8-ECC292000E1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1943240-3420-8BB3-D237-734A0BE6091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56AC06C8-5F35-1603-BE2E-CF5CF204BB4B}"/>
              </a:ext>
            </a:extLst>
          </p:cNvPr>
          <p:cNvSpPr>
            <a:spLocks noGrp="1" noChangeArrowheads="1"/>
          </p:cNvSpPr>
          <p:nvPr>
            <p:ph type="sldNum" sz="quarter" idx="12"/>
          </p:nvPr>
        </p:nvSpPr>
        <p:spPr>
          <a:ln/>
        </p:spPr>
        <p:txBody>
          <a:bodyPr/>
          <a:lstStyle>
            <a:lvl1pPr>
              <a:defRPr/>
            </a:lvl1pPr>
          </a:lstStyle>
          <a:p>
            <a:fld id="{D1E15DCD-3FC2-2946-9F0A-98C601122153}" type="slidenum">
              <a:rPr lang="en-US" altLang="en-US"/>
              <a:pPr/>
              <a:t>‹#›</a:t>
            </a:fld>
            <a:endParaRPr lang="en-US" altLang="en-US"/>
          </a:p>
        </p:txBody>
      </p:sp>
    </p:spTree>
    <p:extLst>
      <p:ext uri="{BB962C8B-B14F-4D97-AF65-F5344CB8AC3E}">
        <p14:creationId xmlns:p14="http://schemas.microsoft.com/office/powerpoint/2010/main" val="133434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318533"/>
            <a:ext cx="3291840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2" y="7368269"/>
            <a:ext cx="16160751" cy="30711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828802" y="10439400"/>
            <a:ext cx="16160751" cy="1896563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2" y="7368269"/>
            <a:ext cx="16167100" cy="30711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580102" y="10439400"/>
            <a:ext cx="16167100" cy="1896563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11F9F94-3A0B-C333-C5D5-B369A784D7D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2963B6C6-3EFE-9E1F-B612-9D4B79FC081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0D861C74-EA77-78C7-F41C-5F17A0E94C73}"/>
              </a:ext>
            </a:extLst>
          </p:cNvPr>
          <p:cNvSpPr>
            <a:spLocks noGrp="1" noChangeArrowheads="1"/>
          </p:cNvSpPr>
          <p:nvPr>
            <p:ph type="sldNum" sz="quarter" idx="12"/>
          </p:nvPr>
        </p:nvSpPr>
        <p:spPr>
          <a:ln/>
        </p:spPr>
        <p:txBody>
          <a:bodyPr/>
          <a:lstStyle>
            <a:lvl1pPr>
              <a:defRPr/>
            </a:lvl1pPr>
          </a:lstStyle>
          <a:p>
            <a:fld id="{811D4E0D-EEEA-5F49-B1B1-6E04DBFDE5F0}" type="slidenum">
              <a:rPr lang="en-US" altLang="en-US"/>
              <a:pPr/>
              <a:t>‹#›</a:t>
            </a:fld>
            <a:endParaRPr lang="en-US" altLang="en-US"/>
          </a:p>
        </p:txBody>
      </p:sp>
    </p:spTree>
    <p:extLst>
      <p:ext uri="{BB962C8B-B14F-4D97-AF65-F5344CB8AC3E}">
        <p14:creationId xmlns:p14="http://schemas.microsoft.com/office/powerpoint/2010/main" val="294509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A6364E4-041F-8CC0-9663-9DFC43DE5CE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48C2B7C6-2E33-9C48-2D87-30DA550EAC3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863CD330-6F6B-A35D-E88C-A6649A57CE36}"/>
              </a:ext>
            </a:extLst>
          </p:cNvPr>
          <p:cNvSpPr>
            <a:spLocks noGrp="1" noChangeArrowheads="1"/>
          </p:cNvSpPr>
          <p:nvPr>
            <p:ph type="sldNum" sz="quarter" idx="12"/>
          </p:nvPr>
        </p:nvSpPr>
        <p:spPr>
          <a:ln/>
        </p:spPr>
        <p:txBody>
          <a:bodyPr/>
          <a:lstStyle>
            <a:lvl1pPr>
              <a:defRPr/>
            </a:lvl1pPr>
          </a:lstStyle>
          <a:p>
            <a:fld id="{5F47CD4C-DD4C-304A-BBFC-C0DA77B0015C}" type="slidenum">
              <a:rPr lang="en-US" altLang="en-US"/>
              <a:pPr/>
              <a:t>‹#›</a:t>
            </a:fld>
            <a:endParaRPr lang="en-US" altLang="en-US"/>
          </a:p>
        </p:txBody>
      </p:sp>
    </p:spTree>
    <p:extLst>
      <p:ext uri="{BB962C8B-B14F-4D97-AF65-F5344CB8AC3E}">
        <p14:creationId xmlns:p14="http://schemas.microsoft.com/office/powerpoint/2010/main" val="161319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1F8AFDE-DC09-583E-0AC3-F74FAB35078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BEB08C97-2525-A3AF-14CB-BEAA97EB674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9BE50BC4-9819-F48B-C6DE-9D0D6FC68AD9}"/>
              </a:ext>
            </a:extLst>
          </p:cNvPr>
          <p:cNvSpPr>
            <a:spLocks noGrp="1" noChangeArrowheads="1"/>
          </p:cNvSpPr>
          <p:nvPr>
            <p:ph type="sldNum" sz="quarter" idx="12"/>
          </p:nvPr>
        </p:nvSpPr>
        <p:spPr>
          <a:ln/>
        </p:spPr>
        <p:txBody>
          <a:bodyPr/>
          <a:lstStyle>
            <a:lvl1pPr>
              <a:defRPr/>
            </a:lvl1pPr>
          </a:lstStyle>
          <a:p>
            <a:fld id="{B9E1A1E9-3A04-B144-BC80-EC1ABF5526E3}" type="slidenum">
              <a:rPr lang="en-US" altLang="en-US"/>
              <a:pPr/>
              <a:t>‹#›</a:t>
            </a:fld>
            <a:endParaRPr lang="en-US" altLang="en-US"/>
          </a:p>
        </p:txBody>
      </p:sp>
    </p:spTree>
    <p:extLst>
      <p:ext uri="{BB962C8B-B14F-4D97-AF65-F5344CB8AC3E}">
        <p14:creationId xmlns:p14="http://schemas.microsoft.com/office/powerpoint/2010/main" val="1262926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1" y="1310369"/>
            <a:ext cx="12033251" cy="557756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4300200" y="1310369"/>
            <a:ext cx="20447000" cy="280946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1" y="6887936"/>
            <a:ext cx="12033251"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68E65DD-2D79-EE4F-8EE8-E751E411896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5C5CCA2B-06ED-DAAF-3F49-5507A6AB519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D4B6DA0-1D8A-520C-E0E8-454E73D2F638}"/>
              </a:ext>
            </a:extLst>
          </p:cNvPr>
          <p:cNvSpPr>
            <a:spLocks noGrp="1" noChangeArrowheads="1"/>
          </p:cNvSpPr>
          <p:nvPr>
            <p:ph type="sldNum" sz="quarter" idx="12"/>
          </p:nvPr>
        </p:nvSpPr>
        <p:spPr>
          <a:ln/>
        </p:spPr>
        <p:txBody>
          <a:bodyPr/>
          <a:lstStyle>
            <a:lvl1pPr>
              <a:defRPr/>
            </a:lvl1pPr>
          </a:lstStyle>
          <a:p>
            <a:fld id="{2D23E912-50AF-E248-84FA-82CD70148A2A}" type="slidenum">
              <a:rPr lang="en-US" altLang="en-US"/>
              <a:pPr/>
              <a:t>‹#›</a:t>
            </a:fld>
            <a:endParaRPr lang="en-US" altLang="en-US"/>
          </a:p>
        </p:txBody>
      </p:sp>
    </p:spTree>
    <p:extLst>
      <p:ext uri="{BB962C8B-B14F-4D97-AF65-F5344CB8AC3E}">
        <p14:creationId xmlns:p14="http://schemas.microsoft.com/office/powerpoint/2010/main" val="3417594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1" y="23042337"/>
            <a:ext cx="21945600" cy="272142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169151" y="2941866"/>
            <a:ext cx="21945600" cy="197507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7169151" y="25763766"/>
            <a:ext cx="21945600" cy="3863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51D2D79-9846-4DD3-1935-4615601C7D5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B0F77C85-F3FB-7770-D244-BD568D60A45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C2B1AE00-44F5-8EF0-A428-25757872D0AF}"/>
              </a:ext>
            </a:extLst>
          </p:cNvPr>
          <p:cNvSpPr>
            <a:spLocks noGrp="1" noChangeArrowheads="1"/>
          </p:cNvSpPr>
          <p:nvPr>
            <p:ph type="sldNum" sz="quarter" idx="12"/>
          </p:nvPr>
        </p:nvSpPr>
        <p:spPr>
          <a:ln/>
        </p:spPr>
        <p:txBody>
          <a:bodyPr/>
          <a:lstStyle>
            <a:lvl1pPr>
              <a:defRPr/>
            </a:lvl1pPr>
          </a:lstStyle>
          <a:p>
            <a:fld id="{A8EB3B33-8F31-4A42-9F78-DFBFD8BCD3B5}" type="slidenum">
              <a:rPr lang="en-US" altLang="en-US"/>
              <a:pPr/>
              <a:t>‹#›</a:t>
            </a:fld>
            <a:endParaRPr lang="en-US" altLang="en-US"/>
          </a:p>
        </p:txBody>
      </p:sp>
    </p:spTree>
    <p:extLst>
      <p:ext uri="{BB962C8B-B14F-4D97-AF65-F5344CB8AC3E}">
        <p14:creationId xmlns:p14="http://schemas.microsoft.com/office/powerpoint/2010/main" val="2040290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B8B7191-86CE-391A-5F15-318C818F57FF}"/>
              </a:ext>
            </a:extLst>
          </p:cNvPr>
          <p:cNvSpPr>
            <a:spLocks noGrp="1" noChangeArrowheads="1"/>
          </p:cNvSpPr>
          <p:nvPr>
            <p:ph type="title"/>
          </p:nvPr>
        </p:nvSpPr>
        <p:spPr bwMode="auto">
          <a:xfrm>
            <a:off x="2751138" y="2927350"/>
            <a:ext cx="3107531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4525" tIns="217265" rIns="434525" bIns="217265"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66DF8C97-BEDE-048D-8888-0DDA00BF120C}"/>
              </a:ext>
            </a:extLst>
          </p:cNvPr>
          <p:cNvSpPr>
            <a:spLocks noGrp="1" noChangeArrowheads="1"/>
          </p:cNvSpPr>
          <p:nvPr>
            <p:ph type="body" idx="1"/>
          </p:nvPr>
        </p:nvSpPr>
        <p:spPr bwMode="auto">
          <a:xfrm>
            <a:off x="2751138" y="9486900"/>
            <a:ext cx="31075312" cy="1977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34525" tIns="217265" rIns="434525" bIns="217265"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6A7C65CA-6BC9-9B90-1FDE-9B01BD8E1C09}"/>
              </a:ext>
            </a:extLst>
          </p:cNvPr>
          <p:cNvSpPr>
            <a:spLocks noGrp="1" noChangeArrowheads="1"/>
          </p:cNvSpPr>
          <p:nvPr>
            <p:ph type="dt" sz="half" idx="2"/>
          </p:nvPr>
        </p:nvSpPr>
        <p:spPr bwMode="auto">
          <a:xfrm>
            <a:off x="2751138" y="30016450"/>
            <a:ext cx="7620000" cy="2171700"/>
          </a:xfrm>
          <a:prstGeom prst="rect">
            <a:avLst/>
          </a:prstGeom>
          <a:noFill/>
          <a:ln w="9525">
            <a:noFill/>
            <a:miter lim="800000"/>
            <a:headEnd/>
            <a:tailEnd/>
          </a:ln>
          <a:effectLst/>
        </p:spPr>
        <p:txBody>
          <a:bodyPr vert="horz" wrap="square" lIns="434525" tIns="217265" rIns="434525" bIns="217265" numCol="1" anchor="t" anchorCtr="0" compatLnSpc="1">
            <a:prstTxWarp prst="textNoShape">
              <a:avLst/>
            </a:prstTxWarp>
          </a:bodyPr>
          <a:lstStyle>
            <a:lvl1pPr>
              <a:defRPr sz="6100" b="0" smtClean="0">
                <a:solidFill>
                  <a:schemeClr val="tx1"/>
                </a:solidFill>
                <a:latin typeface="Times New Roman" pitchFamily="18" charset="0"/>
              </a:defRPr>
            </a:lvl1pPr>
          </a:lstStyle>
          <a:p>
            <a:pPr>
              <a:defRPr/>
            </a:pPr>
            <a:endParaRPr lang="en-US" altLang="en-US"/>
          </a:p>
        </p:txBody>
      </p:sp>
      <p:sp>
        <p:nvSpPr>
          <p:cNvPr id="1029" name="Rectangle 5">
            <a:extLst>
              <a:ext uri="{FF2B5EF4-FFF2-40B4-BE49-F238E27FC236}">
                <a16:creationId xmlns:a16="http://schemas.microsoft.com/office/drawing/2014/main" id="{A0B800F5-BC93-FF96-AD24-8E11927704A1}"/>
              </a:ext>
            </a:extLst>
          </p:cNvPr>
          <p:cNvSpPr>
            <a:spLocks noGrp="1" noChangeArrowheads="1"/>
          </p:cNvSpPr>
          <p:nvPr>
            <p:ph type="ftr" sz="quarter" idx="3"/>
          </p:nvPr>
        </p:nvSpPr>
        <p:spPr bwMode="auto">
          <a:xfrm>
            <a:off x="12490450" y="30016450"/>
            <a:ext cx="11596688" cy="2171700"/>
          </a:xfrm>
          <a:prstGeom prst="rect">
            <a:avLst/>
          </a:prstGeom>
          <a:noFill/>
          <a:ln w="9525">
            <a:noFill/>
            <a:miter lim="800000"/>
            <a:headEnd/>
            <a:tailEnd/>
          </a:ln>
          <a:effectLst/>
        </p:spPr>
        <p:txBody>
          <a:bodyPr vert="horz" wrap="square" lIns="434525" tIns="217265" rIns="434525" bIns="217265" numCol="1" anchor="t" anchorCtr="0" compatLnSpc="1">
            <a:prstTxWarp prst="textNoShape">
              <a:avLst/>
            </a:prstTxWarp>
          </a:bodyPr>
          <a:lstStyle>
            <a:lvl1pPr algn="ctr">
              <a:defRPr sz="6100" b="0" smtClean="0">
                <a:solidFill>
                  <a:schemeClr val="tx1"/>
                </a:solidFill>
                <a:latin typeface="Times New Roman" pitchFamily="18" charset="0"/>
              </a:defRPr>
            </a:lvl1pPr>
          </a:lstStyle>
          <a:p>
            <a:pPr>
              <a:defRPr/>
            </a:pPr>
            <a:endParaRPr lang="en-US" altLang="en-US"/>
          </a:p>
        </p:txBody>
      </p:sp>
      <p:sp>
        <p:nvSpPr>
          <p:cNvPr id="1030" name="Rectangle 6">
            <a:extLst>
              <a:ext uri="{FF2B5EF4-FFF2-40B4-BE49-F238E27FC236}">
                <a16:creationId xmlns:a16="http://schemas.microsoft.com/office/drawing/2014/main" id="{E19DF97E-C9E4-34C9-E62E-2EAB7493744C}"/>
              </a:ext>
            </a:extLst>
          </p:cNvPr>
          <p:cNvSpPr>
            <a:spLocks noGrp="1" noChangeArrowheads="1"/>
          </p:cNvSpPr>
          <p:nvPr>
            <p:ph type="sldNum" sz="quarter" idx="4"/>
          </p:nvPr>
        </p:nvSpPr>
        <p:spPr bwMode="auto">
          <a:xfrm>
            <a:off x="26206450" y="30016450"/>
            <a:ext cx="7620000" cy="2171700"/>
          </a:xfrm>
          <a:prstGeom prst="rect">
            <a:avLst/>
          </a:prstGeom>
          <a:noFill/>
          <a:ln w="9525">
            <a:noFill/>
            <a:miter lim="800000"/>
            <a:headEnd/>
            <a:tailEnd/>
          </a:ln>
          <a:effectLst/>
        </p:spPr>
        <p:txBody>
          <a:bodyPr vert="horz" wrap="square" lIns="434525" tIns="217265" rIns="434525" bIns="217265" numCol="1" anchor="t" anchorCtr="0" compatLnSpc="1">
            <a:prstTxWarp prst="textNoShape">
              <a:avLst/>
            </a:prstTxWarp>
          </a:bodyPr>
          <a:lstStyle>
            <a:lvl1pPr algn="r">
              <a:defRPr sz="6100" b="0">
                <a:solidFill>
                  <a:schemeClr val="tx1"/>
                </a:solidFill>
                <a:latin typeface="Times New Roman" panose="02020603050405020304" pitchFamily="18" charset="0"/>
              </a:defRPr>
            </a:lvl1pPr>
          </a:lstStyle>
          <a:p>
            <a:fld id="{6BA063B9-B346-3347-A7C8-55F7144C8F4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51338" rtl="0" eaLnBrk="0" fontAlgn="base" hangingPunct="0">
        <a:spcBef>
          <a:spcPct val="0"/>
        </a:spcBef>
        <a:spcAft>
          <a:spcPct val="0"/>
        </a:spcAft>
        <a:defRPr sz="21200">
          <a:solidFill>
            <a:schemeClr val="tx2"/>
          </a:solidFill>
          <a:latin typeface="+mj-lt"/>
          <a:ea typeface="+mj-ea"/>
          <a:cs typeface="+mj-cs"/>
        </a:defRPr>
      </a:lvl1pPr>
      <a:lvl2pPr algn="ctr" defTabSz="4351338" rtl="0" eaLnBrk="0" fontAlgn="base" hangingPunct="0">
        <a:spcBef>
          <a:spcPct val="0"/>
        </a:spcBef>
        <a:spcAft>
          <a:spcPct val="0"/>
        </a:spcAft>
        <a:defRPr sz="21200">
          <a:solidFill>
            <a:schemeClr val="tx2"/>
          </a:solidFill>
          <a:latin typeface="Times New Roman" pitchFamily="18" charset="0"/>
        </a:defRPr>
      </a:lvl2pPr>
      <a:lvl3pPr algn="ctr" defTabSz="4351338" rtl="0" eaLnBrk="0" fontAlgn="base" hangingPunct="0">
        <a:spcBef>
          <a:spcPct val="0"/>
        </a:spcBef>
        <a:spcAft>
          <a:spcPct val="0"/>
        </a:spcAft>
        <a:defRPr sz="21200">
          <a:solidFill>
            <a:schemeClr val="tx2"/>
          </a:solidFill>
          <a:latin typeface="Times New Roman" pitchFamily="18" charset="0"/>
        </a:defRPr>
      </a:lvl3pPr>
      <a:lvl4pPr algn="ctr" defTabSz="4351338" rtl="0" eaLnBrk="0" fontAlgn="base" hangingPunct="0">
        <a:spcBef>
          <a:spcPct val="0"/>
        </a:spcBef>
        <a:spcAft>
          <a:spcPct val="0"/>
        </a:spcAft>
        <a:defRPr sz="21200">
          <a:solidFill>
            <a:schemeClr val="tx2"/>
          </a:solidFill>
          <a:latin typeface="Times New Roman" pitchFamily="18" charset="0"/>
        </a:defRPr>
      </a:lvl4pPr>
      <a:lvl5pPr algn="ctr" defTabSz="4351338" rtl="0" eaLnBrk="0" fontAlgn="base" hangingPunct="0">
        <a:spcBef>
          <a:spcPct val="0"/>
        </a:spcBef>
        <a:spcAft>
          <a:spcPct val="0"/>
        </a:spcAft>
        <a:defRPr sz="21200">
          <a:solidFill>
            <a:schemeClr val="tx2"/>
          </a:solidFill>
          <a:latin typeface="Times New Roman" pitchFamily="18" charset="0"/>
        </a:defRPr>
      </a:lvl5pPr>
      <a:lvl6pPr marL="457200" algn="ctr" defTabSz="4351338" rtl="0" eaLnBrk="0" fontAlgn="base" hangingPunct="0">
        <a:spcBef>
          <a:spcPct val="0"/>
        </a:spcBef>
        <a:spcAft>
          <a:spcPct val="0"/>
        </a:spcAft>
        <a:defRPr sz="21200">
          <a:solidFill>
            <a:schemeClr val="tx2"/>
          </a:solidFill>
          <a:latin typeface="Times New Roman" pitchFamily="18" charset="0"/>
        </a:defRPr>
      </a:lvl6pPr>
      <a:lvl7pPr marL="914400" algn="ctr" defTabSz="4351338" rtl="0" eaLnBrk="0" fontAlgn="base" hangingPunct="0">
        <a:spcBef>
          <a:spcPct val="0"/>
        </a:spcBef>
        <a:spcAft>
          <a:spcPct val="0"/>
        </a:spcAft>
        <a:defRPr sz="21200">
          <a:solidFill>
            <a:schemeClr val="tx2"/>
          </a:solidFill>
          <a:latin typeface="Times New Roman" pitchFamily="18" charset="0"/>
        </a:defRPr>
      </a:lvl7pPr>
      <a:lvl8pPr marL="1371600" algn="ctr" defTabSz="4351338" rtl="0" eaLnBrk="0" fontAlgn="base" hangingPunct="0">
        <a:spcBef>
          <a:spcPct val="0"/>
        </a:spcBef>
        <a:spcAft>
          <a:spcPct val="0"/>
        </a:spcAft>
        <a:defRPr sz="21200">
          <a:solidFill>
            <a:schemeClr val="tx2"/>
          </a:solidFill>
          <a:latin typeface="Times New Roman" pitchFamily="18" charset="0"/>
        </a:defRPr>
      </a:lvl8pPr>
      <a:lvl9pPr marL="1828800" algn="ctr" defTabSz="4351338" rtl="0" eaLnBrk="0" fontAlgn="base" hangingPunct="0">
        <a:spcBef>
          <a:spcPct val="0"/>
        </a:spcBef>
        <a:spcAft>
          <a:spcPct val="0"/>
        </a:spcAft>
        <a:defRPr sz="21200">
          <a:solidFill>
            <a:schemeClr val="tx2"/>
          </a:solidFill>
          <a:latin typeface="Times New Roman" pitchFamily="18" charset="0"/>
        </a:defRPr>
      </a:lvl9pPr>
    </p:titleStyle>
    <p:bodyStyle>
      <a:lvl1pPr marL="1628775" indent="-1628775" algn="l" defTabSz="4351338" rtl="0" eaLnBrk="0" fontAlgn="base" hangingPunct="0">
        <a:spcBef>
          <a:spcPct val="20000"/>
        </a:spcBef>
        <a:spcAft>
          <a:spcPct val="0"/>
        </a:spcAft>
        <a:buChar char="•"/>
        <a:defRPr sz="14500">
          <a:solidFill>
            <a:schemeClr val="tx1"/>
          </a:solidFill>
          <a:latin typeface="+mn-lt"/>
          <a:ea typeface="+mn-ea"/>
          <a:cs typeface="+mn-cs"/>
        </a:defRPr>
      </a:lvl1pPr>
      <a:lvl2pPr marL="3533775" indent="-1362075" algn="l" defTabSz="4351338" rtl="0" eaLnBrk="0" fontAlgn="base" hangingPunct="0">
        <a:spcBef>
          <a:spcPct val="20000"/>
        </a:spcBef>
        <a:spcAft>
          <a:spcPct val="0"/>
        </a:spcAft>
        <a:buChar char="–"/>
        <a:defRPr sz="13200">
          <a:solidFill>
            <a:schemeClr val="tx1"/>
          </a:solidFill>
          <a:latin typeface="+mn-lt"/>
        </a:defRPr>
      </a:lvl2pPr>
      <a:lvl3pPr marL="5427663" indent="-1076325" algn="l" defTabSz="4351338" rtl="0" eaLnBrk="0" fontAlgn="base" hangingPunct="0">
        <a:spcBef>
          <a:spcPct val="20000"/>
        </a:spcBef>
        <a:spcAft>
          <a:spcPct val="0"/>
        </a:spcAft>
        <a:buChar char="•"/>
        <a:defRPr sz="11000">
          <a:solidFill>
            <a:schemeClr val="tx1"/>
          </a:solidFill>
          <a:latin typeface="+mn-lt"/>
        </a:defRPr>
      </a:lvl3pPr>
      <a:lvl4pPr marL="7607300" indent="-1098550" algn="l" defTabSz="4351338" rtl="0" eaLnBrk="0" fontAlgn="base" hangingPunct="0">
        <a:spcBef>
          <a:spcPct val="20000"/>
        </a:spcBef>
        <a:spcAft>
          <a:spcPct val="0"/>
        </a:spcAft>
        <a:buChar char="–"/>
        <a:defRPr sz="9300">
          <a:solidFill>
            <a:schemeClr val="tx1"/>
          </a:solidFill>
          <a:latin typeface="+mn-lt"/>
        </a:defRPr>
      </a:lvl4pPr>
      <a:lvl5pPr marL="9769475" indent="-1081088" algn="l" defTabSz="4351338" rtl="0" eaLnBrk="0" fontAlgn="base" hangingPunct="0">
        <a:spcBef>
          <a:spcPct val="20000"/>
        </a:spcBef>
        <a:spcAft>
          <a:spcPct val="0"/>
        </a:spcAft>
        <a:buChar char="»"/>
        <a:defRPr sz="9300">
          <a:solidFill>
            <a:schemeClr val="tx1"/>
          </a:solidFill>
          <a:latin typeface="+mn-lt"/>
        </a:defRPr>
      </a:lvl5pPr>
      <a:lvl6pPr marL="10226675" indent="-1081088" algn="l" defTabSz="4351338" rtl="0" eaLnBrk="0" fontAlgn="base" hangingPunct="0">
        <a:spcBef>
          <a:spcPct val="20000"/>
        </a:spcBef>
        <a:spcAft>
          <a:spcPct val="0"/>
        </a:spcAft>
        <a:buChar char="»"/>
        <a:defRPr sz="9300">
          <a:solidFill>
            <a:schemeClr val="tx1"/>
          </a:solidFill>
          <a:latin typeface="+mn-lt"/>
        </a:defRPr>
      </a:lvl6pPr>
      <a:lvl7pPr marL="10683875" indent="-1081088" algn="l" defTabSz="4351338" rtl="0" eaLnBrk="0" fontAlgn="base" hangingPunct="0">
        <a:spcBef>
          <a:spcPct val="20000"/>
        </a:spcBef>
        <a:spcAft>
          <a:spcPct val="0"/>
        </a:spcAft>
        <a:buChar char="»"/>
        <a:defRPr sz="9300">
          <a:solidFill>
            <a:schemeClr val="tx1"/>
          </a:solidFill>
          <a:latin typeface="+mn-lt"/>
        </a:defRPr>
      </a:lvl7pPr>
      <a:lvl8pPr marL="11141075" indent="-1081088" algn="l" defTabSz="4351338" rtl="0" eaLnBrk="0" fontAlgn="base" hangingPunct="0">
        <a:spcBef>
          <a:spcPct val="20000"/>
        </a:spcBef>
        <a:spcAft>
          <a:spcPct val="0"/>
        </a:spcAft>
        <a:buChar char="»"/>
        <a:defRPr sz="9300">
          <a:solidFill>
            <a:schemeClr val="tx1"/>
          </a:solidFill>
          <a:latin typeface="+mn-lt"/>
        </a:defRPr>
      </a:lvl8pPr>
      <a:lvl9pPr marL="11598275" indent="-1081088" algn="l" defTabSz="4351338"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2">
            <a:extLst>
              <a:ext uri="{FF2B5EF4-FFF2-40B4-BE49-F238E27FC236}">
                <a16:creationId xmlns:a16="http://schemas.microsoft.com/office/drawing/2014/main" id="{35597E2D-1251-7F7C-C890-479C327CF109}"/>
              </a:ext>
            </a:extLst>
          </p:cNvPr>
          <p:cNvSpPr txBox="1">
            <a:spLocks noChangeArrowheads="1"/>
          </p:cNvSpPr>
          <p:nvPr/>
        </p:nvSpPr>
        <p:spPr bwMode="auto">
          <a:xfrm>
            <a:off x="406400" y="-304800"/>
            <a:ext cx="361696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0" tIns="457200" rIns="457200" bIns="457200">
            <a:spAutoFit/>
          </a:bodyPr>
          <a:lstStyle>
            <a:lvl1pPr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pPr>
              <a:spcBef>
                <a:spcPct val="0"/>
              </a:spcBef>
              <a:buFontTx/>
              <a:buNone/>
            </a:pPr>
            <a:r>
              <a:rPr lang="en-US" altLang="en-US" sz="8100" b="1" dirty="0">
                <a:solidFill>
                  <a:srgbClr val="002060"/>
                </a:solidFill>
                <a:latin typeface="Cambria" panose="02040503050406030204" pitchFamily="18" charset="0"/>
                <a:ea typeface="Lora" panose="02000503000000020004" pitchFamily="2" charset="77"/>
                <a:cs typeface="Consolas" panose="020B0609020204030204" pitchFamily="49" charset="0"/>
              </a:rPr>
              <a:t>Factors </a:t>
            </a:r>
            <a:r>
              <a:rPr lang="en-US" altLang="en-US" sz="8100" dirty="0">
                <a:solidFill>
                  <a:srgbClr val="002060"/>
                </a:solidFill>
                <a:latin typeface="Cambria" panose="02040503050406030204" pitchFamily="18" charset="0"/>
                <a:ea typeface="Lora" panose="02000503000000020004" pitchFamily="2" charset="77"/>
                <a:cs typeface="Consolas" panose="020B0609020204030204" pitchFamily="49" charset="0"/>
              </a:rPr>
              <a:t>That Relate to Successful </a:t>
            </a:r>
            <a:r>
              <a:rPr lang="en-US" altLang="en-US" sz="8100" b="1" dirty="0">
                <a:solidFill>
                  <a:srgbClr val="002060"/>
                </a:solidFill>
                <a:latin typeface="Cambria" panose="02040503050406030204" pitchFamily="18" charset="0"/>
                <a:ea typeface="Lora" panose="02000503000000020004" pitchFamily="2" charset="77"/>
                <a:cs typeface="Consolas" panose="020B0609020204030204" pitchFamily="49" charset="0"/>
              </a:rPr>
              <a:t>Post-Incarceration Outcomes for Individuals in Community Justice Programs in Connecticut</a:t>
            </a:r>
          </a:p>
        </p:txBody>
      </p:sp>
      <p:sp>
        <p:nvSpPr>
          <p:cNvPr id="2051" name="Line 72">
            <a:extLst>
              <a:ext uri="{FF2B5EF4-FFF2-40B4-BE49-F238E27FC236}">
                <a16:creationId xmlns:a16="http://schemas.microsoft.com/office/drawing/2014/main" id="{2A81C5F3-B8CA-BF02-F77A-79D14CA8BE4C}"/>
              </a:ext>
            </a:extLst>
          </p:cNvPr>
          <p:cNvSpPr>
            <a:spLocks noChangeShapeType="1"/>
          </p:cNvSpPr>
          <p:nvPr/>
        </p:nvSpPr>
        <p:spPr bwMode="auto">
          <a:xfrm>
            <a:off x="31750" y="4413250"/>
            <a:ext cx="0" cy="28505150"/>
          </a:xfrm>
          <a:prstGeom prst="line">
            <a:avLst/>
          </a:prstGeom>
          <a:noFill/>
          <a:ln w="9525">
            <a:solidFill>
              <a:srgbClr val="F8F8F8"/>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3" name="Text Box 96">
            <a:extLst>
              <a:ext uri="{FF2B5EF4-FFF2-40B4-BE49-F238E27FC236}">
                <a16:creationId xmlns:a16="http://schemas.microsoft.com/office/drawing/2014/main" id="{58EB79F9-171C-47D8-1871-971A997007ED}"/>
              </a:ext>
            </a:extLst>
          </p:cNvPr>
          <p:cNvSpPr txBox="1">
            <a:spLocks noChangeArrowheads="1"/>
          </p:cNvSpPr>
          <p:nvPr/>
        </p:nvSpPr>
        <p:spPr bwMode="auto">
          <a:xfrm>
            <a:off x="558800" y="2736850"/>
            <a:ext cx="2946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19070" tIns="45267" rIns="419070" bIns="45267">
            <a:spAutoFit/>
          </a:bodyPr>
          <a:lstStyle>
            <a:lvl1pPr marL="987425" indent="-987425"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4400" b="0" dirty="0">
                <a:solidFill>
                  <a:schemeClr val="accent2"/>
                </a:solidFill>
                <a:latin typeface="Times New Roman" panose="02020603050405020304" pitchFamily="18" charset="0"/>
              </a:rPr>
              <a:t>Caleb Henning, </a:t>
            </a:r>
            <a:r>
              <a:rPr lang="en-US" altLang="en-US" sz="3600" b="0" dirty="0">
                <a:solidFill>
                  <a:schemeClr val="tx1"/>
                </a:solidFill>
                <a:latin typeface="Times New Roman" panose="02020603050405020304" pitchFamily="18" charset="0"/>
              </a:rPr>
              <a:t>Wesleyan University Quantitative Analysis Center, Senior Capstone Project 2025</a:t>
            </a:r>
          </a:p>
        </p:txBody>
      </p:sp>
      <p:sp>
        <p:nvSpPr>
          <p:cNvPr id="2054" name="Text Box 3">
            <a:extLst>
              <a:ext uri="{FF2B5EF4-FFF2-40B4-BE49-F238E27FC236}">
                <a16:creationId xmlns:a16="http://schemas.microsoft.com/office/drawing/2014/main" id="{C6DBCAF1-5E2D-C053-B366-B9F2418B2E98}"/>
              </a:ext>
            </a:extLst>
          </p:cNvPr>
          <p:cNvSpPr txBox="1">
            <a:spLocks noChangeArrowheads="1"/>
          </p:cNvSpPr>
          <p:nvPr/>
        </p:nvSpPr>
        <p:spPr bwMode="auto">
          <a:xfrm>
            <a:off x="962027" y="4648200"/>
            <a:ext cx="10413247" cy="782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a:solidFill>
                  <a:srgbClr val="000000"/>
                </a:solidFill>
                <a:prstDash val="sysDot"/>
                <a:miter lim="800000"/>
                <a:headEnd/>
                <a:tailEnd/>
              </a14:hiddenLine>
            </a:ext>
          </a:extLst>
        </p:spPr>
        <p:txBody>
          <a:bodyPr wrap="square" lIns="0" tIns="45267" rIns="0" bIns="45267">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lnSpc>
                <a:spcPct val="110000"/>
              </a:lnSpc>
              <a:spcBef>
                <a:spcPct val="25000"/>
              </a:spcBef>
            </a:pPr>
            <a:r>
              <a:rPr lang="en-US" altLang="en-US" sz="3600" dirty="0">
                <a:solidFill>
                  <a:schemeClr val="tx1"/>
                </a:solidFill>
              </a:rPr>
              <a:t>	</a:t>
            </a:r>
            <a:r>
              <a:rPr lang="en-US" altLang="en-US" sz="3200" b="0" dirty="0">
                <a:solidFill>
                  <a:schemeClr val="tx1"/>
                </a:solidFill>
                <a:latin typeface="Times New Roman" panose="02020603050405020304" pitchFamily="18" charset="0"/>
              </a:rPr>
              <a:t>Post-incarceration, many individuals struggle to successfully reintegrate in their communities and end up recidivating. Pre-assessed risk levels and criminal thinking measures have had success in identifying those at risk of recidivating (Frisch-Scott &amp; Nakamura, 2022; Walters, 2016); Black men are often the most likely to fail probation and recidivate (Steinmetz &amp; Henderson, 2016). </a:t>
            </a:r>
          </a:p>
          <a:p>
            <a:pPr>
              <a:lnSpc>
                <a:spcPct val="110000"/>
              </a:lnSpc>
              <a:spcBef>
                <a:spcPct val="25000"/>
              </a:spcBef>
            </a:pPr>
            <a:r>
              <a:rPr lang="en-US" altLang="en-US" sz="3200" b="0" dirty="0">
                <a:solidFill>
                  <a:schemeClr val="tx1"/>
                </a:solidFill>
                <a:latin typeface="Times New Roman" panose="02020603050405020304" pitchFamily="18" charset="0"/>
              </a:rPr>
              <a:t>	This capstone aims to build on the literature by investigating the relationship between pre-assessed risk levels, criminal thinking profiles, demographic variables, and post-incarceration outcomes for individuals participating in community justice programs. My research specifically focuses on how these relationships differ at five of these programs across Connecticut. </a:t>
            </a:r>
          </a:p>
        </p:txBody>
      </p:sp>
      <p:sp>
        <p:nvSpPr>
          <p:cNvPr id="2056" name="Text Box 402">
            <a:extLst>
              <a:ext uri="{FF2B5EF4-FFF2-40B4-BE49-F238E27FC236}">
                <a16:creationId xmlns:a16="http://schemas.microsoft.com/office/drawing/2014/main" id="{40B1087D-D878-CD8F-0E56-2609A172A3A7}"/>
              </a:ext>
            </a:extLst>
          </p:cNvPr>
          <p:cNvSpPr txBox="1">
            <a:spLocks noChangeArrowheads="1"/>
          </p:cNvSpPr>
          <p:nvPr/>
        </p:nvSpPr>
        <p:spPr bwMode="auto">
          <a:xfrm>
            <a:off x="896938" y="19202400"/>
            <a:ext cx="10413247" cy="13157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buSzPct val="195000"/>
              <a:buFont typeface="Wingdings" pitchFamily="2" charset="2"/>
              <a:buNone/>
            </a:pPr>
            <a:r>
              <a:rPr lang="en-US" altLang="en-US" sz="6000" dirty="0">
                <a:solidFill>
                  <a:schemeClr val="accent6">
                    <a:lumMod val="50000"/>
                  </a:schemeClr>
                </a:solidFill>
                <a:latin typeface="Cambria" panose="02040503050406030204" pitchFamily="18" charset="0"/>
                <a:ea typeface="Cambria" panose="02040503050406030204" pitchFamily="18" charset="0"/>
              </a:rPr>
              <a:t>Methods</a:t>
            </a:r>
          </a:p>
          <a:p>
            <a:pPr>
              <a:spcBef>
                <a:spcPct val="25000"/>
              </a:spcBef>
            </a:pPr>
            <a:r>
              <a:rPr lang="en-US" altLang="en-US" sz="3400" b="0" dirty="0">
                <a:solidFill>
                  <a:schemeClr val="tx1"/>
                </a:solidFill>
                <a:latin typeface="Times New Roman" panose="02020603050405020304" pitchFamily="18" charset="0"/>
              </a:rPr>
              <a:t>	The dataset used for this project included information from eight different datasets, all combined to include 1340 observations of 72 variables, with 1129 unique participants in the final dataset. The main variables of interest are </a:t>
            </a:r>
            <a:r>
              <a:rPr lang="en-US" altLang="en-US" sz="3200" b="0" dirty="0">
                <a:solidFill>
                  <a:schemeClr val="tx1"/>
                </a:solidFill>
                <a:latin typeface="Times New Roman" panose="02020603050405020304" pitchFamily="18" charset="0"/>
              </a:rPr>
              <a:t>risk level (low, moderate, high), length of stay (in days), criminal thinking profile measures (0–99, higher values correspond to personality traits associated with crime), and outcomes (successful vs. unsuccessful). Program 1 is residential transitional housing, 2 is scattered site supportive housing, 3 and 4 are residential work release programs, and 5 provides residential treatment for sex offenders. </a:t>
            </a:r>
            <a:endParaRPr lang="en-US" altLang="en-US" sz="3400" b="0" dirty="0">
              <a:solidFill>
                <a:schemeClr val="tx1"/>
              </a:solidFill>
              <a:latin typeface="Times New Roman" panose="02020603050405020304" pitchFamily="18" charset="0"/>
            </a:endParaRPr>
          </a:p>
          <a:p>
            <a:pPr>
              <a:spcBef>
                <a:spcPct val="25000"/>
              </a:spcBef>
            </a:pPr>
            <a:r>
              <a:rPr lang="en-US" altLang="en-US" sz="3400" b="0" dirty="0">
                <a:solidFill>
                  <a:schemeClr val="tx1"/>
                </a:solidFill>
                <a:latin typeface="Times New Roman" panose="02020603050405020304" pitchFamily="18" charset="0"/>
              </a:rPr>
              <a:t>	</a:t>
            </a:r>
            <a:r>
              <a:rPr lang="en-US" altLang="en-US" sz="3200" b="0" dirty="0">
                <a:solidFill>
                  <a:schemeClr val="tx1"/>
                </a:solidFill>
                <a:latin typeface="Times New Roman" panose="02020603050405020304" pitchFamily="18" charset="0"/>
              </a:rPr>
              <a:t>Two main methods were used to analyze the data: 1) logistic regressions with clustered standard errors, and 2) machine learning models focusing on feature selection. Logistic regressions relied on clustered standard errors because participants could move from program to program, or reenter any of the programs, leading to specific participants having multiple rows of data. Feature selection methods such as lasso, random forest, gradient boosting, and stepwise regressions were run to identify the most important explanatory variables. All models initially included the explanatory variables risk level, age, race, program, eight criminal thinking measures, and suicide risk. Logistic regressions control for all these factors and additionally homicide risk.</a:t>
            </a:r>
          </a:p>
        </p:txBody>
      </p:sp>
      <p:sp>
        <p:nvSpPr>
          <p:cNvPr id="2057" name="Text Box 621">
            <a:extLst>
              <a:ext uri="{FF2B5EF4-FFF2-40B4-BE49-F238E27FC236}">
                <a16:creationId xmlns:a16="http://schemas.microsoft.com/office/drawing/2014/main" id="{04AFB3B6-8F08-4809-E815-7B9C7A150C5B}"/>
              </a:ext>
            </a:extLst>
          </p:cNvPr>
          <p:cNvSpPr txBox="1">
            <a:spLocks noChangeArrowheads="1"/>
          </p:cNvSpPr>
          <p:nvPr/>
        </p:nvSpPr>
        <p:spPr bwMode="auto">
          <a:xfrm>
            <a:off x="12638834" y="10591800"/>
            <a:ext cx="10930802" cy="14858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267" rIns="0" bIns="45267">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lnSpc>
                <a:spcPct val="120000"/>
              </a:lnSpc>
            </a:pPr>
            <a:r>
              <a:rPr lang="en-US" altLang="en-US" sz="6000" dirty="0">
                <a:solidFill>
                  <a:schemeClr val="accent6">
                    <a:lumMod val="50000"/>
                  </a:schemeClr>
                </a:solidFill>
                <a:latin typeface="Cambria" panose="02040503050406030204" pitchFamily="18" charset="0"/>
                <a:ea typeface="Cambria" panose="02040503050406030204" pitchFamily="18" charset="0"/>
              </a:rPr>
              <a:t>Visualizations</a:t>
            </a:r>
          </a:p>
          <a:p>
            <a:pPr>
              <a:lnSpc>
                <a:spcPct val="110000"/>
              </a:lnSpc>
              <a:spcBef>
                <a:spcPct val="25000"/>
              </a:spcBef>
            </a:pPr>
            <a:r>
              <a:rPr lang="en-US" altLang="en-US" sz="3600" dirty="0">
                <a:solidFill>
                  <a:schemeClr val="tx1"/>
                </a:solidFill>
              </a:rPr>
              <a:t>	</a:t>
            </a:r>
            <a:r>
              <a:rPr lang="en-US" altLang="en-US" sz="3200" dirty="0">
                <a:solidFill>
                  <a:schemeClr val="tx1"/>
                </a:solidFill>
                <a:latin typeface="Times New Roman" panose="02020603050405020304" pitchFamily="18" charset="0"/>
              </a:rPr>
              <a:t>Figure 1. </a:t>
            </a:r>
            <a:r>
              <a:rPr lang="en-US" altLang="en-US" sz="3200" b="0" dirty="0">
                <a:solidFill>
                  <a:schemeClr val="tx1"/>
                </a:solidFill>
                <a:latin typeface="Times New Roman" panose="02020603050405020304" pitchFamily="18" charset="0"/>
              </a:rPr>
              <a:t>This bar graph displays the proportion of successful outcomes for participants across programs and risk levels. Overall, participants are less likely to succeed as their risk level increases (with an exception in Program 5 because of its small sample size). Participants in Program 2 are especially unsuccessful, with a 25% success rate for high-risk individuals. </a:t>
            </a:r>
          </a:p>
          <a:p>
            <a:pPr>
              <a:lnSpc>
                <a:spcPct val="110000"/>
              </a:lnSpc>
              <a:spcBef>
                <a:spcPct val="25000"/>
              </a:spcBef>
            </a:pPr>
            <a:r>
              <a:rPr lang="en-US" altLang="en-US" sz="3200" b="0" dirty="0">
                <a:solidFill>
                  <a:schemeClr val="tx1"/>
                </a:solidFill>
                <a:latin typeface="Times New Roman" panose="02020603050405020304" pitchFamily="18" charset="0"/>
              </a:rPr>
              <a:t>	</a:t>
            </a:r>
            <a:r>
              <a:rPr lang="en-US" altLang="en-US" sz="3200" dirty="0">
                <a:solidFill>
                  <a:schemeClr val="tx1"/>
                </a:solidFill>
                <a:latin typeface="Times New Roman" panose="02020603050405020304" pitchFamily="18" charset="0"/>
              </a:rPr>
              <a:t>Figure 2. </a:t>
            </a:r>
            <a:r>
              <a:rPr lang="en-US" altLang="en-US" sz="3200" b="0" dirty="0">
                <a:solidFill>
                  <a:schemeClr val="tx1"/>
                </a:solidFill>
                <a:latin typeface="Times New Roman" panose="02020603050405020304" pitchFamily="18" charset="0"/>
              </a:rPr>
              <a:t>These boxplots shows the results for 10-fold cross-validation for all five machine learning methods used on the dataset. ROC represents how well the model can distinguish between successful and unsuccessful outcomes, with a ROC of 0.5 indicating that the model is no better than random chance. Sensitivity refers to the rate of true positives and specificity refers to the rate of true negatives identified by the model.</a:t>
            </a:r>
          </a:p>
          <a:p>
            <a:pPr>
              <a:lnSpc>
                <a:spcPct val="110000"/>
              </a:lnSpc>
              <a:spcBef>
                <a:spcPct val="25000"/>
              </a:spcBef>
            </a:pPr>
            <a:r>
              <a:rPr lang="en-US" altLang="en-US" sz="3200" b="0" dirty="0">
                <a:solidFill>
                  <a:schemeClr val="tx1"/>
                </a:solidFill>
                <a:latin typeface="Times New Roman" panose="02020603050405020304" pitchFamily="18" charset="0"/>
              </a:rPr>
              <a:t>	</a:t>
            </a:r>
            <a:r>
              <a:rPr lang="en-US" altLang="en-US" sz="3200" dirty="0">
                <a:solidFill>
                  <a:schemeClr val="tx1"/>
                </a:solidFill>
                <a:latin typeface="Times New Roman" panose="02020603050405020304" pitchFamily="18" charset="0"/>
              </a:rPr>
              <a:t>Figure 3. </a:t>
            </a:r>
            <a:r>
              <a:rPr lang="en-US" altLang="en-US" sz="3200" b="0" dirty="0">
                <a:solidFill>
                  <a:schemeClr val="tx1"/>
                </a:solidFill>
                <a:latin typeface="Times New Roman" panose="02020603050405020304" pitchFamily="18" charset="0"/>
              </a:rPr>
              <a:t>This alluvial graph displays how many participants change living arrangements from admission to discharge. Participants in Programs 5, 1, and 3 have the highest fraction of participants in independent residences at discharge.</a:t>
            </a:r>
            <a:endParaRPr lang="en-US" altLang="en-US" sz="3200" dirty="0">
              <a:solidFill>
                <a:schemeClr val="tx1"/>
              </a:solidFill>
              <a:latin typeface="Times New Roman" panose="02020603050405020304" pitchFamily="18" charset="0"/>
            </a:endParaRPr>
          </a:p>
          <a:p>
            <a:pPr>
              <a:lnSpc>
                <a:spcPct val="110000"/>
              </a:lnSpc>
              <a:spcBef>
                <a:spcPct val="25000"/>
              </a:spcBef>
            </a:pPr>
            <a:r>
              <a:rPr lang="en-US" altLang="en-US" sz="3200" b="0" dirty="0">
                <a:solidFill>
                  <a:schemeClr val="tx1"/>
                </a:solidFill>
                <a:latin typeface="Times New Roman" panose="02020603050405020304" pitchFamily="18" charset="0"/>
              </a:rPr>
              <a:t>	</a:t>
            </a:r>
            <a:r>
              <a:rPr lang="en-US" altLang="en-US" sz="3200" dirty="0">
                <a:solidFill>
                  <a:schemeClr val="tx1"/>
                </a:solidFill>
                <a:latin typeface="Times New Roman" panose="02020603050405020304" pitchFamily="18" charset="0"/>
              </a:rPr>
              <a:t>Figure 4. </a:t>
            </a:r>
            <a:r>
              <a:rPr lang="en-US" altLang="en-US" sz="3200" b="0" dirty="0">
                <a:solidFill>
                  <a:schemeClr val="tx1"/>
                </a:solidFill>
                <a:latin typeface="Times New Roman" panose="02020603050405020304" pitchFamily="18" charset="0"/>
              </a:rPr>
              <a:t>This bar graph shows the most important variables identified by the gradient boosting model. This model was only run on Programs 2, 3, and 4, which had the lowest overall success rates out of all the programs. Interestingly, these programs are also the work release programs, which provide participants with the least oversight and highest levels of freedom. </a:t>
            </a:r>
          </a:p>
          <a:p>
            <a:pPr>
              <a:lnSpc>
                <a:spcPct val="110000"/>
              </a:lnSpc>
              <a:spcBef>
                <a:spcPct val="25000"/>
              </a:spcBef>
            </a:pPr>
            <a:r>
              <a:rPr lang="en-US" altLang="en-US" sz="3200" b="0" dirty="0">
                <a:solidFill>
                  <a:schemeClr val="tx1"/>
                </a:solidFill>
                <a:latin typeface="Times New Roman" panose="02020603050405020304" pitchFamily="18" charset="0"/>
              </a:rPr>
              <a:t>	</a:t>
            </a:r>
            <a:endParaRPr lang="en-US" altLang="en-US" sz="2400" b="0" dirty="0">
              <a:solidFill>
                <a:schemeClr val="tx1"/>
              </a:solidFill>
              <a:latin typeface="ArialMS" charset="0"/>
            </a:endParaRPr>
          </a:p>
        </p:txBody>
      </p:sp>
      <p:sp>
        <p:nvSpPr>
          <p:cNvPr id="2058" name="Text Box 658">
            <a:extLst>
              <a:ext uri="{FF2B5EF4-FFF2-40B4-BE49-F238E27FC236}">
                <a16:creationId xmlns:a16="http://schemas.microsoft.com/office/drawing/2014/main" id="{2E759E08-91B6-8C3D-5883-BA86AB1AF014}"/>
              </a:ext>
            </a:extLst>
          </p:cNvPr>
          <p:cNvSpPr txBox="1">
            <a:spLocks noChangeArrowheads="1"/>
          </p:cNvSpPr>
          <p:nvPr/>
        </p:nvSpPr>
        <p:spPr bwMode="auto">
          <a:xfrm>
            <a:off x="25036168" y="3964922"/>
            <a:ext cx="10523831" cy="18250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45267" rIns="0" bIns="45267">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r>
              <a:rPr lang="en-US" altLang="en-US" sz="6000" dirty="0">
                <a:solidFill>
                  <a:schemeClr val="accent6">
                    <a:lumMod val="50000"/>
                  </a:schemeClr>
                </a:solidFill>
                <a:latin typeface="Cambria" panose="02040503050406030204" pitchFamily="18" charset="0"/>
                <a:ea typeface="Cambria" panose="02040503050406030204" pitchFamily="18" charset="0"/>
              </a:rPr>
              <a:t>Results &amp; Discussion</a:t>
            </a:r>
            <a:r>
              <a:rPr lang="en-US" altLang="en-US" sz="3200" b="0" dirty="0">
                <a:solidFill>
                  <a:schemeClr val="tx1"/>
                </a:solidFill>
                <a:latin typeface="Times New Roman" panose="02020603050405020304" pitchFamily="18" charset="0"/>
              </a:rPr>
              <a:t>	</a:t>
            </a:r>
          </a:p>
          <a:p>
            <a:pPr>
              <a:spcBef>
                <a:spcPct val="25000"/>
              </a:spcBef>
            </a:pPr>
            <a:r>
              <a:rPr lang="en-US" altLang="en-US" sz="3200" b="0" dirty="0">
                <a:solidFill>
                  <a:schemeClr val="tx1"/>
                </a:solidFill>
                <a:latin typeface="Times New Roman" panose="02020603050405020304" pitchFamily="18" charset="0"/>
              </a:rPr>
              <a:t>	Pre-assessed risk level was a consistently significant factor in regression analysis and participants with a high pre-assessed risk level were </a:t>
            </a:r>
            <a:r>
              <a:rPr lang="en-US" altLang="en-US" sz="3200" dirty="0">
                <a:solidFill>
                  <a:schemeClr val="tx1"/>
                </a:solidFill>
                <a:latin typeface="Times New Roman" panose="02020603050405020304" pitchFamily="18" charset="0"/>
              </a:rPr>
              <a:t>59% less likely</a:t>
            </a:r>
            <a:r>
              <a:rPr lang="en-US" altLang="en-US" sz="3200" b="0" dirty="0">
                <a:solidFill>
                  <a:schemeClr val="tx1"/>
                </a:solidFill>
                <a:latin typeface="Times New Roman" panose="02020603050405020304" pitchFamily="18" charset="0"/>
              </a:rPr>
              <a:t> to successfully leave community justice programs than those with a low pre-assessed risk level (z=-4.5, p &lt; 0.001). Each unit increase in justifying behavior </a:t>
            </a:r>
            <a:r>
              <a:rPr lang="en-US" altLang="en-US" sz="3200" dirty="0">
                <a:solidFill>
                  <a:schemeClr val="tx1"/>
                </a:solidFill>
                <a:latin typeface="Times New Roman" panose="02020603050405020304" pitchFamily="18" charset="0"/>
              </a:rPr>
              <a:t>increased participants’ chances of success by 9% </a:t>
            </a:r>
            <a:r>
              <a:rPr lang="en-US" altLang="en-US" sz="3200" b="0" dirty="0">
                <a:solidFill>
                  <a:schemeClr val="tx1"/>
                </a:solidFill>
                <a:latin typeface="Times New Roman" panose="02020603050405020304" pitchFamily="18" charset="0"/>
              </a:rPr>
              <a:t>(z=2.2, p = 0.02). Participants in Program 5 were </a:t>
            </a:r>
            <a:r>
              <a:rPr lang="en-US" altLang="en-US" sz="3200" dirty="0">
                <a:solidFill>
                  <a:schemeClr val="tx1"/>
                </a:solidFill>
                <a:latin typeface="Times New Roman" panose="02020603050405020304" pitchFamily="18" charset="0"/>
              </a:rPr>
              <a:t>4 times as likely to succeed </a:t>
            </a:r>
            <a:r>
              <a:rPr lang="en-US" altLang="en-US" sz="3200" b="0" dirty="0">
                <a:solidFill>
                  <a:schemeClr val="tx1"/>
                </a:solidFill>
                <a:latin typeface="Times New Roman" panose="02020603050405020304" pitchFamily="18" charset="0"/>
              </a:rPr>
              <a:t>(z=3.3, p &lt; 0.01), and those in Program 2 were </a:t>
            </a:r>
            <a:r>
              <a:rPr lang="en-US" altLang="en-US" sz="3200" dirty="0">
                <a:solidFill>
                  <a:schemeClr val="tx1"/>
                </a:solidFill>
                <a:latin typeface="Times New Roman" panose="02020603050405020304" pitchFamily="18" charset="0"/>
              </a:rPr>
              <a:t>75% less likely</a:t>
            </a:r>
            <a:r>
              <a:rPr lang="en-US" altLang="en-US" sz="3200" b="0" dirty="0">
                <a:solidFill>
                  <a:schemeClr val="tx1"/>
                </a:solidFill>
                <a:latin typeface="Times New Roman" panose="02020603050405020304" pitchFamily="18" charset="0"/>
              </a:rPr>
              <a:t> (z=-7.9, p &lt; 0.01), when compared to Program 1.</a:t>
            </a:r>
          </a:p>
          <a:p>
            <a:pPr>
              <a:spcBef>
                <a:spcPct val="25000"/>
              </a:spcBef>
            </a:pPr>
            <a:r>
              <a:rPr lang="en-US" altLang="en-US" sz="3200" b="0" dirty="0">
                <a:solidFill>
                  <a:schemeClr val="tx1"/>
                </a:solidFill>
                <a:latin typeface="Times New Roman" panose="02020603050405020304" pitchFamily="18" charset="0"/>
              </a:rPr>
              <a:t>	This analysis was repeated on observations from only Programs 2, 3, and 4 (low-supervision programs) and found similar results. Participants in Programs 2, 3, and 4 with a high pre-assessed risk level were </a:t>
            </a:r>
            <a:r>
              <a:rPr lang="en-US" altLang="en-US" sz="3200" dirty="0">
                <a:solidFill>
                  <a:schemeClr val="tx1"/>
                </a:solidFill>
                <a:latin typeface="Times New Roman" panose="02020603050405020304" pitchFamily="18" charset="0"/>
              </a:rPr>
              <a:t>41% less likely</a:t>
            </a:r>
            <a:r>
              <a:rPr lang="en-US" altLang="en-US" sz="3200" b="0" dirty="0">
                <a:solidFill>
                  <a:schemeClr val="tx1"/>
                </a:solidFill>
                <a:latin typeface="Times New Roman" panose="02020603050405020304" pitchFamily="18" charset="0"/>
              </a:rPr>
              <a:t> to successfully leave community justice programs than those with a low pre-assessed risk level (z=-2.3, p = 0.02). Each unit increase in justifying behavior </a:t>
            </a:r>
            <a:r>
              <a:rPr lang="en-US" altLang="en-US" sz="3200" dirty="0">
                <a:solidFill>
                  <a:schemeClr val="tx1"/>
                </a:solidFill>
                <a:latin typeface="Times New Roman" panose="02020603050405020304" pitchFamily="18" charset="0"/>
              </a:rPr>
              <a:t>increased</a:t>
            </a:r>
            <a:r>
              <a:rPr lang="en-US" altLang="en-US" sz="3200" b="0" dirty="0">
                <a:solidFill>
                  <a:schemeClr val="tx1"/>
                </a:solidFill>
                <a:latin typeface="Times New Roman" panose="02020603050405020304" pitchFamily="18" charset="0"/>
              </a:rPr>
              <a:t> </a:t>
            </a:r>
            <a:r>
              <a:rPr lang="en-US" altLang="en-US" sz="3200" dirty="0">
                <a:solidFill>
                  <a:schemeClr val="tx1"/>
                </a:solidFill>
                <a:latin typeface="Times New Roman" panose="02020603050405020304" pitchFamily="18" charset="0"/>
              </a:rPr>
              <a:t>participants’ chances of success</a:t>
            </a:r>
            <a:r>
              <a:rPr lang="en-US" altLang="en-US" sz="3200" b="0" dirty="0">
                <a:solidFill>
                  <a:schemeClr val="tx1"/>
                </a:solidFill>
                <a:latin typeface="Times New Roman" panose="02020603050405020304" pitchFamily="18" charset="0"/>
              </a:rPr>
              <a:t> </a:t>
            </a:r>
            <a:r>
              <a:rPr lang="en-US" altLang="en-US" sz="3200" dirty="0">
                <a:solidFill>
                  <a:schemeClr val="tx1"/>
                </a:solidFill>
                <a:latin typeface="Times New Roman" panose="02020603050405020304" pitchFamily="18" charset="0"/>
              </a:rPr>
              <a:t>by 12% </a:t>
            </a:r>
            <a:r>
              <a:rPr lang="en-US" altLang="en-US" sz="3200" b="0" dirty="0">
                <a:solidFill>
                  <a:schemeClr val="tx1"/>
                </a:solidFill>
                <a:latin typeface="Times New Roman" panose="02020603050405020304" pitchFamily="18" charset="0"/>
              </a:rPr>
              <a:t>(z=2.6, p = 0.01). Results align with previous research, which has identified risk level as a negative predictor of successful reintegration (Frisch-Scott &amp; Nakamura, 2022). </a:t>
            </a:r>
          </a:p>
          <a:p>
            <a:pPr>
              <a:spcBef>
                <a:spcPct val="25000"/>
              </a:spcBef>
            </a:pPr>
            <a:r>
              <a:rPr lang="en-US" altLang="en-US" sz="3200" b="0" dirty="0">
                <a:solidFill>
                  <a:schemeClr val="tx1"/>
                </a:solidFill>
                <a:latin typeface="Times New Roman" panose="02020603050405020304" pitchFamily="18" charset="0"/>
              </a:rPr>
              <a:t>	Machine learning models were run with 10-fold cross-validation to predict the probability of successful outcomes within low-supervision programs. Gradient boosting was chosen as the best model with the most balanced sensitivity and specificity, and identified age, criminal thinking measures, risk level, and race as the most important variables (Figure 4). However, the results are not promising; with an </a:t>
            </a:r>
            <a:r>
              <a:rPr lang="en-US" altLang="en-US" sz="3200" dirty="0">
                <a:solidFill>
                  <a:schemeClr val="tx1"/>
                </a:solidFill>
                <a:latin typeface="Times New Roman" panose="02020603050405020304" pitchFamily="18" charset="0"/>
              </a:rPr>
              <a:t>accuracy of 0.54</a:t>
            </a:r>
            <a:r>
              <a:rPr lang="en-US" altLang="en-US" sz="3200" b="0" dirty="0">
                <a:solidFill>
                  <a:schemeClr val="tx1"/>
                </a:solidFill>
                <a:latin typeface="Times New Roman" panose="02020603050405020304" pitchFamily="18" charset="0"/>
              </a:rPr>
              <a:t> [0.46, 0.62], the model only </a:t>
            </a:r>
            <a:r>
              <a:rPr lang="en-US" altLang="en-US" sz="3200" dirty="0">
                <a:solidFill>
                  <a:schemeClr val="tx1"/>
                </a:solidFill>
                <a:latin typeface="Times New Roman" panose="02020603050405020304" pitchFamily="18" charset="0"/>
              </a:rPr>
              <a:t>correctly classified 55% </a:t>
            </a:r>
            <a:r>
              <a:rPr lang="en-US" altLang="en-US" sz="3200" b="0" dirty="0">
                <a:solidFill>
                  <a:schemeClr val="tx1"/>
                </a:solidFill>
                <a:latin typeface="Times New Roman" panose="02020603050405020304" pitchFamily="18" charset="0"/>
              </a:rPr>
              <a:t>of successful participants. </a:t>
            </a:r>
          </a:p>
          <a:p>
            <a:pPr>
              <a:spcBef>
                <a:spcPct val="25000"/>
              </a:spcBef>
            </a:pPr>
            <a:r>
              <a:rPr lang="en-US" altLang="en-US" sz="3200" b="0" dirty="0">
                <a:solidFill>
                  <a:schemeClr val="tx1"/>
                </a:solidFill>
                <a:latin typeface="Times New Roman" panose="02020603050405020304" pitchFamily="18" charset="0"/>
              </a:rPr>
              <a:t>	Further research will focus more on machine learning results to understand if other variables would act as better predictors, given the low prediction power of these models. Additionally, programs will be further investigated as a predictor of successful outcomes. </a:t>
            </a:r>
          </a:p>
        </p:txBody>
      </p:sp>
      <p:sp>
        <p:nvSpPr>
          <p:cNvPr id="2083" name="Line 728">
            <a:extLst>
              <a:ext uri="{FF2B5EF4-FFF2-40B4-BE49-F238E27FC236}">
                <a16:creationId xmlns:a16="http://schemas.microsoft.com/office/drawing/2014/main" id="{1B674167-14CC-FB8A-46B5-4A3434C208A0}"/>
              </a:ext>
            </a:extLst>
          </p:cNvPr>
          <p:cNvSpPr>
            <a:spLocks noChangeShapeType="1"/>
          </p:cNvSpPr>
          <p:nvPr/>
        </p:nvSpPr>
        <p:spPr bwMode="auto">
          <a:xfrm>
            <a:off x="812800" y="3581400"/>
            <a:ext cx="34950400" cy="0"/>
          </a:xfrm>
          <a:prstGeom prst="line">
            <a:avLst/>
          </a:prstGeom>
          <a:noFill/>
          <a:ln w="57150" cap="rnd">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84" name="Text Box 730">
            <a:extLst>
              <a:ext uri="{FF2B5EF4-FFF2-40B4-BE49-F238E27FC236}">
                <a16:creationId xmlns:a16="http://schemas.microsoft.com/office/drawing/2014/main" id="{EACCFABB-CDF5-0A7A-888C-58EA7F39E7EA}"/>
              </a:ext>
            </a:extLst>
          </p:cNvPr>
          <p:cNvSpPr txBox="1">
            <a:spLocks noChangeArrowheads="1"/>
          </p:cNvSpPr>
          <p:nvPr/>
        </p:nvSpPr>
        <p:spPr bwMode="auto">
          <a:xfrm>
            <a:off x="12930165" y="9829800"/>
            <a:ext cx="1046323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b="1">
                <a:solidFill>
                  <a:srgbClr val="003399"/>
                </a:solidFill>
                <a:latin typeface="Arial" panose="020B0604020202020204" pitchFamily="34" charset="0"/>
              </a:defRPr>
            </a:lvl1pPr>
            <a:lvl2pPr marL="742950" indent="-285750">
              <a:defRPr sz="4000" b="1">
                <a:solidFill>
                  <a:srgbClr val="003399"/>
                </a:solidFill>
                <a:latin typeface="Arial" panose="020B0604020202020204" pitchFamily="34" charset="0"/>
              </a:defRPr>
            </a:lvl2pPr>
            <a:lvl3pPr marL="1143000" indent="-228600">
              <a:defRPr sz="4000" b="1">
                <a:solidFill>
                  <a:srgbClr val="003399"/>
                </a:solidFill>
                <a:latin typeface="Arial" panose="020B0604020202020204" pitchFamily="34" charset="0"/>
              </a:defRPr>
            </a:lvl3pPr>
            <a:lvl4pPr marL="1600200" indent="-228600">
              <a:defRPr sz="4000" b="1">
                <a:solidFill>
                  <a:srgbClr val="003399"/>
                </a:solidFill>
                <a:latin typeface="Arial" panose="020B0604020202020204" pitchFamily="34" charset="0"/>
              </a:defRPr>
            </a:lvl4pPr>
            <a:lvl5pPr marL="2057400" indent="-228600">
              <a:defRPr sz="4000" b="1">
                <a:solidFill>
                  <a:srgbClr val="003399"/>
                </a:solidFill>
                <a:latin typeface="Arial" panose="020B0604020202020204" pitchFamily="34" charset="0"/>
              </a:defRPr>
            </a:lvl5pPr>
            <a:lvl6pPr marL="2514600" indent="-228600" eaLnBrk="0" fontAlgn="base" hangingPunct="0">
              <a:spcBef>
                <a:spcPct val="0"/>
              </a:spcBef>
              <a:spcAft>
                <a:spcPct val="0"/>
              </a:spcAft>
              <a:defRPr sz="4000" b="1">
                <a:solidFill>
                  <a:srgbClr val="003399"/>
                </a:solidFill>
                <a:latin typeface="Arial" panose="020B0604020202020204" pitchFamily="34" charset="0"/>
              </a:defRPr>
            </a:lvl6pPr>
            <a:lvl7pPr marL="2971800" indent="-228600" eaLnBrk="0" fontAlgn="base" hangingPunct="0">
              <a:spcBef>
                <a:spcPct val="0"/>
              </a:spcBef>
              <a:spcAft>
                <a:spcPct val="0"/>
              </a:spcAft>
              <a:defRPr sz="4000" b="1">
                <a:solidFill>
                  <a:srgbClr val="003399"/>
                </a:solidFill>
                <a:latin typeface="Arial" panose="020B0604020202020204" pitchFamily="34" charset="0"/>
              </a:defRPr>
            </a:lvl7pPr>
            <a:lvl8pPr marL="3429000" indent="-228600" eaLnBrk="0" fontAlgn="base" hangingPunct="0">
              <a:spcBef>
                <a:spcPct val="0"/>
              </a:spcBef>
              <a:spcAft>
                <a:spcPct val="0"/>
              </a:spcAft>
              <a:defRPr sz="4000" b="1">
                <a:solidFill>
                  <a:srgbClr val="003399"/>
                </a:solidFill>
                <a:latin typeface="Arial" panose="020B0604020202020204" pitchFamily="34" charset="0"/>
              </a:defRPr>
            </a:lvl8pPr>
            <a:lvl9pPr marL="3886200" indent="-22860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2400" dirty="0">
                <a:solidFill>
                  <a:schemeClr val="bg2"/>
                </a:solidFill>
                <a:latin typeface="Gill Sans" panose="020B0502020104020203" pitchFamily="34" charset="-79"/>
              </a:rPr>
              <a:t>Figure 2</a:t>
            </a:r>
            <a:r>
              <a:rPr lang="en-US" altLang="en-US" sz="2400" b="0" dirty="0">
                <a:solidFill>
                  <a:schemeClr val="bg2"/>
                </a:solidFill>
                <a:latin typeface="Gill Sans" panose="020B0502020104020203" pitchFamily="34" charset="-79"/>
              </a:rPr>
              <a:t>. Boxplots representing the area under the ROC curve, sensitivity, and specificity for 10-fold cross-validation for 5 models.</a:t>
            </a:r>
          </a:p>
        </p:txBody>
      </p:sp>
      <p:sp>
        <p:nvSpPr>
          <p:cNvPr id="2085" name="Text Box 731">
            <a:extLst>
              <a:ext uri="{FF2B5EF4-FFF2-40B4-BE49-F238E27FC236}">
                <a16:creationId xmlns:a16="http://schemas.microsoft.com/office/drawing/2014/main" id="{08A9AAAC-6D69-EB0B-BEAA-68B31118D51C}"/>
              </a:ext>
            </a:extLst>
          </p:cNvPr>
          <p:cNvSpPr txBox="1">
            <a:spLocks noChangeArrowheads="1"/>
          </p:cNvSpPr>
          <p:nvPr/>
        </p:nvSpPr>
        <p:spPr bwMode="auto">
          <a:xfrm>
            <a:off x="1016001" y="18295203"/>
            <a:ext cx="1090771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b="1">
                <a:solidFill>
                  <a:srgbClr val="003399"/>
                </a:solidFill>
                <a:latin typeface="Arial" panose="020B0604020202020204" pitchFamily="34" charset="0"/>
              </a:defRPr>
            </a:lvl1pPr>
            <a:lvl2pPr marL="742950" indent="-285750">
              <a:defRPr sz="4000" b="1">
                <a:solidFill>
                  <a:srgbClr val="003399"/>
                </a:solidFill>
                <a:latin typeface="Arial" panose="020B0604020202020204" pitchFamily="34" charset="0"/>
              </a:defRPr>
            </a:lvl2pPr>
            <a:lvl3pPr marL="1143000" indent="-228600">
              <a:defRPr sz="4000" b="1">
                <a:solidFill>
                  <a:srgbClr val="003399"/>
                </a:solidFill>
                <a:latin typeface="Arial" panose="020B0604020202020204" pitchFamily="34" charset="0"/>
              </a:defRPr>
            </a:lvl3pPr>
            <a:lvl4pPr marL="1600200" indent="-228600">
              <a:defRPr sz="4000" b="1">
                <a:solidFill>
                  <a:srgbClr val="003399"/>
                </a:solidFill>
                <a:latin typeface="Arial" panose="020B0604020202020204" pitchFamily="34" charset="0"/>
              </a:defRPr>
            </a:lvl4pPr>
            <a:lvl5pPr marL="2057400" indent="-228600">
              <a:defRPr sz="4000" b="1">
                <a:solidFill>
                  <a:srgbClr val="003399"/>
                </a:solidFill>
                <a:latin typeface="Arial" panose="020B0604020202020204" pitchFamily="34" charset="0"/>
              </a:defRPr>
            </a:lvl5pPr>
            <a:lvl6pPr marL="2514600" indent="-228600" eaLnBrk="0" fontAlgn="base" hangingPunct="0">
              <a:spcBef>
                <a:spcPct val="0"/>
              </a:spcBef>
              <a:spcAft>
                <a:spcPct val="0"/>
              </a:spcAft>
              <a:defRPr sz="4000" b="1">
                <a:solidFill>
                  <a:srgbClr val="003399"/>
                </a:solidFill>
                <a:latin typeface="Arial" panose="020B0604020202020204" pitchFamily="34" charset="0"/>
              </a:defRPr>
            </a:lvl6pPr>
            <a:lvl7pPr marL="2971800" indent="-228600" eaLnBrk="0" fontAlgn="base" hangingPunct="0">
              <a:spcBef>
                <a:spcPct val="0"/>
              </a:spcBef>
              <a:spcAft>
                <a:spcPct val="0"/>
              </a:spcAft>
              <a:defRPr sz="4000" b="1">
                <a:solidFill>
                  <a:srgbClr val="003399"/>
                </a:solidFill>
                <a:latin typeface="Arial" panose="020B0604020202020204" pitchFamily="34" charset="0"/>
              </a:defRPr>
            </a:lvl7pPr>
            <a:lvl8pPr marL="3429000" indent="-228600" eaLnBrk="0" fontAlgn="base" hangingPunct="0">
              <a:spcBef>
                <a:spcPct val="0"/>
              </a:spcBef>
              <a:spcAft>
                <a:spcPct val="0"/>
              </a:spcAft>
              <a:defRPr sz="4000" b="1">
                <a:solidFill>
                  <a:srgbClr val="003399"/>
                </a:solidFill>
                <a:latin typeface="Arial" panose="020B0604020202020204" pitchFamily="34" charset="0"/>
              </a:defRPr>
            </a:lvl8pPr>
            <a:lvl9pPr marL="3886200" indent="-22860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2400" dirty="0">
                <a:solidFill>
                  <a:schemeClr val="bg2"/>
                </a:solidFill>
                <a:latin typeface="Gill Sans" panose="020B0502020104020203" pitchFamily="34" charset="-79"/>
              </a:rPr>
              <a:t>Figure 1. </a:t>
            </a:r>
            <a:r>
              <a:rPr lang="en-US" altLang="en-US" sz="2400" b="0" dirty="0">
                <a:solidFill>
                  <a:schemeClr val="bg2"/>
                </a:solidFill>
                <a:latin typeface="Gill Sans" panose="020B0502020104020203" pitchFamily="34" charset="-79"/>
              </a:rPr>
              <a:t>Bar graph displaying the proportion of successful outcomes by program and risk level. </a:t>
            </a:r>
          </a:p>
        </p:txBody>
      </p:sp>
      <p:sp>
        <p:nvSpPr>
          <p:cNvPr id="2088" name="Text Box 734">
            <a:extLst>
              <a:ext uri="{FF2B5EF4-FFF2-40B4-BE49-F238E27FC236}">
                <a16:creationId xmlns:a16="http://schemas.microsoft.com/office/drawing/2014/main" id="{FE0F5683-4410-6C67-0EFE-C1CED3D1959D}"/>
              </a:ext>
            </a:extLst>
          </p:cNvPr>
          <p:cNvSpPr txBox="1">
            <a:spLocks noChangeArrowheads="1"/>
          </p:cNvSpPr>
          <p:nvPr/>
        </p:nvSpPr>
        <p:spPr bwMode="auto">
          <a:xfrm>
            <a:off x="12725400" y="30099000"/>
            <a:ext cx="1057354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b="1">
                <a:solidFill>
                  <a:srgbClr val="003399"/>
                </a:solidFill>
                <a:latin typeface="Arial" panose="020B0604020202020204" pitchFamily="34" charset="0"/>
              </a:defRPr>
            </a:lvl1pPr>
            <a:lvl2pPr marL="742950" indent="-285750">
              <a:defRPr sz="4000" b="1">
                <a:solidFill>
                  <a:srgbClr val="003399"/>
                </a:solidFill>
                <a:latin typeface="Arial" panose="020B0604020202020204" pitchFamily="34" charset="0"/>
              </a:defRPr>
            </a:lvl2pPr>
            <a:lvl3pPr marL="1143000" indent="-228600">
              <a:defRPr sz="4000" b="1">
                <a:solidFill>
                  <a:srgbClr val="003399"/>
                </a:solidFill>
                <a:latin typeface="Arial" panose="020B0604020202020204" pitchFamily="34" charset="0"/>
              </a:defRPr>
            </a:lvl3pPr>
            <a:lvl4pPr marL="1600200" indent="-228600">
              <a:defRPr sz="4000" b="1">
                <a:solidFill>
                  <a:srgbClr val="003399"/>
                </a:solidFill>
                <a:latin typeface="Arial" panose="020B0604020202020204" pitchFamily="34" charset="0"/>
              </a:defRPr>
            </a:lvl4pPr>
            <a:lvl5pPr marL="2057400" indent="-228600">
              <a:defRPr sz="4000" b="1">
                <a:solidFill>
                  <a:srgbClr val="003399"/>
                </a:solidFill>
                <a:latin typeface="Arial" panose="020B0604020202020204" pitchFamily="34" charset="0"/>
              </a:defRPr>
            </a:lvl5pPr>
            <a:lvl6pPr marL="2514600" indent="-228600" eaLnBrk="0" fontAlgn="base" hangingPunct="0">
              <a:spcBef>
                <a:spcPct val="0"/>
              </a:spcBef>
              <a:spcAft>
                <a:spcPct val="0"/>
              </a:spcAft>
              <a:defRPr sz="4000" b="1">
                <a:solidFill>
                  <a:srgbClr val="003399"/>
                </a:solidFill>
                <a:latin typeface="Arial" panose="020B0604020202020204" pitchFamily="34" charset="0"/>
              </a:defRPr>
            </a:lvl6pPr>
            <a:lvl7pPr marL="2971800" indent="-228600" eaLnBrk="0" fontAlgn="base" hangingPunct="0">
              <a:spcBef>
                <a:spcPct val="0"/>
              </a:spcBef>
              <a:spcAft>
                <a:spcPct val="0"/>
              </a:spcAft>
              <a:defRPr sz="4000" b="1">
                <a:solidFill>
                  <a:srgbClr val="003399"/>
                </a:solidFill>
                <a:latin typeface="Arial" panose="020B0604020202020204" pitchFamily="34" charset="0"/>
              </a:defRPr>
            </a:lvl7pPr>
            <a:lvl8pPr marL="3429000" indent="-228600" eaLnBrk="0" fontAlgn="base" hangingPunct="0">
              <a:spcBef>
                <a:spcPct val="0"/>
              </a:spcBef>
              <a:spcAft>
                <a:spcPct val="0"/>
              </a:spcAft>
              <a:defRPr sz="4000" b="1">
                <a:solidFill>
                  <a:srgbClr val="003399"/>
                </a:solidFill>
                <a:latin typeface="Arial" panose="020B0604020202020204" pitchFamily="34" charset="0"/>
              </a:defRPr>
            </a:lvl8pPr>
            <a:lvl9pPr marL="3886200" indent="-22860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2400" dirty="0">
                <a:solidFill>
                  <a:schemeClr val="bg2"/>
                </a:solidFill>
                <a:latin typeface="Gill Sans" panose="020B0502020104020203" pitchFamily="34" charset="-79"/>
              </a:rPr>
              <a:t>Figure 3.</a:t>
            </a:r>
            <a:r>
              <a:rPr lang="en-US" altLang="en-US" sz="2400" b="0" dirty="0">
                <a:solidFill>
                  <a:schemeClr val="bg2"/>
                </a:solidFill>
                <a:latin typeface="Gill Sans" panose="020B0502020104020203" pitchFamily="34" charset="-79"/>
              </a:rPr>
              <a:t> Alluvial graph representing the proportions of participants who change living arrangements between admission and discharge. </a:t>
            </a:r>
          </a:p>
        </p:txBody>
      </p:sp>
      <p:sp>
        <p:nvSpPr>
          <p:cNvPr id="2090" name="Text Box 736">
            <a:extLst>
              <a:ext uri="{FF2B5EF4-FFF2-40B4-BE49-F238E27FC236}">
                <a16:creationId xmlns:a16="http://schemas.microsoft.com/office/drawing/2014/main" id="{8F9E1A00-B2EF-99A2-73A8-D01A22CE69A7}"/>
              </a:ext>
            </a:extLst>
          </p:cNvPr>
          <p:cNvSpPr txBox="1">
            <a:spLocks noChangeArrowheads="1"/>
          </p:cNvSpPr>
          <p:nvPr/>
        </p:nvSpPr>
        <p:spPr bwMode="auto">
          <a:xfrm>
            <a:off x="25148671" y="27482363"/>
            <a:ext cx="1016680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000" b="1">
                <a:solidFill>
                  <a:srgbClr val="003399"/>
                </a:solidFill>
                <a:latin typeface="Arial" panose="020B0604020202020204" pitchFamily="34" charset="0"/>
              </a:defRPr>
            </a:lvl1pPr>
            <a:lvl2pPr marL="742950" indent="-285750">
              <a:defRPr sz="4000" b="1">
                <a:solidFill>
                  <a:srgbClr val="003399"/>
                </a:solidFill>
                <a:latin typeface="Arial" panose="020B0604020202020204" pitchFamily="34" charset="0"/>
              </a:defRPr>
            </a:lvl2pPr>
            <a:lvl3pPr marL="1143000" indent="-228600">
              <a:defRPr sz="4000" b="1">
                <a:solidFill>
                  <a:srgbClr val="003399"/>
                </a:solidFill>
                <a:latin typeface="Arial" panose="020B0604020202020204" pitchFamily="34" charset="0"/>
              </a:defRPr>
            </a:lvl3pPr>
            <a:lvl4pPr marL="1600200" indent="-228600">
              <a:defRPr sz="4000" b="1">
                <a:solidFill>
                  <a:srgbClr val="003399"/>
                </a:solidFill>
                <a:latin typeface="Arial" panose="020B0604020202020204" pitchFamily="34" charset="0"/>
              </a:defRPr>
            </a:lvl4pPr>
            <a:lvl5pPr marL="2057400" indent="-228600">
              <a:defRPr sz="4000" b="1">
                <a:solidFill>
                  <a:srgbClr val="003399"/>
                </a:solidFill>
                <a:latin typeface="Arial" panose="020B0604020202020204" pitchFamily="34" charset="0"/>
              </a:defRPr>
            </a:lvl5pPr>
            <a:lvl6pPr marL="2514600" indent="-228600" eaLnBrk="0" fontAlgn="base" hangingPunct="0">
              <a:spcBef>
                <a:spcPct val="0"/>
              </a:spcBef>
              <a:spcAft>
                <a:spcPct val="0"/>
              </a:spcAft>
              <a:defRPr sz="4000" b="1">
                <a:solidFill>
                  <a:srgbClr val="003399"/>
                </a:solidFill>
                <a:latin typeface="Arial" panose="020B0604020202020204" pitchFamily="34" charset="0"/>
              </a:defRPr>
            </a:lvl6pPr>
            <a:lvl7pPr marL="2971800" indent="-228600" eaLnBrk="0" fontAlgn="base" hangingPunct="0">
              <a:spcBef>
                <a:spcPct val="0"/>
              </a:spcBef>
              <a:spcAft>
                <a:spcPct val="0"/>
              </a:spcAft>
              <a:defRPr sz="4000" b="1">
                <a:solidFill>
                  <a:srgbClr val="003399"/>
                </a:solidFill>
                <a:latin typeface="Arial" panose="020B0604020202020204" pitchFamily="34" charset="0"/>
              </a:defRPr>
            </a:lvl7pPr>
            <a:lvl8pPr marL="3429000" indent="-228600" eaLnBrk="0" fontAlgn="base" hangingPunct="0">
              <a:spcBef>
                <a:spcPct val="0"/>
              </a:spcBef>
              <a:spcAft>
                <a:spcPct val="0"/>
              </a:spcAft>
              <a:defRPr sz="4000" b="1">
                <a:solidFill>
                  <a:srgbClr val="003399"/>
                </a:solidFill>
                <a:latin typeface="Arial" panose="020B0604020202020204" pitchFamily="34" charset="0"/>
              </a:defRPr>
            </a:lvl8pPr>
            <a:lvl9pPr marL="3886200" indent="-22860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2400" dirty="0">
                <a:solidFill>
                  <a:schemeClr val="bg2"/>
                </a:solidFill>
                <a:latin typeface="Gill Sans" panose="020B0502020104020203" pitchFamily="34" charset="-79"/>
              </a:rPr>
              <a:t>Figure 4. </a:t>
            </a:r>
            <a:r>
              <a:rPr lang="en-US" altLang="en-US" sz="2400" b="0" dirty="0">
                <a:solidFill>
                  <a:schemeClr val="bg2"/>
                </a:solidFill>
                <a:latin typeface="Gill Sans" panose="020B0502020104020203" pitchFamily="34" charset="-79"/>
              </a:rPr>
              <a:t>Bar graph of variable importance for variables selected by gradient boosted logistic regression model. </a:t>
            </a:r>
          </a:p>
        </p:txBody>
      </p:sp>
      <p:pic>
        <p:nvPicPr>
          <p:cNvPr id="2" name="Picture 183">
            <a:extLst>
              <a:ext uri="{FF2B5EF4-FFF2-40B4-BE49-F238E27FC236}">
                <a16:creationId xmlns:a16="http://schemas.microsoft.com/office/drawing/2014/main" id="{0354D87C-282A-2D6D-4770-6BA7918877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613600" y="462653"/>
            <a:ext cx="3149600" cy="2976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Rounded Corners 4">
            <a:extLst>
              <a:ext uri="{FF2B5EF4-FFF2-40B4-BE49-F238E27FC236}">
                <a16:creationId xmlns:a16="http://schemas.microsoft.com/office/drawing/2014/main" id="{50491DE1-9985-1A09-2B29-22B3577D4969}"/>
              </a:ext>
            </a:extLst>
          </p:cNvPr>
          <p:cNvSpPr/>
          <p:nvPr/>
        </p:nvSpPr>
        <p:spPr bwMode="auto">
          <a:xfrm>
            <a:off x="1016001" y="3763824"/>
            <a:ext cx="10907713" cy="884372"/>
          </a:xfrm>
          <a:prstGeom prst="round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08050" rtl="0" eaLnBrk="0" fontAlgn="base" latinLnBrk="0" hangingPunct="0">
              <a:spcBef>
                <a:spcPct val="0"/>
              </a:spcBef>
              <a:spcAft>
                <a:spcPct val="0"/>
              </a:spcAft>
              <a:buClrTx/>
              <a:buSzTx/>
              <a:buFontTx/>
              <a:buNone/>
              <a:tabLst/>
            </a:pPr>
            <a:r>
              <a:rPr kumimoji="0" lang="en-US" sz="6000" b="1" i="0" u="none" strike="noStrike" cap="none" normalizeH="0" baseline="0" dirty="0">
                <a:ln>
                  <a:noFill/>
                </a:ln>
                <a:solidFill>
                  <a:schemeClr val="accent6">
                    <a:lumMod val="50000"/>
                  </a:schemeClr>
                </a:solidFill>
                <a:effectLst/>
                <a:latin typeface="Cambria" panose="02040503050406030204" pitchFamily="18" charset="0"/>
                <a:ea typeface="Cambria" panose="02040503050406030204" pitchFamily="18" charset="0"/>
              </a:rPr>
              <a:t>Introduction</a:t>
            </a:r>
          </a:p>
        </p:txBody>
      </p:sp>
      <p:sp>
        <p:nvSpPr>
          <p:cNvPr id="6" name="Line 728">
            <a:extLst>
              <a:ext uri="{FF2B5EF4-FFF2-40B4-BE49-F238E27FC236}">
                <a16:creationId xmlns:a16="http://schemas.microsoft.com/office/drawing/2014/main" id="{9B07F5B1-99B8-BCCA-FD04-451247397CE3}"/>
              </a:ext>
            </a:extLst>
          </p:cNvPr>
          <p:cNvSpPr>
            <a:spLocks noChangeShapeType="1"/>
          </p:cNvSpPr>
          <p:nvPr/>
        </p:nvSpPr>
        <p:spPr bwMode="auto">
          <a:xfrm flipH="1">
            <a:off x="11895957" y="3581400"/>
            <a:ext cx="113465" cy="28727398"/>
          </a:xfrm>
          <a:prstGeom prst="line">
            <a:avLst/>
          </a:prstGeom>
          <a:noFill/>
          <a:ln w="57150" cap="rnd">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Line 728">
            <a:extLst>
              <a:ext uri="{FF2B5EF4-FFF2-40B4-BE49-F238E27FC236}">
                <a16:creationId xmlns:a16="http://schemas.microsoft.com/office/drawing/2014/main" id="{30D14412-107C-5A87-12EB-CB64BEA2EC69}"/>
              </a:ext>
            </a:extLst>
          </p:cNvPr>
          <p:cNvSpPr>
            <a:spLocks noChangeShapeType="1"/>
          </p:cNvSpPr>
          <p:nvPr/>
        </p:nvSpPr>
        <p:spPr bwMode="auto">
          <a:xfrm>
            <a:off x="24245901" y="3581400"/>
            <a:ext cx="39712" cy="28727383"/>
          </a:xfrm>
          <a:prstGeom prst="line">
            <a:avLst/>
          </a:prstGeom>
          <a:noFill/>
          <a:ln w="57150" cap="rnd">
            <a:solidFill>
              <a:schemeClr val="accent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pic>
        <p:nvPicPr>
          <p:cNvPr id="15" name="Picture 14">
            <a:extLst>
              <a:ext uri="{FF2B5EF4-FFF2-40B4-BE49-F238E27FC236}">
                <a16:creationId xmlns:a16="http://schemas.microsoft.com/office/drawing/2014/main" id="{096A49CC-1B29-86B0-1A50-EF85B06D490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725400" y="4051281"/>
            <a:ext cx="10778304" cy="5679324"/>
          </a:xfrm>
          <a:prstGeom prst="rect">
            <a:avLst/>
          </a:prstGeom>
          <a:ln w="38100">
            <a:solidFill>
              <a:schemeClr val="accent6">
                <a:lumMod val="50000"/>
              </a:schemeClr>
            </a:solidFill>
          </a:ln>
        </p:spPr>
      </p:pic>
      <p:pic>
        <p:nvPicPr>
          <p:cNvPr id="20" name="Picture 19" descr="A graph of different colored squares&#10;&#10;AI-generated content may be incorrect.">
            <a:extLst>
              <a:ext uri="{FF2B5EF4-FFF2-40B4-BE49-F238E27FC236}">
                <a16:creationId xmlns:a16="http://schemas.microsoft.com/office/drawing/2014/main" id="{CC4D4D73-6473-FA37-BE7D-76B8B8311F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38833" y="24841201"/>
            <a:ext cx="10864871" cy="5181599"/>
          </a:xfrm>
          <a:prstGeom prst="rect">
            <a:avLst/>
          </a:prstGeom>
          <a:ln w="38100">
            <a:solidFill>
              <a:schemeClr val="accent6">
                <a:lumMod val="50000"/>
              </a:schemeClr>
            </a:solidFill>
          </a:ln>
        </p:spPr>
      </p:pic>
      <p:pic>
        <p:nvPicPr>
          <p:cNvPr id="22" name="Picture 21">
            <a:extLst>
              <a:ext uri="{FF2B5EF4-FFF2-40B4-BE49-F238E27FC236}">
                <a16:creationId xmlns:a16="http://schemas.microsoft.com/office/drawing/2014/main" id="{DD5EB9D7-06F0-5E26-9246-AF219073EC4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64369" y="12675048"/>
            <a:ext cx="10345816" cy="5536752"/>
          </a:xfrm>
          <a:prstGeom prst="rect">
            <a:avLst/>
          </a:prstGeom>
          <a:ln w="38100">
            <a:solidFill>
              <a:schemeClr val="accent6">
                <a:lumMod val="50000"/>
              </a:schemeClr>
            </a:solidFill>
          </a:ln>
        </p:spPr>
      </p:pic>
      <p:pic>
        <p:nvPicPr>
          <p:cNvPr id="23" name="Picture 22">
            <a:extLst>
              <a:ext uri="{FF2B5EF4-FFF2-40B4-BE49-F238E27FC236}">
                <a16:creationId xmlns:a16="http://schemas.microsoft.com/office/drawing/2014/main" id="{5A30BE29-03ED-971F-2CD9-531769D96283}"/>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24952275" y="22215157"/>
            <a:ext cx="10607724" cy="5183803"/>
          </a:xfrm>
          <a:prstGeom prst="rect">
            <a:avLst/>
          </a:prstGeom>
          <a:ln w="38100">
            <a:solidFill>
              <a:schemeClr val="accent6">
                <a:lumMod val="50000"/>
              </a:schemeClr>
            </a:solidFill>
          </a:ln>
        </p:spPr>
      </p:pic>
      <p:sp>
        <p:nvSpPr>
          <p:cNvPr id="3" name="Text Box 238">
            <a:extLst>
              <a:ext uri="{FF2B5EF4-FFF2-40B4-BE49-F238E27FC236}">
                <a16:creationId xmlns:a16="http://schemas.microsoft.com/office/drawing/2014/main" id="{BBFD1DFB-0B82-B30F-997C-7F7EEEE9FAA5}"/>
              </a:ext>
            </a:extLst>
          </p:cNvPr>
          <p:cNvSpPr txBox="1">
            <a:spLocks noChangeArrowheads="1"/>
          </p:cNvSpPr>
          <p:nvPr/>
        </p:nvSpPr>
        <p:spPr bwMode="auto">
          <a:xfrm>
            <a:off x="24652306" y="28575000"/>
            <a:ext cx="10744200" cy="420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5267" rIns="0" bIns="457200">
            <a:spAutoFit/>
          </a:bodyPr>
          <a:lstStyle>
            <a:lvl1pPr marL="877888" indent="-877888" defTabSz="908050">
              <a:defRPr sz="4000" b="1">
                <a:solidFill>
                  <a:srgbClr val="003399"/>
                </a:solidFill>
                <a:latin typeface="Arial" panose="020B0604020202020204" pitchFamily="34" charset="0"/>
              </a:defRPr>
            </a:lvl1pPr>
            <a:lvl2pPr marL="742950" indent="-285750" defTabSz="908050">
              <a:defRPr sz="4000" b="1">
                <a:solidFill>
                  <a:srgbClr val="003399"/>
                </a:solidFill>
                <a:latin typeface="Arial" panose="020B0604020202020204" pitchFamily="34" charset="0"/>
              </a:defRPr>
            </a:lvl2pPr>
            <a:lvl3pPr marL="1143000" indent="-228600" defTabSz="908050">
              <a:defRPr sz="4000" b="1">
                <a:solidFill>
                  <a:srgbClr val="003399"/>
                </a:solidFill>
                <a:latin typeface="Arial" panose="020B0604020202020204" pitchFamily="34" charset="0"/>
              </a:defRPr>
            </a:lvl3pPr>
            <a:lvl4pPr marL="1600200" indent="-228600" defTabSz="908050">
              <a:defRPr sz="4000" b="1">
                <a:solidFill>
                  <a:srgbClr val="003399"/>
                </a:solidFill>
                <a:latin typeface="Arial" panose="020B0604020202020204" pitchFamily="34" charset="0"/>
              </a:defRPr>
            </a:lvl4pPr>
            <a:lvl5pPr marL="2057400" indent="-228600" defTabSz="908050">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defRPr sz="4000" b="1">
                <a:solidFill>
                  <a:srgbClr val="003399"/>
                </a:solidFill>
                <a:latin typeface="Arial" panose="020B0604020202020204" pitchFamily="34" charset="0"/>
              </a:defRPr>
            </a:lvl9pPr>
          </a:lstStyle>
          <a:p>
            <a:r>
              <a:rPr lang="en-US" altLang="en-US" sz="6000" dirty="0">
                <a:solidFill>
                  <a:schemeClr val="accent6">
                    <a:lumMod val="50000"/>
                  </a:schemeClr>
                </a:solidFill>
                <a:latin typeface="Cambria" panose="02040503050406030204" pitchFamily="18" charset="0"/>
                <a:ea typeface="Cambria" panose="02040503050406030204" pitchFamily="18" charset="0"/>
              </a:rPr>
              <a:t>References</a:t>
            </a:r>
          </a:p>
          <a:p>
            <a:r>
              <a:rPr lang="en-US" sz="2000" b="0" i="0" dirty="0">
                <a:solidFill>
                  <a:srgbClr val="1C2D3D"/>
                </a:solidFill>
                <a:effectLst/>
                <a:latin typeface="Roboto" panose="02000000000000000000" pitchFamily="2" charset="0"/>
              </a:rPr>
              <a:t>Frisch-Scott, N. E., &amp; Nakamura, K. (2022). Time for a change: Examining the relationships between recidivism-free time, recidivism risk, and risk assessment. Justice Quarterly,39 (6), 1156–1179. https://doi.org/10.1080/07418825.2021.1957983</a:t>
            </a:r>
          </a:p>
          <a:p>
            <a:r>
              <a:rPr lang="en-US" sz="2000" b="0" i="0" dirty="0">
                <a:solidFill>
                  <a:srgbClr val="1C2D3D"/>
                </a:solidFill>
                <a:effectLst/>
                <a:latin typeface="Roboto" panose="02000000000000000000" pitchFamily="2" charset="0"/>
              </a:rPr>
              <a:t>Steinmetz, K. F., &amp;, Henderson, H. (2016). Inequality on probation: An examination of differential probation outcomes. Journal of Ethnicity in Criminal Justice, 14 (1), 1–20.https://doi.org/10.1080/15377938.2015.1030527.</a:t>
            </a:r>
          </a:p>
          <a:p>
            <a:r>
              <a:rPr lang="en-US" sz="2000" b="0" i="0" dirty="0">
                <a:solidFill>
                  <a:srgbClr val="1C2D3D"/>
                </a:solidFill>
                <a:effectLst/>
                <a:latin typeface="Roboto" panose="02000000000000000000" pitchFamily="2" charset="0"/>
              </a:rPr>
              <a:t>Walters, G. D. (2016). Predicting recidivism with the criminal sentiments scale: meta-analysis of putative measure of criminal thought content. </a:t>
            </a:r>
            <a:r>
              <a:rPr lang="en-US" sz="2000" b="0" i="1" dirty="0">
                <a:solidFill>
                  <a:srgbClr val="1C2D3D"/>
                </a:solidFill>
                <a:effectLst/>
                <a:latin typeface="Roboto" panose="02000000000000000000" pitchFamily="2" charset="0"/>
              </a:rPr>
              <a:t>Criminal Justice and Behavior, 43(9),</a:t>
            </a:r>
            <a:r>
              <a:rPr lang="en-US" sz="2000" b="0" i="0" dirty="0">
                <a:solidFill>
                  <a:srgbClr val="1C2D3D"/>
                </a:solidFill>
                <a:effectLst/>
                <a:latin typeface="Roboto" panose="02000000000000000000" pitchFamily="2" charset="0"/>
              </a:rPr>
              <a:t> 1159-1172.</a:t>
            </a:r>
          </a:p>
        </p:txBody>
      </p:sp>
      <p:sp>
        <p:nvSpPr>
          <p:cNvPr id="4" name="Text Box 402">
            <a:extLst>
              <a:ext uri="{FF2B5EF4-FFF2-40B4-BE49-F238E27FC236}">
                <a16:creationId xmlns:a16="http://schemas.microsoft.com/office/drawing/2014/main" id="{5A39DC8D-1A2C-36A1-FB2C-4A4E9BF606BF}"/>
              </a:ext>
            </a:extLst>
          </p:cNvPr>
          <p:cNvSpPr txBox="1">
            <a:spLocks noChangeArrowheads="1"/>
          </p:cNvSpPr>
          <p:nvPr/>
        </p:nvSpPr>
        <p:spPr bwMode="auto">
          <a:xfrm>
            <a:off x="12726413" y="31242000"/>
            <a:ext cx="10413247"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908050">
              <a:tabLst>
                <a:tab pos="914400" algn="l"/>
              </a:tabLst>
              <a:defRPr sz="4000" b="1">
                <a:solidFill>
                  <a:srgbClr val="003399"/>
                </a:solidFill>
                <a:latin typeface="Arial" panose="020B0604020202020204" pitchFamily="34" charset="0"/>
              </a:defRPr>
            </a:lvl1pPr>
            <a:lvl2pPr marL="742950" indent="-285750" defTabSz="908050">
              <a:tabLst>
                <a:tab pos="914400" algn="l"/>
              </a:tabLst>
              <a:defRPr sz="4000" b="1">
                <a:solidFill>
                  <a:srgbClr val="003399"/>
                </a:solidFill>
                <a:latin typeface="Arial" panose="020B0604020202020204" pitchFamily="34" charset="0"/>
              </a:defRPr>
            </a:lvl2pPr>
            <a:lvl3pPr marL="1143000" indent="-228600" defTabSz="908050">
              <a:tabLst>
                <a:tab pos="914400" algn="l"/>
              </a:tabLst>
              <a:defRPr sz="4000" b="1">
                <a:solidFill>
                  <a:srgbClr val="003399"/>
                </a:solidFill>
                <a:latin typeface="Arial" panose="020B0604020202020204" pitchFamily="34" charset="0"/>
              </a:defRPr>
            </a:lvl3pPr>
            <a:lvl4pPr marL="1600200" indent="-228600" defTabSz="908050">
              <a:tabLst>
                <a:tab pos="914400" algn="l"/>
              </a:tabLst>
              <a:defRPr sz="4000" b="1">
                <a:solidFill>
                  <a:srgbClr val="003399"/>
                </a:solidFill>
                <a:latin typeface="Arial" panose="020B0604020202020204" pitchFamily="34" charset="0"/>
              </a:defRPr>
            </a:lvl4pPr>
            <a:lvl5pPr marL="2057400" indent="-228600" defTabSz="908050">
              <a:tabLst>
                <a:tab pos="914400" algn="l"/>
              </a:tabLst>
              <a:defRPr sz="4000" b="1">
                <a:solidFill>
                  <a:srgbClr val="003399"/>
                </a:solidFill>
                <a:latin typeface="Arial" panose="020B0604020202020204" pitchFamily="34" charset="0"/>
              </a:defRPr>
            </a:lvl5pPr>
            <a:lvl6pPr marL="25146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6pPr>
            <a:lvl7pPr marL="29718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7pPr>
            <a:lvl8pPr marL="34290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8pPr>
            <a:lvl9pPr marL="3886200" indent="-228600" defTabSz="908050" eaLnBrk="0" fontAlgn="base" hangingPunct="0">
              <a:spcBef>
                <a:spcPct val="0"/>
              </a:spcBef>
              <a:spcAft>
                <a:spcPct val="0"/>
              </a:spcAft>
              <a:tabLst>
                <a:tab pos="914400" algn="l"/>
              </a:tabLst>
              <a:defRPr sz="4000" b="1">
                <a:solidFill>
                  <a:srgbClr val="003399"/>
                </a:solidFill>
                <a:latin typeface="Arial" panose="020B0604020202020204" pitchFamily="34" charset="0"/>
              </a:defRPr>
            </a:lvl9pPr>
          </a:lstStyle>
          <a:p>
            <a:pPr>
              <a:buSzPct val="195000"/>
              <a:buFont typeface="Wingdings" pitchFamily="2" charset="2"/>
              <a:buNone/>
            </a:pPr>
            <a:r>
              <a:rPr lang="en-US" altLang="en-US" sz="3200" dirty="0">
                <a:solidFill>
                  <a:schemeClr val="accent6">
                    <a:lumMod val="50000"/>
                  </a:schemeClr>
                </a:solidFill>
                <a:latin typeface="Times New Roman" panose="02020603050405020304" pitchFamily="18" charset="0"/>
              </a:rPr>
              <a:t>Acknowledgements: </a:t>
            </a:r>
            <a:r>
              <a:rPr lang="en-US" altLang="en-US" sz="3200" b="0" dirty="0">
                <a:solidFill>
                  <a:schemeClr val="tx1"/>
                </a:solidFill>
                <a:latin typeface="Times New Roman" panose="02020603050405020304" pitchFamily="18" charset="0"/>
              </a:rPr>
              <a:t>I would like to thank Professor Jen Rose and Professor Val Nazzaro for their support with this project. </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spDef>
    <a:lnDef>
      <a:spPr bwMode="auto">
        <a:xfrm>
          <a:off x="0" y="0"/>
          <a:ext cx="1" cy="1"/>
        </a:xfrm>
        <a:custGeom>
          <a:avLst/>
          <a:gdLst/>
          <a:ahLst/>
          <a:cxnLst/>
          <a:rect l="0" t="0" r="0" b="0"/>
          <a:pathLst/>
        </a:custGeom>
        <a:solidFill>
          <a:srgbClr val="000066"/>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18265</TotalTime>
  <Words>1237</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ArialMS</vt:lpstr>
      <vt:lpstr>Cambria</vt:lpstr>
      <vt:lpstr>Gill Sans</vt:lpstr>
      <vt:lpstr>Roboto</vt:lpstr>
      <vt:lpstr>Times New Roman</vt:lpstr>
      <vt:lpstr>Wingdings</vt:lpstr>
      <vt:lpstr>Blank Presentation</vt:lpstr>
      <vt:lpstr>PowerPoint Presentation</vt:lpstr>
    </vt:vector>
  </TitlesOfParts>
  <Company>Mechanical Engineering VT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Michael Alley</dc:creator>
  <cp:lastModifiedBy>Caleb Henning</cp:lastModifiedBy>
  <cp:revision>171</cp:revision>
  <cp:lastPrinted>2003-04-18T14:25:05Z</cp:lastPrinted>
  <dcterms:created xsi:type="dcterms:W3CDTF">2003-04-11T15:30:44Z</dcterms:created>
  <dcterms:modified xsi:type="dcterms:W3CDTF">2025-04-28T21:07:09Z</dcterms:modified>
</cp:coreProperties>
</file>