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6" r:id="rId22"/>
    <p:sldId id="277" r:id="rId23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5B3A85-42AA-49C4-8C05-5062384210EB}" v="29" dt="2024-06-24T01:31:57.875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82" d="100"/>
          <a:sy n="82" d="100"/>
        </p:scale>
        <p:origin x="151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udette Henningham" userId="b945ac0935aa4aa3" providerId="LiveId" clId="{9B5B3A85-42AA-49C4-8C05-5062384210EB}"/>
    <pc:docChg chg="undo custSel delSld modSld">
      <pc:chgData name="Cludette Henningham" userId="b945ac0935aa4aa3" providerId="LiveId" clId="{9B5B3A85-42AA-49C4-8C05-5062384210EB}" dt="2024-06-24T01:37:15.967" v="3049" actId="6549"/>
      <pc:docMkLst>
        <pc:docMk/>
      </pc:docMkLst>
      <pc:sldChg chg="modSp mod">
        <pc:chgData name="Cludette Henningham" userId="b945ac0935aa4aa3" providerId="LiveId" clId="{9B5B3A85-42AA-49C4-8C05-5062384210EB}" dt="2024-06-24T01:05:43.800" v="1822" actId="20577"/>
        <pc:sldMkLst>
          <pc:docMk/>
          <pc:sldMk cId="1339210688" sldId="257"/>
        </pc:sldMkLst>
        <pc:spChg chg="mod">
          <ac:chgData name="Cludette Henningham" userId="b945ac0935aa4aa3" providerId="LiveId" clId="{9B5B3A85-42AA-49C4-8C05-5062384210EB}" dt="2024-06-24T01:05:43.800" v="1822" actId="20577"/>
          <ac:spMkLst>
            <pc:docMk/>
            <pc:sldMk cId="1339210688" sldId="257"/>
            <ac:spMk id="3" creationId="{902FD5C4-FE5F-46D2-ABC9-49FA4BB8442F}"/>
          </ac:spMkLst>
        </pc:spChg>
      </pc:sldChg>
      <pc:sldChg chg="modSp mod">
        <pc:chgData name="Cludette Henningham" userId="b945ac0935aa4aa3" providerId="LiveId" clId="{9B5B3A85-42AA-49C4-8C05-5062384210EB}" dt="2024-06-23T18:43:48.388" v="112"/>
        <pc:sldMkLst>
          <pc:docMk/>
          <pc:sldMk cId="1957259874" sldId="258"/>
        </pc:sldMkLst>
        <pc:spChg chg="mod">
          <ac:chgData name="Cludette Henningham" userId="b945ac0935aa4aa3" providerId="LiveId" clId="{9B5B3A85-42AA-49C4-8C05-5062384210EB}" dt="2024-06-23T18:43:48.388" v="112"/>
          <ac:spMkLst>
            <pc:docMk/>
            <pc:sldMk cId="1957259874" sldId="258"/>
            <ac:spMk id="8" creationId="{D13C2F43-A283-4FD4-9C0D-BFF93C50AC01}"/>
          </ac:spMkLst>
        </pc:spChg>
        <pc:spChg chg="mod">
          <ac:chgData name="Cludette Henningham" userId="b945ac0935aa4aa3" providerId="LiveId" clId="{9B5B3A85-42AA-49C4-8C05-5062384210EB}" dt="2024-06-23T18:43:23.709" v="109"/>
          <ac:spMkLst>
            <pc:docMk/>
            <pc:sldMk cId="1957259874" sldId="258"/>
            <ac:spMk id="10" creationId="{AE706D50-7D14-4DB8-BE17-5497AA1715EE}"/>
          </ac:spMkLst>
        </pc:spChg>
      </pc:sldChg>
      <pc:sldChg chg="modSp mod">
        <pc:chgData name="Cludette Henningham" userId="b945ac0935aa4aa3" providerId="LiveId" clId="{9B5B3A85-42AA-49C4-8C05-5062384210EB}" dt="2024-06-24T01:11:00.827" v="2014" actId="20577"/>
        <pc:sldMkLst>
          <pc:docMk/>
          <pc:sldMk cId="3083623366" sldId="260"/>
        </pc:sldMkLst>
        <pc:spChg chg="mod">
          <ac:chgData name="Cludette Henningham" userId="b945ac0935aa4aa3" providerId="LiveId" clId="{9B5B3A85-42AA-49C4-8C05-5062384210EB}" dt="2024-06-24T01:11:00.827" v="2014" actId="20577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 mod">
        <pc:chgData name="Cludette Henningham" userId="b945ac0935aa4aa3" providerId="LiveId" clId="{9B5B3A85-42AA-49C4-8C05-5062384210EB}" dt="2024-06-24T01:05:23.554" v="1819" actId="15"/>
        <pc:sldMkLst>
          <pc:docMk/>
          <pc:sldMk cId="710623681" sldId="261"/>
        </pc:sldMkLst>
        <pc:spChg chg="add del mod">
          <ac:chgData name="Cludette Henningham" userId="b945ac0935aa4aa3" providerId="LiveId" clId="{9B5B3A85-42AA-49C4-8C05-5062384210EB}" dt="2024-06-23T18:54:13.367" v="162" actId="478"/>
          <ac:spMkLst>
            <pc:docMk/>
            <pc:sldMk cId="710623681" sldId="261"/>
            <ac:spMk id="3" creationId="{B71EAF10-3000-9AEB-235B-6B09088474B9}"/>
          </ac:spMkLst>
        </pc:spChg>
        <pc:spChg chg="mod">
          <ac:chgData name="Cludette Henningham" userId="b945ac0935aa4aa3" providerId="LiveId" clId="{9B5B3A85-42AA-49C4-8C05-5062384210EB}" dt="2024-06-24T01:05:23.554" v="1819" actId="15"/>
          <ac:spMkLst>
            <pc:docMk/>
            <pc:sldMk cId="710623681" sldId="261"/>
            <ac:spMk id="5" creationId="{DC710A13-9821-054D-8648-FB592F1CDDDF}"/>
          </ac:spMkLst>
        </pc:spChg>
        <pc:spChg chg="add del mod">
          <ac:chgData name="Cludette Henningham" userId="b945ac0935aa4aa3" providerId="LiveId" clId="{9B5B3A85-42AA-49C4-8C05-5062384210EB}" dt="2024-06-23T18:54:08.416" v="160" actId="478"/>
          <ac:spMkLst>
            <pc:docMk/>
            <pc:sldMk cId="710623681" sldId="261"/>
            <ac:spMk id="6" creationId="{8195874A-45D5-8D78-A94B-C51EADED0AA7}"/>
          </ac:spMkLst>
        </pc:spChg>
      </pc:sldChg>
      <pc:sldChg chg="modSp mod">
        <pc:chgData name="Cludette Henningham" userId="b945ac0935aa4aa3" providerId="LiveId" clId="{9B5B3A85-42AA-49C4-8C05-5062384210EB}" dt="2024-06-23T20:31:16.438" v="1661" actId="6549"/>
        <pc:sldMkLst>
          <pc:docMk/>
          <pc:sldMk cId="452859177" sldId="262"/>
        </pc:sldMkLst>
        <pc:spChg chg="mod">
          <ac:chgData name="Cludette Henningham" userId="b945ac0935aa4aa3" providerId="LiveId" clId="{9B5B3A85-42AA-49C4-8C05-5062384210EB}" dt="2024-06-23T20:31:16.438" v="1661" actId="6549"/>
          <ac:spMkLst>
            <pc:docMk/>
            <pc:sldMk cId="452859177" sldId="262"/>
            <ac:spMk id="3" creationId="{902FD5C4-FE5F-46D2-ABC9-49FA4BB8442F}"/>
          </ac:spMkLst>
        </pc:spChg>
      </pc:sldChg>
      <pc:sldChg chg="addSp modSp mod">
        <pc:chgData name="Cludette Henningham" userId="b945ac0935aa4aa3" providerId="LiveId" clId="{9B5B3A85-42AA-49C4-8C05-5062384210EB}" dt="2024-06-24T01:34:07.833" v="2963" actId="20577"/>
        <pc:sldMkLst>
          <pc:docMk/>
          <pc:sldMk cId="1464666480" sldId="263"/>
        </pc:sldMkLst>
        <pc:spChg chg="add mod">
          <ac:chgData name="Cludette Henningham" userId="b945ac0935aa4aa3" providerId="LiveId" clId="{9B5B3A85-42AA-49C4-8C05-5062384210EB}" dt="2024-06-24T01:34:07.833" v="2963" actId="20577"/>
          <ac:spMkLst>
            <pc:docMk/>
            <pc:sldMk cId="1464666480" sldId="263"/>
            <ac:spMk id="6" creationId="{29C03DA1-A6FD-C836-7B07-22EEEE3C9E9E}"/>
          </ac:spMkLst>
        </pc:spChg>
        <pc:picChg chg="add mod">
          <ac:chgData name="Cludette Henningham" userId="b945ac0935aa4aa3" providerId="LiveId" clId="{9B5B3A85-42AA-49C4-8C05-5062384210EB}" dt="2024-06-24T01:31:02.975" v="2757" actId="1076"/>
          <ac:picMkLst>
            <pc:docMk/>
            <pc:sldMk cId="1464666480" sldId="263"/>
            <ac:picMk id="5" creationId="{6DB34487-2D58-0C8B-26DB-37F086A209FE}"/>
          </ac:picMkLst>
        </pc:picChg>
      </pc:sldChg>
      <pc:sldChg chg="modSp mod">
        <pc:chgData name="Cludette Henningham" userId="b945ac0935aa4aa3" providerId="LiveId" clId="{9B5B3A85-42AA-49C4-8C05-5062384210EB}" dt="2024-06-24T01:37:15.967" v="3049" actId="6549"/>
        <pc:sldMkLst>
          <pc:docMk/>
          <pc:sldMk cId="545569246" sldId="264"/>
        </pc:sldMkLst>
        <pc:spChg chg="mod">
          <ac:chgData name="Cludette Henningham" userId="b945ac0935aa4aa3" providerId="LiveId" clId="{9B5B3A85-42AA-49C4-8C05-5062384210EB}" dt="2024-06-24T01:37:15.967" v="3049" actId="6549"/>
          <ac:spMkLst>
            <pc:docMk/>
            <pc:sldMk cId="545569246" sldId="264"/>
            <ac:spMk id="3" creationId="{E4FC0D20-FACF-4D73-BD27-CF8F6B97546A}"/>
          </ac:spMkLst>
        </pc:spChg>
        <pc:spChg chg="mod">
          <ac:chgData name="Cludette Henningham" userId="b945ac0935aa4aa3" providerId="LiveId" clId="{9B5B3A85-42AA-49C4-8C05-5062384210EB}" dt="2024-06-24T01:35:37.804" v="3029" actId="20577"/>
          <ac:spMkLst>
            <pc:docMk/>
            <pc:sldMk cId="545569246" sldId="264"/>
            <ac:spMk id="4" creationId="{ACA6A89D-097D-4968-A07A-39A5B4F78A62}"/>
          </ac:spMkLst>
        </pc:spChg>
      </pc:sldChg>
      <pc:sldChg chg="modSp mod">
        <pc:chgData name="Cludette Henningham" userId="b945ac0935aa4aa3" providerId="LiveId" clId="{9B5B3A85-42AA-49C4-8C05-5062384210EB}" dt="2024-06-24T00:53:16.863" v="1666"/>
        <pc:sldMkLst>
          <pc:docMk/>
          <pc:sldMk cId="9691683" sldId="267"/>
        </pc:sldMkLst>
        <pc:spChg chg="mod">
          <ac:chgData name="Cludette Henningham" userId="b945ac0935aa4aa3" providerId="LiveId" clId="{9B5B3A85-42AA-49C4-8C05-5062384210EB}" dt="2024-06-24T00:53:16.863" v="1666"/>
          <ac:spMkLst>
            <pc:docMk/>
            <pc:sldMk cId="9691683" sldId="267"/>
            <ac:spMk id="3" creationId="{902FD5C4-FE5F-46D2-ABC9-49FA4BB8442F}"/>
          </ac:spMkLst>
        </pc:spChg>
      </pc:sldChg>
      <pc:sldChg chg="addSp delSp modSp mod">
        <pc:chgData name="Cludette Henningham" userId="b945ac0935aa4aa3" providerId="LiveId" clId="{9B5B3A85-42AA-49C4-8C05-5062384210EB}" dt="2024-06-23T18:52:20.398" v="153" actId="1076"/>
        <pc:sldMkLst>
          <pc:docMk/>
          <pc:sldMk cId="916853615" sldId="268"/>
        </pc:sldMkLst>
        <pc:spChg chg="mod">
          <ac:chgData name="Cludette Henningham" userId="b945ac0935aa4aa3" providerId="LiveId" clId="{9B5B3A85-42AA-49C4-8C05-5062384210EB}" dt="2024-06-23T18:48:45.470" v="145" actId="6549"/>
          <ac:spMkLst>
            <pc:docMk/>
            <pc:sldMk cId="916853615" sldId="268"/>
            <ac:spMk id="8" creationId="{EFCC0E64-0E5B-4BA1-BC72-30FA1DE96F29}"/>
          </ac:spMkLst>
        </pc:spChg>
        <pc:picChg chg="add del mod">
          <ac:chgData name="Cludette Henningham" userId="b945ac0935aa4aa3" providerId="LiveId" clId="{9B5B3A85-42AA-49C4-8C05-5062384210EB}" dt="2024-06-23T18:51:53.698" v="151" actId="478"/>
          <ac:picMkLst>
            <pc:docMk/>
            <pc:sldMk cId="916853615" sldId="268"/>
            <ac:picMk id="4" creationId="{C14955DD-6939-5DBC-C59F-07D60FCEE11E}"/>
          </ac:picMkLst>
        </pc:picChg>
        <pc:picChg chg="add mod">
          <ac:chgData name="Cludette Henningham" userId="b945ac0935aa4aa3" providerId="LiveId" clId="{9B5B3A85-42AA-49C4-8C05-5062384210EB}" dt="2024-06-23T18:52:20.398" v="153" actId="1076"/>
          <ac:picMkLst>
            <pc:docMk/>
            <pc:sldMk cId="916853615" sldId="268"/>
            <ac:picMk id="6" creationId="{9C0ED17D-9ED5-3210-2CCD-E90878F37BF0}"/>
          </ac:picMkLst>
        </pc:picChg>
      </pc:sldChg>
      <pc:sldChg chg="addSp modSp mod">
        <pc:chgData name="Cludette Henningham" userId="b945ac0935aa4aa3" providerId="LiveId" clId="{9B5B3A85-42AA-49C4-8C05-5062384210EB}" dt="2024-06-23T18:51:49.898" v="150" actId="1076"/>
        <pc:sldMkLst>
          <pc:docMk/>
          <pc:sldMk cId="3266127139" sldId="269"/>
        </pc:sldMkLst>
        <pc:spChg chg="mod">
          <ac:chgData name="Cludette Henningham" userId="b945ac0935aa4aa3" providerId="LiveId" clId="{9B5B3A85-42AA-49C4-8C05-5062384210EB}" dt="2024-06-23T18:51:45.485" v="148" actId="6549"/>
          <ac:spMkLst>
            <pc:docMk/>
            <pc:sldMk cId="3266127139" sldId="269"/>
            <ac:spMk id="8" creationId="{EFCC0E64-0E5B-4BA1-BC72-30FA1DE96F29}"/>
          </ac:spMkLst>
        </pc:spChg>
        <pc:picChg chg="add mod">
          <ac:chgData name="Cludette Henningham" userId="b945ac0935aa4aa3" providerId="LiveId" clId="{9B5B3A85-42AA-49C4-8C05-5062384210EB}" dt="2024-06-23T18:51:49.898" v="150" actId="1076"/>
          <ac:picMkLst>
            <pc:docMk/>
            <pc:sldMk cId="3266127139" sldId="269"/>
            <ac:picMk id="4" creationId="{371E7403-A9F4-6967-48DD-CF07237FF593}"/>
          </ac:picMkLst>
        </pc:picChg>
      </pc:sldChg>
      <pc:sldChg chg="addSp modSp mod">
        <pc:chgData name="Cludette Henningham" userId="b945ac0935aa4aa3" providerId="LiveId" clId="{9B5B3A85-42AA-49C4-8C05-5062384210EB}" dt="2024-06-23T18:53:06.947" v="158" actId="14100"/>
        <pc:sldMkLst>
          <pc:docMk/>
          <pc:sldMk cId="3517973280" sldId="270"/>
        </pc:sldMkLst>
        <pc:spChg chg="mod">
          <ac:chgData name="Cludette Henningham" userId="b945ac0935aa4aa3" providerId="LiveId" clId="{9B5B3A85-42AA-49C4-8C05-5062384210EB}" dt="2024-06-23T18:52:51.948" v="154" actId="6549"/>
          <ac:spMkLst>
            <pc:docMk/>
            <pc:sldMk cId="3517973280" sldId="270"/>
            <ac:spMk id="8" creationId="{EFCC0E64-0E5B-4BA1-BC72-30FA1DE96F29}"/>
          </ac:spMkLst>
        </pc:spChg>
        <pc:picChg chg="add mod">
          <ac:chgData name="Cludette Henningham" userId="b945ac0935aa4aa3" providerId="LiveId" clId="{9B5B3A85-42AA-49C4-8C05-5062384210EB}" dt="2024-06-23T18:53:06.947" v="158" actId="14100"/>
          <ac:picMkLst>
            <pc:docMk/>
            <pc:sldMk cId="3517973280" sldId="270"/>
            <ac:picMk id="4" creationId="{112C1033-2FAA-1DE8-363D-26126D63630D}"/>
          </ac:picMkLst>
        </pc:picChg>
      </pc:sldChg>
      <pc:sldChg chg="modSp mod">
        <pc:chgData name="Cludette Henningham" userId="b945ac0935aa4aa3" providerId="LiveId" clId="{9B5B3A85-42AA-49C4-8C05-5062384210EB}" dt="2024-06-24T01:14:06.809" v="2496" actId="20577"/>
        <pc:sldMkLst>
          <pc:docMk/>
          <pc:sldMk cId="2161130591" sldId="272"/>
        </pc:sldMkLst>
        <pc:spChg chg="mod">
          <ac:chgData name="Cludette Henningham" userId="b945ac0935aa4aa3" providerId="LiveId" clId="{9B5B3A85-42AA-49C4-8C05-5062384210EB}" dt="2024-06-24T01:14:06.809" v="2496" actId="20577"/>
          <ac:spMkLst>
            <pc:docMk/>
            <pc:sldMk cId="2161130591" sldId="272"/>
            <ac:spMk id="5" creationId="{28684E62-A9F8-4E7A-AB01-78893062A1B4}"/>
          </ac:spMkLst>
        </pc:spChg>
      </pc:sldChg>
      <pc:sldChg chg="modSp mod">
        <pc:chgData name="Cludette Henningham" userId="b945ac0935aa4aa3" providerId="LiveId" clId="{9B5B3A85-42AA-49C4-8C05-5062384210EB}" dt="2024-06-23T20:32:15.966" v="1662" actId="6549"/>
        <pc:sldMkLst>
          <pc:docMk/>
          <pc:sldMk cId="647271476" sldId="273"/>
        </pc:sldMkLst>
        <pc:spChg chg="mod">
          <ac:chgData name="Cludette Henningham" userId="b945ac0935aa4aa3" providerId="LiveId" clId="{9B5B3A85-42AA-49C4-8C05-5062384210EB}" dt="2024-06-23T20:32:15.966" v="1662" actId="6549"/>
          <ac:spMkLst>
            <pc:docMk/>
            <pc:sldMk cId="647271476" sldId="273"/>
            <ac:spMk id="3" creationId="{E4FC0D20-FACF-4D73-BD27-CF8F6B97546A}"/>
          </ac:spMkLst>
        </pc:spChg>
        <pc:spChg chg="mod">
          <ac:chgData name="Cludette Henningham" userId="b945ac0935aa4aa3" providerId="LiveId" clId="{9B5B3A85-42AA-49C4-8C05-5062384210EB}" dt="2024-06-23T20:18:26.391" v="720" actId="6549"/>
          <ac:spMkLst>
            <pc:docMk/>
            <pc:sldMk cId="647271476" sldId="273"/>
            <ac:spMk id="4" creationId="{ACA6A89D-097D-4968-A07A-39A5B4F78A62}"/>
          </ac:spMkLst>
        </pc:spChg>
      </pc:sldChg>
      <pc:sldChg chg="modSp mod">
        <pc:chgData name="Cludette Henningham" userId="b945ac0935aa4aa3" providerId="LiveId" clId="{9B5B3A85-42AA-49C4-8C05-5062384210EB}" dt="2024-06-24T01:36:47.876" v="3048" actId="20577"/>
        <pc:sldMkLst>
          <pc:docMk/>
          <pc:sldMk cId="1630123617" sldId="274"/>
        </pc:sldMkLst>
        <pc:spChg chg="mod">
          <ac:chgData name="Cludette Henningham" userId="b945ac0935aa4aa3" providerId="LiveId" clId="{9B5B3A85-42AA-49C4-8C05-5062384210EB}" dt="2024-06-24T01:36:47.876" v="3048" actId="20577"/>
          <ac:spMkLst>
            <pc:docMk/>
            <pc:sldMk cId="1630123617" sldId="274"/>
            <ac:spMk id="5" creationId="{28684E62-A9F8-4E7A-AB01-78893062A1B4}"/>
          </ac:spMkLst>
        </pc:spChg>
      </pc:sldChg>
      <pc:sldChg chg="del">
        <pc:chgData name="Cludette Henningham" userId="b945ac0935aa4aa3" providerId="LiveId" clId="{9B5B3A85-42AA-49C4-8C05-5062384210EB}" dt="2024-06-24T00:39:12.450" v="1663" actId="47"/>
        <pc:sldMkLst>
          <pc:docMk/>
          <pc:sldMk cId="3410008520" sldId="275"/>
        </pc:sldMkLst>
      </pc:sldChg>
      <pc:sldChg chg="addSp delSp modSp mod">
        <pc:chgData name="Cludette Henningham" userId="b945ac0935aa4aa3" providerId="LiveId" clId="{9B5B3A85-42AA-49C4-8C05-5062384210EB}" dt="2024-06-23T20:09:05.995" v="243" actId="6549"/>
        <pc:sldMkLst>
          <pc:docMk/>
          <pc:sldMk cId="3078551498" sldId="276"/>
        </pc:sldMkLst>
        <pc:spChg chg="mod">
          <ac:chgData name="Cludette Henningham" userId="b945ac0935aa4aa3" providerId="LiveId" clId="{9B5B3A85-42AA-49C4-8C05-5062384210EB}" dt="2024-06-23T20:09:05.995" v="243" actId="6549"/>
          <ac:spMkLst>
            <pc:docMk/>
            <pc:sldMk cId="3078551498" sldId="276"/>
            <ac:spMk id="2" creationId="{2873BEC0-94F5-4226-A9E7-51B66045EF49}"/>
          </ac:spMkLst>
        </pc:spChg>
        <pc:spChg chg="mod">
          <ac:chgData name="Cludette Henningham" userId="b945ac0935aa4aa3" providerId="LiveId" clId="{9B5B3A85-42AA-49C4-8C05-5062384210EB}" dt="2024-06-23T19:58:39.675" v="171" actId="1076"/>
          <ac:spMkLst>
            <pc:docMk/>
            <pc:sldMk cId="3078551498" sldId="276"/>
            <ac:spMk id="3" creationId="{902FD5C4-FE5F-46D2-ABC9-49FA4BB8442F}"/>
          </ac:spMkLst>
        </pc:spChg>
        <pc:graphicFrameChg chg="add del mod">
          <ac:chgData name="Cludette Henningham" userId="b945ac0935aa4aa3" providerId="LiveId" clId="{9B5B3A85-42AA-49C4-8C05-5062384210EB}" dt="2024-06-23T20:00:57.224" v="209" actId="478"/>
          <ac:graphicFrameMkLst>
            <pc:docMk/>
            <pc:sldMk cId="3078551498" sldId="276"/>
            <ac:graphicFrameMk id="4" creationId="{357A73C1-5419-49F1-FB3A-617D11E923B9}"/>
          </ac:graphicFrameMkLst>
        </pc:graphicFrameChg>
        <pc:graphicFrameChg chg="add del mod">
          <ac:chgData name="Cludette Henningham" userId="b945ac0935aa4aa3" providerId="LiveId" clId="{9B5B3A85-42AA-49C4-8C05-5062384210EB}" dt="2024-06-23T20:01:40.103" v="216" actId="21"/>
          <ac:graphicFrameMkLst>
            <pc:docMk/>
            <pc:sldMk cId="3078551498" sldId="276"/>
            <ac:graphicFrameMk id="5" creationId="{357A73C1-5419-49F1-FB3A-617D11E923B9}"/>
          </ac:graphicFrameMkLst>
        </pc:graphicFrameChg>
        <pc:graphicFrameChg chg="add del mod">
          <ac:chgData name="Cludette Henningham" userId="b945ac0935aa4aa3" providerId="LiveId" clId="{9B5B3A85-42AA-49C4-8C05-5062384210EB}" dt="2024-06-23T20:08:40.519" v="239" actId="21"/>
          <ac:graphicFrameMkLst>
            <pc:docMk/>
            <pc:sldMk cId="3078551498" sldId="276"/>
            <ac:graphicFrameMk id="6" creationId="{357A73C1-5419-49F1-FB3A-617D11E923B9}"/>
          </ac:graphicFrameMkLst>
        </pc:graphicFrameChg>
        <pc:graphicFrameChg chg="add mod">
          <ac:chgData name="Cludette Henningham" userId="b945ac0935aa4aa3" providerId="LiveId" clId="{9B5B3A85-42AA-49C4-8C05-5062384210EB}" dt="2024-06-23T20:08:44.049" v="240" actId="1076"/>
          <ac:graphicFrameMkLst>
            <pc:docMk/>
            <pc:sldMk cId="3078551498" sldId="276"/>
            <ac:graphicFrameMk id="7" creationId="{8897CC2E-141D-1185-A7C5-16EAB6E39830}"/>
          </ac:graphicFrameMkLst>
        </pc:graphicFrameChg>
      </pc:sldChg>
      <pc:sldChg chg="addSp modSp mod">
        <pc:chgData name="Cludette Henningham" userId="b945ac0935aa4aa3" providerId="LiveId" clId="{9B5B3A85-42AA-49C4-8C05-5062384210EB}" dt="2024-06-23T20:08:56.579" v="242" actId="1076"/>
        <pc:sldMkLst>
          <pc:docMk/>
          <pc:sldMk cId="1817399028" sldId="277"/>
        </pc:sldMkLst>
        <pc:spChg chg="mod">
          <ac:chgData name="Cludette Henningham" userId="b945ac0935aa4aa3" providerId="LiveId" clId="{9B5B3A85-42AA-49C4-8C05-5062384210EB}" dt="2024-06-23T20:01:31.564" v="215" actId="1076"/>
          <ac:spMkLst>
            <pc:docMk/>
            <pc:sldMk cId="1817399028" sldId="277"/>
            <ac:spMk id="3" creationId="{902FD5C4-FE5F-46D2-ABC9-49FA4BB8442F}"/>
          </ac:spMkLst>
        </pc:spChg>
        <pc:graphicFrameChg chg="add mod">
          <ac:chgData name="Cludette Henningham" userId="b945ac0935aa4aa3" providerId="LiveId" clId="{9B5B3A85-42AA-49C4-8C05-5062384210EB}" dt="2024-06-23T20:08:56.579" v="242" actId="1076"/>
          <ac:graphicFrameMkLst>
            <pc:docMk/>
            <pc:sldMk cId="1817399028" sldId="277"/>
            <ac:graphicFrameMk id="6" creationId="{357A73C1-5419-49F1-FB3A-617D11E923B9}"/>
          </ac:graphicFrameMkLst>
        </pc:graphicFrameChg>
      </pc:sldChg>
      <pc:sldChg chg="addSp modSp mod">
        <pc:chgData name="Cludette Henningham" userId="b945ac0935aa4aa3" providerId="LiveId" clId="{9B5B3A85-42AA-49C4-8C05-5062384210EB}" dt="2024-06-23T18:45:52.211" v="138"/>
        <pc:sldMkLst>
          <pc:docMk/>
          <pc:sldMk cId="1074638838" sldId="278"/>
        </pc:sldMkLst>
        <pc:spChg chg="mod">
          <ac:chgData name="Cludette Henningham" userId="b945ac0935aa4aa3" providerId="LiveId" clId="{9B5B3A85-42AA-49C4-8C05-5062384210EB}" dt="2024-06-23T18:45:13.728" v="132"/>
          <ac:spMkLst>
            <pc:docMk/>
            <pc:sldMk cId="1074638838" sldId="278"/>
            <ac:spMk id="8" creationId="{D13C2F43-A283-4FD4-9C0D-BFF93C50AC01}"/>
          </ac:spMkLst>
        </pc:spChg>
        <pc:spChg chg="mod">
          <ac:chgData name="Cludette Henningham" userId="b945ac0935aa4aa3" providerId="LiveId" clId="{9B5B3A85-42AA-49C4-8C05-5062384210EB}" dt="2024-06-23T18:45:52.211" v="138"/>
          <ac:spMkLst>
            <pc:docMk/>
            <pc:sldMk cId="1074638838" sldId="278"/>
            <ac:spMk id="10" creationId="{AE706D50-7D14-4DB8-BE17-5497AA1715EE}"/>
          </ac:spMkLst>
        </pc:spChg>
        <pc:graphicFrameChg chg="add mod modGraphic">
          <ac:chgData name="Cludette Henningham" userId="b945ac0935aa4aa3" providerId="LiveId" clId="{9B5B3A85-42AA-49C4-8C05-5062384210EB}" dt="2024-06-23T18:44:43.412" v="123" actId="1076"/>
          <ac:graphicFrameMkLst>
            <pc:docMk/>
            <pc:sldMk cId="1074638838" sldId="278"/>
            <ac:graphicFrameMk id="5" creationId="{A587F8B0-D8BB-275B-452A-B62AB960E2B4}"/>
          </ac:graphicFrameMkLst>
        </pc:graphicFrameChg>
      </pc:sldChg>
      <pc:sldChg chg="modSp mod">
        <pc:chgData name="Cludette Henningham" userId="b945ac0935aa4aa3" providerId="LiveId" clId="{9B5B3A85-42AA-49C4-8C05-5062384210EB}" dt="2024-06-23T20:28:38.743" v="1448" actId="20577"/>
        <pc:sldMkLst>
          <pc:docMk/>
          <pc:sldMk cId="2659604895" sldId="279"/>
        </pc:sldMkLst>
        <pc:spChg chg="mod">
          <ac:chgData name="Cludette Henningham" userId="b945ac0935aa4aa3" providerId="LiveId" clId="{9B5B3A85-42AA-49C4-8C05-5062384210EB}" dt="2024-06-23T20:26:42.303" v="1215" actId="20577"/>
          <ac:spMkLst>
            <pc:docMk/>
            <pc:sldMk cId="2659604895" sldId="279"/>
            <ac:spMk id="3" creationId="{E4FC0D20-FACF-4D73-BD27-CF8F6B97546A}"/>
          </ac:spMkLst>
        </pc:spChg>
        <pc:spChg chg="mod">
          <ac:chgData name="Cludette Henningham" userId="b945ac0935aa4aa3" providerId="LiveId" clId="{9B5B3A85-42AA-49C4-8C05-5062384210EB}" dt="2024-06-23T20:28:38.743" v="1448" actId="20577"/>
          <ac:spMkLst>
            <pc:docMk/>
            <pc:sldMk cId="2659604895" sldId="279"/>
            <ac:spMk id="4" creationId="{ACA6A89D-097D-4968-A07A-39A5B4F78A62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%20i7\Downloads\job_posting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%20i7\Downloads\popular-languages%20(1)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Job Postings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New York</c:v>
                </c:pt>
                <c:pt idx="1">
                  <c:v>Washington DC</c:v>
                </c:pt>
                <c:pt idx="2">
                  <c:v>Los Angeles</c:v>
                </c:pt>
                <c:pt idx="3">
                  <c:v>Seattle</c:v>
                </c:pt>
                <c:pt idx="4">
                  <c:v>San Francisco</c:v>
                </c:pt>
                <c:pt idx="5">
                  <c:v>Austin</c:v>
                </c:pt>
                <c:pt idx="6">
                  <c:v>Detroit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150</c:v>
                </c:pt>
                <c:pt idx="1">
                  <c:v>120</c:v>
                </c:pt>
                <c:pt idx="2">
                  <c:v>100</c:v>
                </c:pt>
                <c:pt idx="3">
                  <c:v>90</c:v>
                </c:pt>
                <c:pt idx="4">
                  <c:v>80</c:v>
                </c:pt>
                <c:pt idx="5">
                  <c:v>70</c:v>
                </c:pt>
                <c:pt idx="6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7E-4A8B-BB16-D9CB3673C2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25517343"/>
        <c:axId val="689671279"/>
      </c:barChart>
      <c:catAx>
        <c:axId val="82551734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Location</a:t>
                </a:r>
              </a:p>
              <a:p>
                <a:pPr>
                  <a:defRPr/>
                </a:pPr>
                <a:endParaRPr lang="en-CA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9671279"/>
        <c:crosses val="autoZero"/>
        <c:auto val="1"/>
        <c:lblAlgn val="ctr"/>
        <c:lblOffset val="100"/>
        <c:noMultiLvlLbl val="0"/>
      </c:catAx>
      <c:valAx>
        <c:axId val="6896712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Job posting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55173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'popular-languages (1)'!$B$1</c:f>
              <c:strCache>
                <c:ptCount val="1"/>
                <c:pt idx="0">
                  <c:v>Annual Average Salary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'popular-languages (1)'!$A$2:$A$11</c:f>
              <c:strCache>
                <c:ptCount val="10"/>
                <c:pt idx="0">
                  <c:v>Swift</c:v>
                </c:pt>
                <c:pt idx="1">
                  <c:v>Python</c:v>
                </c:pt>
                <c:pt idx="2">
                  <c:v>C++</c:v>
                </c:pt>
                <c:pt idx="3">
                  <c:v>Javascript</c:v>
                </c:pt>
                <c:pt idx="4">
                  <c:v>Java</c:v>
                </c:pt>
                <c:pt idx="5">
                  <c:v>Go</c:v>
                </c:pt>
                <c:pt idx="6">
                  <c:v>R</c:v>
                </c:pt>
                <c:pt idx="7">
                  <c:v>C#</c:v>
                </c:pt>
                <c:pt idx="8">
                  <c:v>SQL</c:v>
                </c:pt>
                <c:pt idx="9">
                  <c:v>PHP</c:v>
                </c:pt>
              </c:strCache>
            </c:strRef>
          </c:cat>
          <c:val>
            <c:numRef>
              <c:f>'popular-languages (1)'!$B$2:$B$11</c:f>
              <c:numCache>
                <c:formatCode>"$"#,##0_);[Red]\("$"#,##0\)</c:formatCode>
                <c:ptCount val="10"/>
                <c:pt idx="0">
                  <c:v>130801</c:v>
                </c:pt>
                <c:pt idx="1">
                  <c:v>114383</c:v>
                </c:pt>
                <c:pt idx="2">
                  <c:v>113865</c:v>
                </c:pt>
                <c:pt idx="3">
                  <c:v>110981</c:v>
                </c:pt>
                <c:pt idx="4">
                  <c:v>101013</c:v>
                </c:pt>
                <c:pt idx="5">
                  <c:v>94082</c:v>
                </c:pt>
                <c:pt idx="6">
                  <c:v>92037</c:v>
                </c:pt>
                <c:pt idx="7">
                  <c:v>88726</c:v>
                </c:pt>
                <c:pt idx="8">
                  <c:v>84793</c:v>
                </c:pt>
                <c:pt idx="9">
                  <c:v>84727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24-4B74-9253-DB00855A2D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310127071"/>
        <c:axId val="1310129471"/>
      </c:barChart>
      <c:catAx>
        <c:axId val="131012707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Languages </a:t>
                </a:r>
              </a:p>
            </c:rich>
          </c:tx>
          <c:layout>
            <c:manualLayout>
              <c:xMode val="edge"/>
              <c:yMode val="edge"/>
              <c:x val="3.6111111111111108E-2"/>
              <c:y val="0.372909011373578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0129471"/>
        <c:crosses val="autoZero"/>
        <c:auto val="1"/>
        <c:lblAlgn val="ctr"/>
        <c:lblOffset val="100"/>
        <c:noMultiLvlLbl val="0"/>
      </c:catAx>
      <c:valAx>
        <c:axId val="13101294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Salary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_);[Red]\(&quot;$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01270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chenningham2/JDA-Training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1877" y="1825625"/>
            <a:ext cx="6260123" cy="13926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IBM Data Analyst Capstone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Cludette Henningham</a:t>
            </a:r>
          </a:p>
          <a:p>
            <a:pPr marL="0" indent="0">
              <a:buNone/>
            </a:pPr>
            <a:r>
              <a:rPr lang="en-US" dirty="0"/>
              <a:t>June 24, 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declining trend in the usage of databases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Workers need to upskill to address the change in demand for database usage.</a:t>
            </a:r>
          </a:p>
          <a:p>
            <a:r>
              <a:rPr lang="en-US" dirty="0"/>
              <a:t>Businesses need to invest in future technology that rendering databases obsolete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600" dirty="0">
                <a:hlinkClick r:id="rId2"/>
              </a:rPr>
              <a:t>chenningham2/JDA-Training (github.com)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0ED17D-9ED5-3210-2CCD-E90878F37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750" y="1425575"/>
            <a:ext cx="787717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1E7403-A9F4-6967-48DD-CF07237FF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343" y="1413669"/>
            <a:ext cx="80391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2C1033-2FAA-1DE8-363D-26126D636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663" y="1365417"/>
            <a:ext cx="8194430" cy="490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Usage of technology dropped over time. This might be the result of the introduction of Artificial Intelligence.</a:t>
            </a:r>
          </a:p>
          <a:p>
            <a:r>
              <a:rPr lang="en-US" dirty="0"/>
              <a:t>Types and variety of languages used by developers do not reflect the needs of the businesses. The business appears to have less need for using a large variety of different languages.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Technology  usage increases over time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Businesses need to make use of </a:t>
            </a:r>
            <a:r>
              <a:rPr lang="en-CA" dirty="0"/>
              <a:t>technology that helps them respond to changes instantaneously to be competitive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/>
          </a:bodyPr>
          <a:lstStyle/>
          <a:p>
            <a:r>
              <a:rPr lang="en-US" dirty="0"/>
              <a:t>Comparing Technology Trends for the current and next year shows that there is a decline in demand.</a:t>
            </a:r>
          </a:p>
          <a:p>
            <a:r>
              <a:rPr lang="en-US" dirty="0"/>
              <a:t>Programming  Languages, Database, and Platform Overview appear to be on the decline</a:t>
            </a:r>
          </a:p>
          <a:p>
            <a:r>
              <a:rPr lang="en-US" dirty="0"/>
              <a:t>Global Demographics review of survey respondents indicates that the decreasing trend is global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128955"/>
            <a:ext cx="9824952" cy="1172307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 JOB POSTINGS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1630" y="1605232"/>
            <a:ext cx="10489276" cy="43458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 data using Job API in a file named “</a:t>
            </a:r>
            <a:r>
              <a:rPr lang="en-IN" sz="2400" dirty="0"/>
              <a:t>job-postings.xlsx</a:t>
            </a:r>
            <a:r>
              <a:rPr lang="en-US" sz="2200" dirty="0"/>
              <a:t>”. Present that data using a bar chart here. Order the bar chart in the descending order of the number of job postings.</a:t>
            </a:r>
          </a:p>
          <a:p>
            <a:pPr marL="0" indent="0">
              <a:buNone/>
            </a:pPr>
            <a:endParaRPr lang="en-US" sz="220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897CC2E-141D-1185-A7C5-16EAB6E398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6196763"/>
              </p:ext>
            </p:extLst>
          </p:nvPr>
        </p:nvGraphicFramePr>
        <p:xfrm>
          <a:off x="2977661" y="22206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305" y="1708614"/>
            <a:ext cx="10525371" cy="8800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postings data using web scraping in a file named “</a:t>
            </a:r>
            <a:r>
              <a:rPr lang="en-IN" sz="2400" dirty="0"/>
              <a:t>popular-</a:t>
            </a:r>
            <a:r>
              <a:rPr lang="en-IN" sz="2400" dirty="0" err="1"/>
              <a:t>languages.csv</a:t>
            </a:r>
            <a:r>
              <a:rPr lang="en-US" sz="2200" dirty="0"/>
              <a:t>”. Present that data using a bar chart here. Order the bar chart in the descending order of salary.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57A73C1-5419-49F1-FB3A-617D11E923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6736100"/>
              </p:ext>
            </p:extLst>
          </p:nvPr>
        </p:nvGraphicFramePr>
        <p:xfrm>
          <a:off x="3071446" y="280181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Analysis of patterns in usage of languages and databases over a period of time</a:t>
            </a:r>
          </a:p>
          <a:p>
            <a:r>
              <a:rPr lang="en-US" sz="2200" dirty="0"/>
              <a:t>Assessing the demand for Technology jobs over a period of time</a:t>
            </a:r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 </a:t>
            </a:r>
            <a:r>
              <a:rPr lang="en-CA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analysis of language and database usage over a period of time.  This involved reviewing :</a:t>
            </a:r>
            <a:endParaRPr lang="en-US" sz="2200" dirty="0"/>
          </a:p>
          <a:p>
            <a:pPr lvl="1"/>
            <a:r>
              <a:rPr lang="en-US" sz="1800" dirty="0"/>
              <a:t>Future Trends in programming languages and databases</a:t>
            </a:r>
          </a:p>
          <a:p>
            <a:pPr lvl="1"/>
            <a:r>
              <a:rPr lang="en-US" sz="1800" dirty="0"/>
              <a:t>Demographics Survey</a:t>
            </a:r>
          </a:p>
          <a:p>
            <a:pPr lvl="1"/>
            <a:r>
              <a:rPr lang="en-US" sz="1800" dirty="0"/>
              <a:t>Technology 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Data collection using Web API, Excel</a:t>
            </a:r>
          </a:p>
          <a:p>
            <a:r>
              <a:rPr lang="en-US" sz="2200" dirty="0"/>
              <a:t>Data exploration</a:t>
            </a:r>
          </a:p>
          <a:p>
            <a:r>
              <a:rPr lang="en-US" sz="2200" dirty="0"/>
              <a:t>Data Cleaning/normalization</a:t>
            </a:r>
          </a:p>
          <a:p>
            <a:r>
              <a:rPr lang="en-US" sz="2200" dirty="0"/>
              <a:t>Data visualization using bar charts, pie charts, heat 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B34487-2D58-0C8B-26DB-37F086A20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43" y="1378764"/>
            <a:ext cx="8778066" cy="49025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C03DA1-A6FD-C836-7B07-22EEEE3C9E9E}"/>
              </a:ext>
            </a:extLst>
          </p:cNvPr>
          <p:cNvSpPr txBox="1"/>
          <p:nvPr/>
        </p:nvSpPr>
        <p:spPr>
          <a:xfrm>
            <a:off x="9073663" y="1378763"/>
            <a:ext cx="22801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box plots of language being  worked with and language desired in the future show a significant decrease in future  demand for languages</a:t>
            </a: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JavaScript</a:t>
            </a:r>
            <a:r>
              <a:rPr lang="en-US" sz="1600" b="0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 (</a:t>
            </a:r>
            <a:r>
              <a:rPr lang="en-US" sz="1600" b="1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17.5</a:t>
            </a:r>
            <a:r>
              <a:rPr lang="en-US" sz="1600" b="0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 %), </a:t>
            </a:r>
            <a:r>
              <a:rPr lang="en-US" sz="1600" b="1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HTML/CSS</a:t>
            </a:r>
            <a:r>
              <a:rPr lang="en-US" sz="1600" b="0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 (</a:t>
            </a:r>
            <a:r>
              <a:rPr lang="en-US" sz="1600" b="1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15.8</a:t>
            </a:r>
            <a:r>
              <a:rPr lang="en-US" sz="1600" b="0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 %), and </a:t>
            </a:r>
            <a:r>
              <a:rPr lang="en-US" sz="1600" b="1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SQL</a:t>
            </a:r>
            <a:r>
              <a:rPr lang="en-US" sz="1600" b="0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 (</a:t>
            </a:r>
            <a:r>
              <a:rPr lang="en-US" sz="1600" b="1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14.3</a:t>
            </a:r>
            <a:r>
              <a:rPr lang="en-US" sz="1600" b="0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 %) are the most frequently occurring categories of </a:t>
            </a:r>
            <a:r>
              <a:rPr lang="en-US" sz="1600" b="1" i="0" dirty="0" err="1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LanguageWorkedWith</a:t>
            </a:r>
            <a:r>
              <a:rPr lang="en-US" sz="1600" b="0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 with a combined count of </a:t>
            </a:r>
            <a:r>
              <a:rPr lang="en-US" sz="1600" b="1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23,623</a:t>
            </a:r>
            <a:r>
              <a:rPr lang="en-US" sz="1600" b="0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 items with </a:t>
            </a:r>
            <a:r>
              <a:rPr lang="en-US" sz="1600" b="1" i="0" dirty="0" err="1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LanguageWorkedWith</a:t>
            </a:r>
            <a:r>
              <a:rPr lang="en-US" sz="1600" b="0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 values (</a:t>
            </a:r>
            <a:r>
              <a:rPr lang="en-US" sz="1600" b="1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47.5</a:t>
            </a:r>
            <a:r>
              <a:rPr lang="en-US" sz="1600" b="0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 % of the total).</a:t>
            </a:r>
          </a:p>
          <a:p>
            <a:pPr marL="0" indent="0">
              <a:buNone/>
            </a:pPr>
            <a:endParaRPr lang="en-US" sz="1600" dirty="0">
              <a:solidFill>
                <a:srgbClr val="595859"/>
              </a:solidFill>
              <a:highlight>
                <a:srgbClr val="F3F3F3"/>
              </a:highlight>
              <a:latin typeface="IBM Plex Sans" panose="020B0503050203000203" pitchFamily="34" charset="0"/>
            </a:endParaRPr>
          </a:p>
          <a:p>
            <a:pPr marL="0" indent="0">
              <a:buNone/>
            </a:pPr>
            <a:r>
              <a:rPr lang="en-US" sz="1600" b="0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The total number of results for </a:t>
            </a:r>
            <a:r>
              <a:rPr lang="en-US" sz="1600" b="1" i="0" dirty="0" err="1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LanguageWorkedWith</a:t>
            </a:r>
            <a:r>
              <a:rPr lang="en-US" sz="1600" b="0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, across all </a:t>
            </a:r>
            <a:r>
              <a:rPr lang="en-US" sz="1600" b="1" i="0" dirty="0" err="1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LanguageWorkedWith</a:t>
            </a:r>
            <a:r>
              <a:rPr lang="en-US" sz="1600" b="0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, is </a:t>
            </a:r>
            <a:r>
              <a:rPr lang="en-US" sz="1600" b="1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nearly 50 thousand</a:t>
            </a:r>
            <a:r>
              <a:rPr lang="en-US" sz="1600" b="0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.</a:t>
            </a: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Bash/Shell/PowerShell</a:t>
            </a:r>
            <a:r>
              <a:rPr lang="en-US" sz="1600" b="0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 is the most frequently occurring category of </a:t>
            </a:r>
            <a:r>
              <a:rPr lang="en-US" sz="1600" b="1" i="0" dirty="0" err="1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LanguageDesireNextYear</a:t>
            </a:r>
            <a:r>
              <a:rPr lang="en-US" sz="1600" b="0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 with a count of </a:t>
            </a:r>
            <a:r>
              <a:rPr lang="en-US" sz="1600" b="1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258</a:t>
            </a:r>
            <a:r>
              <a:rPr lang="en-US" sz="1600" b="0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 items with </a:t>
            </a:r>
            <a:r>
              <a:rPr lang="en-US" sz="1600" b="1" i="0" dirty="0" err="1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LanguageDesireNextYear</a:t>
            </a:r>
            <a:r>
              <a:rPr lang="en-US" sz="1600" b="0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 values (</a:t>
            </a:r>
            <a:r>
              <a:rPr lang="en-US" sz="1600" b="1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20.9</a:t>
            </a:r>
            <a:r>
              <a:rPr lang="en-US" sz="1600" b="0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 % of the total).</a:t>
            </a:r>
          </a:p>
          <a:p>
            <a:pPr marL="0" indent="0">
              <a:buNone/>
            </a:pPr>
            <a:endParaRPr lang="en-US" sz="1600" dirty="0">
              <a:solidFill>
                <a:srgbClr val="595859"/>
              </a:solidFill>
              <a:highlight>
                <a:srgbClr val="F3F3F3"/>
              </a:highlight>
              <a:latin typeface="IBM Plex Sans" panose="020B0503050203000203" pitchFamily="34" charset="0"/>
            </a:endParaRPr>
          </a:p>
          <a:p>
            <a:pPr marL="0" indent="0">
              <a:buNone/>
            </a:pPr>
            <a:r>
              <a:rPr lang="en-US" sz="1600" b="0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The total number of results for </a:t>
            </a:r>
            <a:r>
              <a:rPr lang="en-US" sz="1600" b="1" i="0" dirty="0" err="1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LanguageDesireNextYear</a:t>
            </a:r>
            <a:r>
              <a:rPr lang="en-US" sz="1600" b="0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, across all </a:t>
            </a:r>
            <a:r>
              <a:rPr lang="en-US" sz="1600" b="1" i="0" dirty="0" err="1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LanguageDesireNextYear</a:t>
            </a:r>
            <a:r>
              <a:rPr lang="en-US" sz="1600" b="0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, is </a:t>
            </a:r>
            <a:r>
              <a:rPr lang="en-US" sz="1600" b="1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over a thousand</a:t>
            </a:r>
            <a:r>
              <a:rPr lang="en-US" sz="1600" b="0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Twice as many languages are used than  the number of language that is required by  businesses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Businesses need to make use of Machine learning to accommodate the larger number of languages that are in usage 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PostgreSQL</a:t>
            </a:r>
            <a:r>
              <a:rPr lang="en-US" sz="1600" b="0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 (</a:t>
            </a:r>
            <a:r>
              <a:rPr lang="en-US" sz="1600" b="1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22</a:t>
            </a:r>
            <a:r>
              <a:rPr lang="en-US" sz="1600" b="0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 %), </a:t>
            </a:r>
            <a:r>
              <a:rPr lang="en-US" sz="1600" b="1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SQLite</a:t>
            </a:r>
            <a:r>
              <a:rPr lang="en-US" sz="1600" b="0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 (</a:t>
            </a:r>
            <a:r>
              <a:rPr lang="en-US" sz="1600" b="1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18.8</a:t>
            </a:r>
            <a:r>
              <a:rPr lang="en-US" sz="1600" b="0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 %), </a:t>
            </a:r>
            <a:r>
              <a:rPr lang="en-US" sz="1600" b="1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Redis</a:t>
            </a:r>
            <a:r>
              <a:rPr lang="en-US" sz="1600" b="0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 (</a:t>
            </a:r>
            <a:r>
              <a:rPr lang="en-US" sz="1600" b="1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18.1</a:t>
            </a:r>
            <a:r>
              <a:rPr lang="en-US" sz="1600" b="0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 %), and </a:t>
            </a:r>
            <a:r>
              <a:rPr lang="en-US" sz="1600" b="1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MySQL</a:t>
            </a:r>
            <a:r>
              <a:rPr lang="en-US" sz="1600" b="0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 (</a:t>
            </a:r>
            <a:r>
              <a:rPr lang="en-US" sz="1600" b="1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13.4</a:t>
            </a:r>
            <a:r>
              <a:rPr lang="en-US" sz="1600" b="0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 %) are the most frequently occurring categories of </a:t>
            </a:r>
            <a:r>
              <a:rPr lang="en-US" sz="1600" b="1" i="0" dirty="0" err="1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DatabaseWorkedWith</a:t>
            </a:r>
            <a:r>
              <a:rPr lang="en-US" sz="1600" b="0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 with a combined count of </a:t>
            </a:r>
            <a:r>
              <a:rPr lang="en-US" sz="1600" b="1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952</a:t>
            </a:r>
            <a:r>
              <a:rPr lang="en-US" sz="1600" b="0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 items with </a:t>
            </a:r>
            <a:r>
              <a:rPr lang="en-US" sz="1600" b="1" i="0" dirty="0" err="1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DatabaseWorkedWith</a:t>
            </a:r>
            <a:r>
              <a:rPr lang="en-US" sz="1600" b="0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 values (</a:t>
            </a:r>
            <a:r>
              <a:rPr lang="en-US" sz="1600" b="1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72.3</a:t>
            </a:r>
            <a:r>
              <a:rPr lang="en-US" sz="1600" b="0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 % of the total).</a:t>
            </a:r>
            <a:endParaRPr lang="en-US" sz="2200" b="0" i="0" dirty="0">
              <a:solidFill>
                <a:srgbClr val="595859"/>
              </a:solidFill>
              <a:effectLst/>
              <a:highlight>
                <a:srgbClr val="F3F3F3"/>
              </a:highlight>
              <a:latin typeface="IBM Plex Sans" panose="020B0503050203000203" pitchFamily="34" charset="0"/>
            </a:endParaRPr>
          </a:p>
          <a:p>
            <a:pPr marL="0" indent="0">
              <a:buNone/>
            </a:pPr>
            <a:endParaRPr lang="en-US" sz="2200" dirty="0">
              <a:solidFill>
                <a:srgbClr val="595859"/>
              </a:solidFill>
              <a:highlight>
                <a:srgbClr val="F3F3F3"/>
              </a:highlight>
              <a:latin typeface="IBM Plex Sans" panose="020B0503050203000203" pitchFamily="34" charset="0"/>
            </a:endParaRPr>
          </a:p>
          <a:p>
            <a:pPr marL="0" indent="0">
              <a:buNone/>
            </a:pPr>
            <a:r>
              <a:rPr lang="en-US" sz="1600" b="0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The total number of results for </a:t>
            </a:r>
            <a:r>
              <a:rPr lang="en-US" sz="1600" b="1" i="0" dirty="0" err="1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DatabaseWorkedWith</a:t>
            </a:r>
            <a:r>
              <a:rPr lang="en-US" sz="1600" b="0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, across all </a:t>
            </a:r>
            <a:r>
              <a:rPr lang="en-US" sz="1600" b="1" i="0" dirty="0" err="1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DatabaseWorkedWith</a:t>
            </a:r>
            <a:r>
              <a:rPr lang="en-US" sz="1600" b="0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, is </a:t>
            </a:r>
            <a:r>
              <a:rPr lang="en-US" sz="1600" b="1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almost 1500</a:t>
            </a:r>
            <a:r>
              <a:rPr lang="en-US" sz="1600" b="0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.</a:t>
            </a: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MongoDB</a:t>
            </a:r>
            <a:r>
              <a:rPr lang="en-US" sz="1600" b="0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 (</a:t>
            </a:r>
            <a:r>
              <a:rPr lang="en-US" sz="1600" b="1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18.8</a:t>
            </a:r>
            <a:r>
              <a:rPr lang="en-US" sz="1600" b="0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 %) and </a:t>
            </a:r>
            <a:r>
              <a:rPr lang="en-US" sz="1600" b="1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Elasticsearch</a:t>
            </a:r>
            <a:r>
              <a:rPr lang="en-US" sz="1600" b="0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 (</a:t>
            </a:r>
            <a:r>
              <a:rPr lang="en-US" sz="1600" b="1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16</a:t>
            </a:r>
            <a:r>
              <a:rPr lang="en-US" sz="1600" b="0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 %) are the most frequently occurring categories of </a:t>
            </a:r>
            <a:r>
              <a:rPr lang="en-US" sz="1600" b="1" i="0" dirty="0" err="1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DatabaseDesireNextYear</a:t>
            </a:r>
            <a:r>
              <a:rPr lang="en-US" sz="1600" b="0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 with a combined count of </a:t>
            </a:r>
            <a:r>
              <a:rPr lang="en-US" sz="1600" b="1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390</a:t>
            </a:r>
            <a:r>
              <a:rPr lang="en-US" sz="1600" b="0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 items with </a:t>
            </a:r>
            <a:r>
              <a:rPr lang="en-US" sz="1600" b="1" i="0" dirty="0" err="1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DatabaseDesireNextYear</a:t>
            </a:r>
            <a:r>
              <a:rPr lang="en-US" sz="1600" b="0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 values (</a:t>
            </a:r>
            <a:r>
              <a:rPr lang="en-US" sz="1600" b="1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34.8</a:t>
            </a:r>
            <a:r>
              <a:rPr lang="en-US" sz="1600" b="0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 % of the total).</a:t>
            </a:r>
            <a:endParaRPr lang="en-US" sz="2200" b="0" i="0" dirty="0">
              <a:solidFill>
                <a:srgbClr val="595859"/>
              </a:solidFill>
              <a:effectLst/>
              <a:highlight>
                <a:srgbClr val="F3F3F3"/>
              </a:highlight>
              <a:latin typeface="IBM Plex Sans" panose="020B0503050203000203" pitchFamily="34" charset="0"/>
            </a:endParaRPr>
          </a:p>
          <a:p>
            <a:pPr marL="0" indent="0">
              <a:buNone/>
            </a:pPr>
            <a:endParaRPr lang="en-US" sz="2200" dirty="0">
              <a:solidFill>
                <a:srgbClr val="595859"/>
              </a:solidFill>
              <a:highlight>
                <a:srgbClr val="F3F3F3"/>
              </a:highlight>
              <a:latin typeface="IBM Plex Sans" panose="020B0503050203000203" pitchFamily="34" charset="0"/>
            </a:endParaRPr>
          </a:p>
          <a:p>
            <a:pPr marL="0" indent="0">
              <a:buNone/>
            </a:pPr>
            <a:r>
              <a:rPr lang="en-US" sz="1600" b="0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The total number of results for </a:t>
            </a:r>
            <a:r>
              <a:rPr lang="en-US" sz="1600" b="1" i="0" dirty="0" err="1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DatabaseDesireNextYear</a:t>
            </a:r>
            <a:r>
              <a:rPr lang="en-US" sz="1600" b="0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, across all </a:t>
            </a:r>
            <a:r>
              <a:rPr lang="en-US" sz="1600" b="1" i="0" dirty="0" err="1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DatabaseDesireNextYear</a:t>
            </a:r>
            <a:r>
              <a:rPr lang="en-US" sz="1600" b="0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, is </a:t>
            </a:r>
            <a:r>
              <a:rPr lang="en-US" sz="1600" b="1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over a thousand</a:t>
            </a:r>
            <a:r>
              <a:rPr lang="en-US" sz="1600" b="0" i="0" dirty="0">
                <a:solidFill>
                  <a:srgbClr val="595859"/>
                </a:solidFill>
                <a:effectLst/>
                <a:highlight>
                  <a:srgbClr val="F3F3F3"/>
                </a:highlight>
                <a:latin typeface="IBM Plex Sans" panose="020B0503050203000203" pitchFamily="34" charset="0"/>
              </a:rPr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694</Words>
  <Application>Microsoft Office PowerPoint</Application>
  <PresentationFormat>Widescreen</PresentationFormat>
  <Paragraphs>95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Aptos</vt:lpstr>
      <vt:lpstr>Arial</vt:lpstr>
      <vt:lpstr>Calibri</vt:lpstr>
      <vt:lpstr>Helv</vt:lpstr>
      <vt:lpstr>IBM Plex Mono SemiBold</vt:lpstr>
      <vt:lpstr>IBM Plex Mono Text</vt:lpstr>
      <vt:lpstr>IBM Plex Sans</vt:lpstr>
      <vt:lpstr>SLIDE_TEMPLATE_skill_network</vt:lpstr>
      <vt:lpstr>IBM Data Analyst Capstone Project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 JOB POSTINGS 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Cludette Henningham</cp:lastModifiedBy>
  <cp:revision>21</cp:revision>
  <dcterms:created xsi:type="dcterms:W3CDTF">2020-10-28T18:29:43Z</dcterms:created>
  <dcterms:modified xsi:type="dcterms:W3CDTF">2024-06-24T01:37:24Z</dcterms:modified>
</cp:coreProperties>
</file>