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93C469-4D6D-4991-9D2D-65F62CE9D168}">
  <a:tblStyle styleId="{4E93C469-4D6D-4991-9D2D-65F62CE9D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e9e4af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e9e4af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e9e4af3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e9e4af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e9e4af3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e9e4af3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e9e4af3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2e9e4af3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2e9e4af3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2e9e4af3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e9e4af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e9e4af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e9e4af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e9e4af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e9e4af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e9e4af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e9e4af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e9e4af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e9e4af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e9e4af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e9e4af3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2e9e4af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e9e4af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2e9e4af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2e9e4af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2e9e4af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Cross-Dataset Model Evaluation in NLP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3699300"/>
            <a:ext cx="76887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CEA = 0.9761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07"/>
              <a:t>These datasets perform very well on each other.</a:t>
            </a:r>
            <a:endParaRPr sz="1407"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{4E93C469-4D6D-4991-9D2D-65F62CE9D168}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On ↓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Tested On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 Shuffled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81.71%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 Shuffled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85.89%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85.15%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3699300"/>
            <a:ext cx="76887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CEA = 0.2983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07"/>
              <a:t>These datasets are very different.</a:t>
            </a:r>
            <a:endParaRPr sz="1407"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{4E93C469-4D6D-4991-9D2D-65F62CE9D168}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On ↓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Tested On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Phrasebank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25.86%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Phrasebank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3699300"/>
            <a:ext cx="76887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CEA = 0.9223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07"/>
              <a:t>These datasets perform well enough on each other.</a:t>
            </a:r>
            <a:endParaRPr sz="1407"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{4E93C469-4D6D-4991-9D2D-65F62CE9D168}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On ↓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Tested On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Phrasebank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 &amp; Financial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Phrasebank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56.58%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Games &amp; Financial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77.07%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72.76%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Discrepancies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datasets perform better on other datasets than on </a:t>
            </a:r>
            <a:r>
              <a:rPr lang="en"/>
              <a:t>themselves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overlap (for video game datasets)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the word embeddings of the models to verify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on other NLP methods and other algorithms /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in real-word scenarios where data of one type is limited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a model trained on one NLP dataset is tested on another?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use this to evaluate some level of similarity between datasets?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Simplifications were made so a comparison could be drawn: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problem was restricted to Sentiment Analysis with LSTMs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preprocessing and hyperparameters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text data for NLP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Lemmatization, stop word removal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words into numerical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Labels were converted for review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1-2 stars → </a:t>
            </a:r>
            <a:r>
              <a:rPr b="1" lang="en"/>
              <a:t>0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stars → </a:t>
            </a:r>
            <a:r>
              <a:rPr b="1" lang="en"/>
              <a:t>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4-5 stars → </a:t>
            </a:r>
            <a:r>
              <a:rPr b="1" lang="en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17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Datasets formed through combining or modifying datasets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Game Review Data (original)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Arts, Crafts, and Sewing Review Data (original)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Office Products Review Data (original)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Financial Phrasebank Data (original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989150" y="2471350"/>
            <a:ext cx="34290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 Game Review Data but…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Sentences were reversed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Sentences were shuffled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Truncated to 0.2%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Combined with Financial Phrasebank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model on training set of one given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model on test set of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the model on the entirety of every other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952538" y="51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{4E93C469-4D6D-4991-9D2D-65F62CE9D168}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Trained On ↓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Tested On →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Arts &amp; Crafts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Office Products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Financial Phrasebank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Reversed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Shuffled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Truncated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&amp; Financial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86.56%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90.34%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88.49%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89.94%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Arts &amp; Crafts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83.48%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92.69%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80.87%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58.78%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Office Products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84.03%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92.08%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91.67%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79.35%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57.64%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Financial Phrasebank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56.58%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 Reversed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88.06%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85.64%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26.15%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87.06%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55.74%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 Shuffled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85.89%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90.45%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86.27%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58.61%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 Truncated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88.46%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86.27%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78.46%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79.26%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Video Games &amp; Financial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77.12%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77.07%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70.82%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two models /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 should be…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Negatively correlated with original accuracy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Positively correlated with accuracy on other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691325" y="1336075"/>
            <a:ext cx="52593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CEA (Cross Evaluation Average):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2018275"/>
            <a:ext cx="5411359" cy="10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