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99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38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13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57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29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56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35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1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40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3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9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D468-5F39-42E1-A746-F15145D8517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46BF-DC4C-4D21-A22A-24636250D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42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 數位學習系統設計與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期末練習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101D12020</a:t>
            </a:r>
            <a:r>
              <a:rPr lang="zh-TW" altLang="en-US" dirty="0" smtClean="0"/>
              <a:t>林晨恩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80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3" y="256638"/>
            <a:ext cx="5321877" cy="299355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64450" y="1839597"/>
            <a:ext cx="1569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新增活動資源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270" y="2770088"/>
            <a:ext cx="6930181" cy="38982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632478" y="4291757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07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802432"/>
            <a:ext cx="9301582" cy="523214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369112" y="4056366"/>
            <a:ext cx="526297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設定活動完成度為</a:t>
            </a:r>
            <a:r>
              <a:rPr lang="zh-TW" altLang="en-US" dirty="0"/>
              <a:t>學生必須提交才能完成這一活動</a:t>
            </a:r>
          </a:p>
        </p:txBody>
      </p:sp>
    </p:spTree>
    <p:extLst>
      <p:ext uri="{BB962C8B-B14F-4D97-AF65-F5344CB8AC3E}">
        <p14:creationId xmlns:p14="http://schemas.microsoft.com/office/powerpoint/2010/main" val="321955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28" y="742050"/>
            <a:ext cx="5574102" cy="313543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767531" y="1213579"/>
            <a:ext cx="1170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學生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19742" y="1709659"/>
            <a:ext cx="41088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首頁可以看到有問卷活動且未完成回答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75" y="3238090"/>
            <a:ext cx="5713784" cy="32140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585604" y="4206907"/>
            <a:ext cx="20313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完成後會顯示完成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6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1" y="163977"/>
            <a:ext cx="6565914" cy="369332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576356" y="887614"/>
            <a:ext cx="111154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教師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89491" y="1980583"/>
            <a:ext cx="20816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可以檢視作答回應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90" y="916245"/>
            <a:ext cx="4908651" cy="276111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493263" y="2661719"/>
            <a:ext cx="665410" cy="54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016" y="3271148"/>
            <a:ext cx="6376626" cy="358685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751589" y="5673910"/>
            <a:ext cx="348334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zh-TW" altLang="en-US" dirty="0" smtClean="0"/>
              <a:t>成員可以看到誰完成了活動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02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Office 佈景主題</vt:lpstr>
      <vt:lpstr> 數位學習系統設計與管理_期末練習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數位學習系統設計與管理_期末練習</dc:title>
  <dc:creator>林晨恩</dc:creator>
  <cp:lastModifiedBy>林晨恩</cp:lastModifiedBy>
  <cp:revision>2</cp:revision>
  <dcterms:created xsi:type="dcterms:W3CDTF">2022-06-25T18:18:02Z</dcterms:created>
  <dcterms:modified xsi:type="dcterms:W3CDTF">2022-06-25T18:35:13Z</dcterms:modified>
</cp:coreProperties>
</file>