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91"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90000" tIns="46800" rIns="90000" bIns="46800" anchor="b">
            <a:noAutofit/>
          </a:bodyPr>
          <a:lstStyle/>
          <a:p>
            <a:endParaRPr lang="en-IN" sz="3600" b="0" strike="noStrike" spc="-1">
              <a:solidFill>
                <a:srgbClr val="800000"/>
              </a:solidFill>
              <a:latin typeface="Arial"/>
            </a:endParaRPr>
          </a:p>
        </p:txBody>
      </p:sp>
      <p:sp>
        <p:nvSpPr>
          <p:cNvPr id="34" name="PlaceHolder 2"/>
          <p:cNvSpPr>
            <a:spLocks noGrp="1"/>
          </p:cNvSpPr>
          <p:nvPr>
            <p:ph type="body"/>
          </p:nvPr>
        </p:nvSpPr>
        <p:spPr>
          <a:xfrm>
            <a:off x="457200" y="1604520"/>
            <a:ext cx="822924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35" name="PlaceHolder 3"/>
          <p:cNvSpPr>
            <a:spLocks noGrp="1"/>
          </p:cNvSpPr>
          <p:nvPr>
            <p:ph type="body"/>
          </p:nvPr>
        </p:nvSpPr>
        <p:spPr>
          <a:xfrm>
            <a:off x="457200" y="3682080"/>
            <a:ext cx="822924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90000" tIns="46800" rIns="90000" bIns="46800" anchor="b">
            <a:noAutofit/>
          </a:bodyPr>
          <a:lstStyle/>
          <a:p>
            <a:endParaRPr lang="en-IN" sz="3600" b="0" strike="noStrike" spc="-1">
              <a:solidFill>
                <a:srgbClr val="800000"/>
              </a:solidFill>
              <a:latin typeface="Arial"/>
            </a:endParaRPr>
          </a:p>
        </p:txBody>
      </p:sp>
      <p:sp>
        <p:nvSpPr>
          <p:cNvPr id="37" name="PlaceHolder 2"/>
          <p:cNvSpPr>
            <a:spLocks noGrp="1"/>
          </p:cNvSpPr>
          <p:nvPr>
            <p:ph type="body"/>
          </p:nvPr>
        </p:nvSpPr>
        <p:spPr>
          <a:xfrm>
            <a:off x="457200" y="1604520"/>
            <a:ext cx="40158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38" name="PlaceHolder 3"/>
          <p:cNvSpPr>
            <a:spLocks noGrp="1"/>
          </p:cNvSpPr>
          <p:nvPr>
            <p:ph type="body"/>
          </p:nvPr>
        </p:nvSpPr>
        <p:spPr>
          <a:xfrm>
            <a:off x="4674240" y="1604520"/>
            <a:ext cx="40158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39" name="PlaceHolder 4"/>
          <p:cNvSpPr>
            <a:spLocks noGrp="1"/>
          </p:cNvSpPr>
          <p:nvPr>
            <p:ph type="body"/>
          </p:nvPr>
        </p:nvSpPr>
        <p:spPr>
          <a:xfrm>
            <a:off x="457200" y="3682080"/>
            <a:ext cx="40158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40" name="PlaceHolder 5"/>
          <p:cNvSpPr>
            <a:spLocks noGrp="1"/>
          </p:cNvSpPr>
          <p:nvPr>
            <p:ph type="body"/>
          </p:nvPr>
        </p:nvSpPr>
        <p:spPr>
          <a:xfrm>
            <a:off x="4674240" y="3682080"/>
            <a:ext cx="40158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90000" tIns="46800" rIns="90000" bIns="46800" anchor="b">
            <a:noAutofit/>
          </a:bodyPr>
          <a:lstStyle/>
          <a:p>
            <a:endParaRPr lang="en-IN" sz="3600" b="0" strike="noStrike" spc="-1">
              <a:solidFill>
                <a:srgbClr val="800000"/>
              </a:solidFill>
              <a:latin typeface="Arial"/>
            </a:endParaRPr>
          </a:p>
        </p:txBody>
      </p:sp>
      <p:sp>
        <p:nvSpPr>
          <p:cNvPr id="42" name="PlaceHolder 2"/>
          <p:cNvSpPr>
            <a:spLocks noGrp="1"/>
          </p:cNvSpPr>
          <p:nvPr>
            <p:ph type="body"/>
          </p:nvPr>
        </p:nvSpPr>
        <p:spPr>
          <a:xfrm>
            <a:off x="457200" y="1604520"/>
            <a:ext cx="26496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43" name="PlaceHolder 3"/>
          <p:cNvSpPr>
            <a:spLocks noGrp="1"/>
          </p:cNvSpPr>
          <p:nvPr>
            <p:ph type="body"/>
          </p:nvPr>
        </p:nvSpPr>
        <p:spPr>
          <a:xfrm>
            <a:off x="3239640" y="1604520"/>
            <a:ext cx="26496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44" name="PlaceHolder 4"/>
          <p:cNvSpPr>
            <a:spLocks noGrp="1"/>
          </p:cNvSpPr>
          <p:nvPr>
            <p:ph type="body"/>
          </p:nvPr>
        </p:nvSpPr>
        <p:spPr>
          <a:xfrm>
            <a:off x="6022080" y="1604520"/>
            <a:ext cx="26496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45" name="PlaceHolder 5"/>
          <p:cNvSpPr>
            <a:spLocks noGrp="1"/>
          </p:cNvSpPr>
          <p:nvPr>
            <p:ph type="body"/>
          </p:nvPr>
        </p:nvSpPr>
        <p:spPr>
          <a:xfrm>
            <a:off x="457200" y="3682080"/>
            <a:ext cx="26496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46" name="PlaceHolder 6"/>
          <p:cNvSpPr>
            <a:spLocks noGrp="1"/>
          </p:cNvSpPr>
          <p:nvPr>
            <p:ph type="body"/>
          </p:nvPr>
        </p:nvSpPr>
        <p:spPr>
          <a:xfrm>
            <a:off x="3239640" y="3682080"/>
            <a:ext cx="26496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47" name="PlaceHolder 7"/>
          <p:cNvSpPr>
            <a:spLocks noGrp="1"/>
          </p:cNvSpPr>
          <p:nvPr>
            <p:ph type="body"/>
          </p:nvPr>
        </p:nvSpPr>
        <p:spPr>
          <a:xfrm>
            <a:off x="6022080" y="3682080"/>
            <a:ext cx="26496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90000" tIns="46800" rIns="90000" bIns="46800" anchor="b">
            <a:noAutofit/>
          </a:bodyPr>
          <a:lstStyle/>
          <a:p>
            <a:endParaRPr lang="en-IN" sz="3600" b="0" strike="noStrike" spc="-1">
              <a:solidFill>
                <a:srgbClr val="800000"/>
              </a:solidFill>
              <a:latin typeface="Arial"/>
            </a:endParaRPr>
          </a:p>
        </p:txBody>
      </p:sp>
      <p:sp>
        <p:nvSpPr>
          <p:cNvPr id="58"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endParaRPr lang="en-IN" sz="3200" b="0" strike="noStrike" spc="-1">
              <a:solidFill>
                <a:srgbClr val="333399"/>
              </a:solid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90000" tIns="46800" rIns="90000" bIns="46800" anchor="b">
            <a:noAutofit/>
          </a:bodyPr>
          <a:lstStyle/>
          <a:p>
            <a:endParaRPr lang="en-IN" sz="3600" b="0" strike="noStrike" spc="-1">
              <a:solidFill>
                <a:srgbClr val="800000"/>
              </a:solidFill>
              <a:latin typeface="Arial"/>
            </a:endParaRPr>
          </a:p>
        </p:txBody>
      </p:sp>
      <p:sp>
        <p:nvSpPr>
          <p:cNvPr id="60" name="PlaceHolder 2"/>
          <p:cNvSpPr>
            <a:spLocks noGrp="1"/>
          </p:cNvSpPr>
          <p:nvPr>
            <p:ph type="body"/>
          </p:nvPr>
        </p:nvSpPr>
        <p:spPr>
          <a:xfrm>
            <a:off x="457200" y="1604520"/>
            <a:ext cx="8229240" cy="3977280"/>
          </a:xfrm>
          <a:prstGeom prst="rect">
            <a:avLst/>
          </a:prstGeom>
        </p:spPr>
        <p:txBody>
          <a:bodyPr lIns="90000" tIns="46800" rIns="0" bIns="46800">
            <a:normAutofit/>
          </a:bodyPr>
          <a:lstStyle/>
          <a:p>
            <a:endParaRPr lang="en-IN" sz="2800" b="0" strike="noStrike" spc="-1">
              <a:solidFill>
                <a:srgbClr val="333399"/>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90000" tIns="46800" rIns="90000" bIns="46800" anchor="b">
            <a:noAutofit/>
          </a:bodyPr>
          <a:lstStyle/>
          <a:p>
            <a:endParaRPr lang="en-IN" sz="3600" b="0" strike="noStrike" spc="-1">
              <a:solidFill>
                <a:srgbClr val="800000"/>
              </a:solidFill>
              <a:latin typeface="Arial"/>
            </a:endParaRPr>
          </a:p>
        </p:txBody>
      </p:sp>
      <p:sp>
        <p:nvSpPr>
          <p:cNvPr id="62" name="PlaceHolder 2"/>
          <p:cNvSpPr>
            <a:spLocks noGrp="1"/>
          </p:cNvSpPr>
          <p:nvPr>
            <p:ph type="body"/>
          </p:nvPr>
        </p:nvSpPr>
        <p:spPr>
          <a:xfrm>
            <a:off x="457200" y="1604520"/>
            <a:ext cx="4015800" cy="397728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63" name="PlaceHolder 3"/>
          <p:cNvSpPr>
            <a:spLocks noGrp="1"/>
          </p:cNvSpPr>
          <p:nvPr>
            <p:ph type="body"/>
          </p:nvPr>
        </p:nvSpPr>
        <p:spPr>
          <a:xfrm>
            <a:off x="4674240" y="1604520"/>
            <a:ext cx="4015800" cy="3977280"/>
          </a:xfrm>
          <a:prstGeom prst="rect">
            <a:avLst/>
          </a:prstGeom>
        </p:spPr>
        <p:txBody>
          <a:bodyPr lIns="90000" tIns="46800" rIns="0" bIns="46800">
            <a:normAutofit/>
          </a:bodyPr>
          <a:lstStyle/>
          <a:p>
            <a:endParaRPr lang="en-IN" sz="2800" b="0" strike="noStrike" spc="-1">
              <a:solidFill>
                <a:srgbClr val="333399"/>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90000" tIns="46800" rIns="90000" bIns="46800" anchor="b">
            <a:noAutofit/>
          </a:bodyPr>
          <a:lstStyle/>
          <a:p>
            <a:endParaRPr lang="en-IN" sz="3600" b="0" strike="noStrike" spc="-1">
              <a:solidFill>
                <a:srgbClr val="8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5" name="PlaceHolder 1"/>
          <p:cNvSpPr>
            <a:spLocks noGrp="1"/>
          </p:cNvSpPr>
          <p:nvPr>
            <p:ph type="subTitle"/>
          </p:nvPr>
        </p:nvSpPr>
        <p:spPr>
          <a:xfrm>
            <a:off x="457200" y="273600"/>
            <a:ext cx="8229240" cy="5307840"/>
          </a:xfrm>
          <a:prstGeom prst="rect">
            <a:avLst/>
          </a:prstGeom>
        </p:spPr>
        <p:txBody>
          <a:bodyPr lIns="0" tIns="0" rIns="0" bIns="0" anchor="ctr">
            <a:noAutofit/>
          </a:bodyPr>
          <a:lstStyle/>
          <a:p>
            <a:endParaRPr lang="en-IN" sz="3200" b="0" strike="noStrike" spc="-1">
              <a:solidFill>
                <a:srgbClr val="333399"/>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90000" tIns="46800" rIns="90000" bIns="46800" anchor="b">
            <a:noAutofit/>
          </a:bodyPr>
          <a:lstStyle/>
          <a:p>
            <a:endParaRPr lang="en-IN" sz="3600" b="0" strike="noStrike" spc="-1">
              <a:solidFill>
                <a:srgbClr val="800000"/>
              </a:solidFill>
              <a:latin typeface="Arial"/>
            </a:endParaRPr>
          </a:p>
        </p:txBody>
      </p:sp>
      <p:sp>
        <p:nvSpPr>
          <p:cNvPr id="67" name="PlaceHolder 2"/>
          <p:cNvSpPr>
            <a:spLocks noGrp="1"/>
          </p:cNvSpPr>
          <p:nvPr>
            <p:ph type="body"/>
          </p:nvPr>
        </p:nvSpPr>
        <p:spPr>
          <a:xfrm>
            <a:off x="457200" y="1604520"/>
            <a:ext cx="40158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68" name="PlaceHolder 3"/>
          <p:cNvSpPr>
            <a:spLocks noGrp="1"/>
          </p:cNvSpPr>
          <p:nvPr>
            <p:ph type="body"/>
          </p:nvPr>
        </p:nvSpPr>
        <p:spPr>
          <a:xfrm>
            <a:off x="4674240" y="1604520"/>
            <a:ext cx="4015800" cy="397728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69" name="PlaceHolder 4"/>
          <p:cNvSpPr>
            <a:spLocks noGrp="1"/>
          </p:cNvSpPr>
          <p:nvPr>
            <p:ph type="body"/>
          </p:nvPr>
        </p:nvSpPr>
        <p:spPr>
          <a:xfrm>
            <a:off x="457200" y="3682080"/>
            <a:ext cx="40158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90000" tIns="46800" rIns="90000" bIns="46800" anchor="b">
            <a:noAutofit/>
          </a:bodyPr>
          <a:lstStyle/>
          <a:p>
            <a:endParaRPr lang="en-IN" sz="3600" b="0" strike="noStrike" spc="-1">
              <a:solidFill>
                <a:srgbClr val="800000"/>
              </a:solidFill>
              <a:latin typeface="Arial"/>
            </a:endParaRPr>
          </a:p>
        </p:txBody>
      </p:sp>
      <p:sp>
        <p:nvSpPr>
          <p:cNvPr id="13"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endParaRPr lang="en-IN" sz="3200" b="0" strike="noStrike" spc="-1">
              <a:solidFill>
                <a:srgbClr val="333399"/>
              </a:solid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90000" tIns="46800" rIns="90000" bIns="46800" anchor="b">
            <a:noAutofit/>
          </a:bodyPr>
          <a:lstStyle/>
          <a:p>
            <a:endParaRPr lang="en-IN" sz="3600" b="0" strike="noStrike" spc="-1">
              <a:solidFill>
                <a:srgbClr val="800000"/>
              </a:solidFill>
              <a:latin typeface="Arial"/>
            </a:endParaRPr>
          </a:p>
        </p:txBody>
      </p:sp>
      <p:sp>
        <p:nvSpPr>
          <p:cNvPr id="71" name="PlaceHolder 2"/>
          <p:cNvSpPr>
            <a:spLocks noGrp="1"/>
          </p:cNvSpPr>
          <p:nvPr>
            <p:ph type="body"/>
          </p:nvPr>
        </p:nvSpPr>
        <p:spPr>
          <a:xfrm>
            <a:off x="457200" y="1604520"/>
            <a:ext cx="4015800" cy="397728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73" name="PlaceHolder 4"/>
          <p:cNvSpPr>
            <a:spLocks noGrp="1"/>
          </p:cNvSpPr>
          <p:nvPr>
            <p:ph type="body"/>
          </p:nvPr>
        </p:nvSpPr>
        <p:spPr>
          <a:xfrm>
            <a:off x="4674240" y="3682080"/>
            <a:ext cx="40158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90000" tIns="46800" rIns="90000" bIns="46800" anchor="b">
            <a:noAutofit/>
          </a:bodyPr>
          <a:lstStyle/>
          <a:p>
            <a:endParaRPr lang="en-IN" sz="3600" b="0" strike="noStrike" spc="-1">
              <a:solidFill>
                <a:srgbClr val="800000"/>
              </a:solidFill>
              <a:latin typeface="Arial"/>
            </a:endParaRPr>
          </a:p>
        </p:txBody>
      </p:sp>
      <p:sp>
        <p:nvSpPr>
          <p:cNvPr id="75" name="PlaceHolder 2"/>
          <p:cNvSpPr>
            <a:spLocks noGrp="1"/>
          </p:cNvSpPr>
          <p:nvPr>
            <p:ph type="body"/>
          </p:nvPr>
        </p:nvSpPr>
        <p:spPr>
          <a:xfrm>
            <a:off x="457200" y="1604520"/>
            <a:ext cx="40158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76" name="PlaceHolder 3"/>
          <p:cNvSpPr>
            <a:spLocks noGrp="1"/>
          </p:cNvSpPr>
          <p:nvPr>
            <p:ph type="body"/>
          </p:nvPr>
        </p:nvSpPr>
        <p:spPr>
          <a:xfrm>
            <a:off x="4674240" y="1604520"/>
            <a:ext cx="40158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77" name="PlaceHolder 4"/>
          <p:cNvSpPr>
            <a:spLocks noGrp="1"/>
          </p:cNvSpPr>
          <p:nvPr>
            <p:ph type="body"/>
          </p:nvPr>
        </p:nvSpPr>
        <p:spPr>
          <a:xfrm>
            <a:off x="457200" y="3682080"/>
            <a:ext cx="822924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90000" tIns="46800" rIns="90000" bIns="46800" anchor="b">
            <a:noAutofit/>
          </a:bodyPr>
          <a:lstStyle/>
          <a:p>
            <a:endParaRPr lang="en-IN" sz="3600" b="0" strike="noStrike" spc="-1">
              <a:solidFill>
                <a:srgbClr val="800000"/>
              </a:solidFill>
              <a:latin typeface="Arial"/>
            </a:endParaRPr>
          </a:p>
        </p:txBody>
      </p:sp>
      <p:sp>
        <p:nvSpPr>
          <p:cNvPr id="79" name="PlaceHolder 2"/>
          <p:cNvSpPr>
            <a:spLocks noGrp="1"/>
          </p:cNvSpPr>
          <p:nvPr>
            <p:ph type="body"/>
          </p:nvPr>
        </p:nvSpPr>
        <p:spPr>
          <a:xfrm>
            <a:off x="457200" y="1604520"/>
            <a:ext cx="822924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80" name="PlaceHolder 3"/>
          <p:cNvSpPr>
            <a:spLocks noGrp="1"/>
          </p:cNvSpPr>
          <p:nvPr>
            <p:ph type="body"/>
          </p:nvPr>
        </p:nvSpPr>
        <p:spPr>
          <a:xfrm>
            <a:off x="457200" y="3682080"/>
            <a:ext cx="822924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90000" tIns="46800" rIns="90000" bIns="46800" anchor="b">
            <a:noAutofit/>
          </a:bodyPr>
          <a:lstStyle/>
          <a:p>
            <a:endParaRPr lang="en-IN" sz="3600" b="0" strike="noStrike" spc="-1">
              <a:solidFill>
                <a:srgbClr val="800000"/>
              </a:solidFill>
              <a:latin typeface="Arial"/>
            </a:endParaRPr>
          </a:p>
        </p:txBody>
      </p:sp>
      <p:sp>
        <p:nvSpPr>
          <p:cNvPr id="82" name="PlaceHolder 2"/>
          <p:cNvSpPr>
            <a:spLocks noGrp="1"/>
          </p:cNvSpPr>
          <p:nvPr>
            <p:ph type="body"/>
          </p:nvPr>
        </p:nvSpPr>
        <p:spPr>
          <a:xfrm>
            <a:off x="457200" y="1604520"/>
            <a:ext cx="40158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83" name="PlaceHolder 3"/>
          <p:cNvSpPr>
            <a:spLocks noGrp="1"/>
          </p:cNvSpPr>
          <p:nvPr>
            <p:ph type="body"/>
          </p:nvPr>
        </p:nvSpPr>
        <p:spPr>
          <a:xfrm>
            <a:off x="4674240" y="1604520"/>
            <a:ext cx="40158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84" name="PlaceHolder 4"/>
          <p:cNvSpPr>
            <a:spLocks noGrp="1"/>
          </p:cNvSpPr>
          <p:nvPr>
            <p:ph type="body"/>
          </p:nvPr>
        </p:nvSpPr>
        <p:spPr>
          <a:xfrm>
            <a:off x="457200" y="3682080"/>
            <a:ext cx="40158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85" name="PlaceHolder 5"/>
          <p:cNvSpPr>
            <a:spLocks noGrp="1"/>
          </p:cNvSpPr>
          <p:nvPr>
            <p:ph type="body"/>
          </p:nvPr>
        </p:nvSpPr>
        <p:spPr>
          <a:xfrm>
            <a:off x="4674240" y="3682080"/>
            <a:ext cx="40158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90000" tIns="46800" rIns="90000" bIns="46800" anchor="b">
            <a:noAutofit/>
          </a:bodyPr>
          <a:lstStyle/>
          <a:p>
            <a:endParaRPr lang="en-IN" sz="3600" b="0" strike="noStrike" spc="-1">
              <a:solidFill>
                <a:srgbClr val="800000"/>
              </a:solidFill>
              <a:latin typeface="Arial"/>
            </a:endParaRPr>
          </a:p>
        </p:txBody>
      </p:sp>
      <p:sp>
        <p:nvSpPr>
          <p:cNvPr id="87" name="PlaceHolder 2"/>
          <p:cNvSpPr>
            <a:spLocks noGrp="1"/>
          </p:cNvSpPr>
          <p:nvPr>
            <p:ph type="body"/>
          </p:nvPr>
        </p:nvSpPr>
        <p:spPr>
          <a:xfrm>
            <a:off x="457200" y="1604520"/>
            <a:ext cx="26496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88" name="PlaceHolder 3"/>
          <p:cNvSpPr>
            <a:spLocks noGrp="1"/>
          </p:cNvSpPr>
          <p:nvPr>
            <p:ph type="body"/>
          </p:nvPr>
        </p:nvSpPr>
        <p:spPr>
          <a:xfrm>
            <a:off x="3239640" y="1604520"/>
            <a:ext cx="26496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89" name="PlaceHolder 4"/>
          <p:cNvSpPr>
            <a:spLocks noGrp="1"/>
          </p:cNvSpPr>
          <p:nvPr>
            <p:ph type="body"/>
          </p:nvPr>
        </p:nvSpPr>
        <p:spPr>
          <a:xfrm>
            <a:off x="6022080" y="1604520"/>
            <a:ext cx="26496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90" name="PlaceHolder 5"/>
          <p:cNvSpPr>
            <a:spLocks noGrp="1"/>
          </p:cNvSpPr>
          <p:nvPr>
            <p:ph type="body"/>
          </p:nvPr>
        </p:nvSpPr>
        <p:spPr>
          <a:xfrm>
            <a:off x="457200" y="3682080"/>
            <a:ext cx="26496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91" name="PlaceHolder 6"/>
          <p:cNvSpPr>
            <a:spLocks noGrp="1"/>
          </p:cNvSpPr>
          <p:nvPr>
            <p:ph type="body"/>
          </p:nvPr>
        </p:nvSpPr>
        <p:spPr>
          <a:xfrm>
            <a:off x="3239640" y="3682080"/>
            <a:ext cx="26496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92" name="PlaceHolder 7"/>
          <p:cNvSpPr>
            <a:spLocks noGrp="1"/>
          </p:cNvSpPr>
          <p:nvPr>
            <p:ph type="body"/>
          </p:nvPr>
        </p:nvSpPr>
        <p:spPr>
          <a:xfrm>
            <a:off x="6022080" y="3682080"/>
            <a:ext cx="26496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90000" tIns="46800" rIns="90000" bIns="46800" anchor="b">
            <a:noAutofit/>
          </a:bodyPr>
          <a:lstStyle/>
          <a:p>
            <a:endParaRPr lang="en-IN" sz="3600" b="0" strike="noStrike" spc="-1">
              <a:solidFill>
                <a:srgbClr val="800000"/>
              </a:solidFill>
              <a:latin typeface="Arial"/>
            </a:endParaRPr>
          </a:p>
        </p:txBody>
      </p:sp>
      <p:sp>
        <p:nvSpPr>
          <p:cNvPr id="103"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endParaRPr lang="en-IN" sz="3200" b="0" strike="noStrike" spc="-1">
              <a:solidFill>
                <a:srgbClr val="333399"/>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90000" tIns="46800" rIns="90000" bIns="46800" anchor="b">
            <a:noAutofit/>
          </a:bodyPr>
          <a:lstStyle/>
          <a:p>
            <a:endParaRPr lang="en-IN" sz="3600" b="0" strike="noStrike" spc="-1">
              <a:solidFill>
                <a:srgbClr val="800000"/>
              </a:solidFill>
              <a:latin typeface="Arial"/>
            </a:endParaRPr>
          </a:p>
        </p:txBody>
      </p:sp>
      <p:sp>
        <p:nvSpPr>
          <p:cNvPr id="105" name="PlaceHolder 2"/>
          <p:cNvSpPr>
            <a:spLocks noGrp="1"/>
          </p:cNvSpPr>
          <p:nvPr>
            <p:ph type="body"/>
          </p:nvPr>
        </p:nvSpPr>
        <p:spPr>
          <a:xfrm>
            <a:off x="457200" y="1604520"/>
            <a:ext cx="8229240" cy="3977280"/>
          </a:xfrm>
          <a:prstGeom prst="rect">
            <a:avLst/>
          </a:prstGeom>
        </p:spPr>
        <p:txBody>
          <a:bodyPr lIns="90000" tIns="46800" rIns="0" bIns="46800">
            <a:normAutofit/>
          </a:bodyPr>
          <a:lstStyle/>
          <a:p>
            <a:endParaRPr lang="en-IN" sz="2800" b="0" strike="noStrike" spc="-1">
              <a:solidFill>
                <a:srgbClr val="333399"/>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p:spPr>
        <p:txBody>
          <a:bodyPr lIns="90000" tIns="46800" rIns="90000" bIns="46800" anchor="b">
            <a:noAutofit/>
          </a:bodyPr>
          <a:lstStyle/>
          <a:p>
            <a:endParaRPr lang="en-IN" sz="3600" b="0" strike="noStrike" spc="-1">
              <a:solidFill>
                <a:srgbClr val="800000"/>
              </a:solidFill>
              <a:latin typeface="Arial"/>
            </a:endParaRPr>
          </a:p>
        </p:txBody>
      </p:sp>
      <p:sp>
        <p:nvSpPr>
          <p:cNvPr id="107" name="PlaceHolder 2"/>
          <p:cNvSpPr>
            <a:spLocks noGrp="1"/>
          </p:cNvSpPr>
          <p:nvPr>
            <p:ph type="body"/>
          </p:nvPr>
        </p:nvSpPr>
        <p:spPr>
          <a:xfrm>
            <a:off x="457200" y="1604520"/>
            <a:ext cx="4015800" cy="397728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108" name="PlaceHolder 3"/>
          <p:cNvSpPr>
            <a:spLocks noGrp="1"/>
          </p:cNvSpPr>
          <p:nvPr>
            <p:ph type="body"/>
          </p:nvPr>
        </p:nvSpPr>
        <p:spPr>
          <a:xfrm>
            <a:off x="4674240" y="1604520"/>
            <a:ext cx="4015800" cy="3977280"/>
          </a:xfrm>
          <a:prstGeom prst="rect">
            <a:avLst/>
          </a:prstGeom>
        </p:spPr>
        <p:txBody>
          <a:bodyPr lIns="90000" tIns="46800" rIns="0" bIns="46800">
            <a:normAutofit/>
          </a:bodyPr>
          <a:lstStyle/>
          <a:p>
            <a:endParaRPr lang="en-IN" sz="2800" b="0" strike="noStrike" spc="-1">
              <a:solidFill>
                <a:srgbClr val="333399"/>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4800"/>
          </a:xfrm>
          <a:prstGeom prst="rect">
            <a:avLst/>
          </a:prstGeom>
        </p:spPr>
        <p:txBody>
          <a:bodyPr lIns="90000" tIns="46800" rIns="90000" bIns="46800" anchor="b">
            <a:noAutofit/>
          </a:bodyPr>
          <a:lstStyle/>
          <a:p>
            <a:endParaRPr lang="en-IN" sz="3600" b="0" strike="noStrike" spc="-1">
              <a:solidFill>
                <a:srgbClr val="8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90000" tIns="46800" rIns="90000" bIns="46800" anchor="b">
            <a:noAutofit/>
          </a:bodyPr>
          <a:lstStyle/>
          <a:p>
            <a:endParaRPr lang="en-IN" sz="3600" b="0" strike="noStrike" spc="-1">
              <a:solidFill>
                <a:srgbClr val="800000"/>
              </a:solidFill>
              <a:latin typeface="Arial"/>
            </a:endParaRPr>
          </a:p>
        </p:txBody>
      </p:sp>
      <p:sp>
        <p:nvSpPr>
          <p:cNvPr id="15" name="PlaceHolder 2"/>
          <p:cNvSpPr>
            <a:spLocks noGrp="1"/>
          </p:cNvSpPr>
          <p:nvPr>
            <p:ph type="body"/>
          </p:nvPr>
        </p:nvSpPr>
        <p:spPr>
          <a:xfrm>
            <a:off x="457200" y="1604520"/>
            <a:ext cx="8229240" cy="3977280"/>
          </a:xfrm>
          <a:prstGeom prst="rect">
            <a:avLst/>
          </a:prstGeom>
        </p:spPr>
        <p:txBody>
          <a:bodyPr lIns="90000" tIns="46800" rIns="0" bIns="46800">
            <a:normAutofit/>
          </a:bodyPr>
          <a:lstStyle/>
          <a:p>
            <a:endParaRPr lang="en-IN" sz="2800" b="0" strike="noStrike" spc="-1">
              <a:solidFill>
                <a:srgbClr val="333399"/>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457200" y="273600"/>
            <a:ext cx="8229240" cy="5307840"/>
          </a:xfrm>
          <a:prstGeom prst="rect">
            <a:avLst/>
          </a:prstGeom>
        </p:spPr>
        <p:txBody>
          <a:bodyPr lIns="0" tIns="0" rIns="0" bIns="0" anchor="ctr">
            <a:noAutofit/>
          </a:bodyPr>
          <a:lstStyle/>
          <a:p>
            <a:endParaRPr lang="en-IN" sz="3200" b="0" strike="noStrike" spc="-1">
              <a:solidFill>
                <a:srgbClr val="333399"/>
              </a:solid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90000" tIns="46800" rIns="90000" bIns="46800" anchor="b">
            <a:noAutofit/>
          </a:bodyPr>
          <a:lstStyle/>
          <a:p>
            <a:endParaRPr lang="en-IN" sz="3600" b="0" strike="noStrike" spc="-1">
              <a:solidFill>
                <a:srgbClr val="800000"/>
              </a:solidFill>
              <a:latin typeface="Arial"/>
            </a:endParaRPr>
          </a:p>
        </p:txBody>
      </p:sp>
      <p:sp>
        <p:nvSpPr>
          <p:cNvPr id="112" name="PlaceHolder 2"/>
          <p:cNvSpPr>
            <a:spLocks noGrp="1"/>
          </p:cNvSpPr>
          <p:nvPr>
            <p:ph type="body"/>
          </p:nvPr>
        </p:nvSpPr>
        <p:spPr>
          <a:xfrm>
            <a:off x="457200" y="1604520"/>
            <a:ext cx="40158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113" name="PlaceHolder 3"/>
          <p:cNvSpPr>
            <a:spLocks noGrp="1"/>
          </p:cNvSpPr>
          <p:nvPr>
            <p:ph type="body"/>
          </p:nvPr>
        </p:nvSpPr>
        <p:spPr>
          <a:xfrm>
            <a:off x="4674240" y="1604520"/>
            <a:ext cx="4015800" cy="397728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114" name="PlaceHolder 4"/>
          <p:cNvSpPr>
            <a:spLocks noGrp="1"/>
          </p:cNvSpPr>
          <p:nvPr>
            <p:ph type="body"/>
          </p:nvPr>
        </p:nvSpPr>
        <p:spPr>
          <a:xfrm>
            <a:off x="457200" y="3682080"/>
            <a:ext cx="40158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90000" tIns="46800" rIns="90000" bIns="46800" anchor="b">
            <a:noAutofit/>
          </a:bodyPr>
          <a:lstStyle/>
          <a:p>
            <a:endParaRPr lang="en-IN" sz="3600" b="0" strike="noStrike" spc="-1">
              <a:solidFill>
                <a:srgbClr val="800000"/>
              </a:solidFill>
              <a:latin typeface="Arial"/>
            </a:endParaRPr>
          </a:p>
        </p:txBody>
      </p:sp>
      <p:sp>
        <p:nvSpPr>
          <p:cNvPr id="116" name="PlaceHolder 2"/>
          <p:cNvSpPr>
            <a:spLocks noGrp="1"/>
          </p:cNvSpPr>
          <p:nvPr>
            <p:ph type="body"/>
          </p:nvPr>
        </p:nvSpPr>
        <p:spPr>
          <a:xfrm>
            <a:off x="457200" y="1604520"/>
            <a:ext cx="4015800" cy="397728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117" name="PlaceHolder 3"/>
          <p:cNvSpPr>
            <a:spLocks noGrp="1"/>
          </p:cNvSpPr>
          <p:nvPr>
            <p:ph type="body"/>
          </p:nvPr>
        </p:nvSpPr>
        <p:spPr>
          <a:xfrm>
            <a:off x="4674240" y="1604520"/>
            <a:ext cx="40158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118" name="PlaceHolder 4"/>
          <p:cNvSpPr>
            <a:spLocks noGrp="1"/>
          </p:cNvSpPr>
          <p:nvPr>
            <p:ph type="body"/>
          </p:nvPr>
        </p:nvSpPr>
        <p:spPr>
          <a:xfrm>
            <a:off x="4674240" y="3682080"/>
            <a:ext cx="40158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4800"/>
          </a:xfrm>
          <a:prstGeom prst="rect">
            <a:avLst/>
          </a:prstGeom>
        </p:spPr>
        <p:txBody>
          <a:bodyPr lIns="90000" tIns="46800" rIns="90000" bIns="46800" anchor="b">
            <a:noAutofit/>
          </a:bodyPr>
          <a:lstStyle/>
          <a:p>
            <a:endParaRPr lang="en-IN" sz="3600" b="0" strike="noStrike" spc="-1">
              <a:solidFill>
                <a:srgbClr val="800000"/>
              </a:solidFill>
              <a:latin typeface="Arial"/>
            </a:endParaRPr>
          </a:p>
        </p:txBody>
      </p:sp>
      <p:sp>
        <p:nvSpPr>
          <p:cNvPr id="120" name="PlaceHolder 2"/>
          <p:cNvSpPr>
            <a:spLocks noGrp="1"/>
          </p:cNvSpPr>
          <p:nvPr>
            <p:ph type="body"/>
          </p:nvPr>
        </p:nvSpPr>
        <p:spPr>
          <a:xfrm>
            <a:off x="457200" y="1604520"/>
            <a:ext cx="40158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121" name="PlaceHolder 3"/>
          <p:cNvSpPr>
            <a:spLocks noGrp="1"/>
          </p:cNvSpPr>
          <p:nvPr>
            <p:ph type="body"/>
          </p:nvPr>
        </p:nvSpPr>
        <p:spPr>
          <a:xfrm>
            <a:off x="4674240" y="1604520"/>
            <a:ext cx="40158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122" name="PlaceHolder 4"/>
          <p:cNvSpPr>
            <a:spLocks noGrp="1"/>
          </p:cNvSpPr>
          <p:nvPr>
            <p:ph type="body"/>
          </p:nvPr>
        </p:nvSpPr>
        <p:spPr>
          <a:xfrm>
            <a:off x="457200" y="3682080"/>
            <a:ext cx="822924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90000" tIns="46800" rIns="90000" bIns="46800" anchor="b">
            <a:noAutofit/>
          </a:bodyPr>
          <a:lstStyle/>
          <a:p>
            <a:endParaRPr lang="en-IN" sz="3600" b="0" strike="noStrike" spc="-1">
              <a:solidFill>
                <a:srgbClr val="800000"/>
              </a:solidFill>
              <a:latin typeface="Arial"/>
            </a:endParaRPr>
          </a:p>
        </p:txBody>
      </p:sp>
      <p:sp>
        <p:nvSpPr>
          <p:cNvPr id="124" name="PlaceHolder 2"/>
          <p:cNvSpPr>
            <a:spLocks noGrp="1"/>
          </p:cNvSpPr>
          <p:nvPr>
            <p:ph type="body"/>
          </p:nvPr>
        </p:nvSpPr>
        <p:spPr>
          <a:xfrm>
            <a:off x="457200" y="1604520"/>
            <a:ext cx="822924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125" name="PlaceHolder 3"/>
          <p:cNvSpPr>
            <a:spLocks noGrp="1"/>
          </p:cNvSpPr>
          <p:nvPr>
            <p:ph type="body"/>
          </p:nvPr>
        </p:nvSpPr>
        <p:spPr>
          <a:xfrm>
            <a:off x="457200" y="3682080"/>
            <a:ext cx="822924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4800"/>
          </a:xfrm>
          <a:prstGeom prst="rect">
            <a:avLst/>
          </a:prstGeom>
        </p:spPr>
        <p:txBody>
          <a:bodyPr lIns="90000" tIns="46800" rIns="90000" bIns="46800" anchor="b">
            <a:noAutofit/>
          </a:bodyPr>
          <a:lstStyle/>
          <a:p>
            <a:endParaRPr lang="en-IN" sz="3600" b="0" strike="noStrike" spc="-1">
              <a:solidFill>
                <a:srgbClr val="800000"/>
              </a:solidFill>
              <a:latin typeface="Arial"/>
            </a:endParaRPr>
          </a:p>
        </p:txBody>
      </p:sp>
      <p:sp>
        <p:nvSpPr>
          <p:cNvPr id="127" name="PlaceHolder 2"/>
          <p:cNvSpPr>
            <a:spLocks noGrp="1"/>
          </p:cNvSpPr>
          <p:nvPr>
            <p:ph type="body"/>
          </p:nvPr>
        </p:nvSpPr>
        <p:spPr>
          <a:xfrm>
            <a:off x="457200" y="1604520"/>
            <a:ext cx="40158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128" name="PlaceHolder 3"/>
          <p:cNvSpPr>
            <a:spLocks noGrp="1"/>
          </p:cNvSpPr>
          <p:nvPr>
            <p:ph type="body"/>
          </p:nvPr>
        </p:nvSpPr>
        <p:spPr>
          <a:xfrm>
            <a:off x="4674240" y="1604520"/>
            <a:ext cx="40158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129" name="PlaceHolder 4"/>
          <p:cNvSpPr>
            <a:spLocks noGrp="1"/>
          </p:cNvSpPr>
          <p:nvPr>
            <p:ph type="body"/>
          </p:nvPr>
        </p:nvSpPr>
        <p:spPr>
          <a:xfrm>
            <a:off x="457200" y="3682080"/>
            <a:ext cx="40158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130" name="PlaceHolder 5"/>
          <p:cNvSpPr>
            <a:spLocks noGrp="1"/>
          </p:cNvSpPr>
          <p:nvPr>
            <p:ph type="body"/>
          </p:nvPr>
        </p:nvSpPr>
        <p:spPr>
          <a:xfrm>
            <a:off x="4674240" y="3682080"/>
            <a:ext cx="40158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p:spPr>
        <p:txBody>
          <a:bodyPr lIns="90000" tIns="46800" rIns="90000" bIns="46800" anchor="b">
            <a:noAutofit/>
          </a:bodyPr>
          <a:lstStyle/>
          <a:p>
            <a:endParaRPr lang="en-IN" sz="3600" b="0" strike="noStrike" spc="-1">
              <a:solidFill>
                <a:srgbClr val="800000"/>
              </a:solidFill>
              <a:latin typeface="Arial"/>
            </a:endParaRPr>
          </a:p>
        </p:txBody>
      </p:sp>
      <p:sp>
        <p:nvSpPr>
          <p:cNvPr id="132" name="PlaceHolder 2"/>
          <p:cNvSpPr>
            <a:spLocks noGrp="1"/>
          </p:cNvSpPr>
          <p:nvPr>
            <p:ph type="body"/>
          </p:nvPr>
        </p:nvSpPr>
        <p:spPr>
          <a:xfrm>
            <a:off x="457200" y="1604520"/>
            <a:ext cx="26496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133" name="PlaceHolder 3"/>
          <p:cNvSpPr>
            <a:spLocks noGrp="1"/>
          </p:cNvSpPr>
          <p:nvPr>
            <p:ph type="body"/>
          </p:nvPr>
        </p:nvSpPr>
        <p:spPr>
          <a:xfrm>
            <a:off x="3239640" y="1604520"/>
            <a:ext cx="26496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134" name="PlaceHolder 4"/>
          <p:cNvSpPr>
            <a:spLocks noGrp="1"/>
          </p:cNvSpPr>
          <p:nvPr>
            <p:ph type="body"/>
          </p:nvPr>
        </p:nvSpPr>
        <p:spPr>
          <a:xfrm>
            <a:off x="6022080" y="1604520"/>
            <a:ext cx="26496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135" name="PlaceHolder 5"/>
          <p:cNvSpPr>
            <a:spLocks noGrp="1"/>
          </p:cNvSpPr>
          <p:nvPr>
            <p:ph type="body"/>
          </p:nvPr>
        </p:nvSpPr>
        <p:spPr>
          <a:xfrm>
            <a:off x="457200" y="3682080"/>
            <a:ext cx="26496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136" name="PlaceHolder 6"/>
          <p:cNvSpPr>
            <a:spLocks noGrp="1"/>
          </p:cNvSpPr>
          <p:nvPr>
            <p:ph type="body"/>
          </p:nvPr>
        </p:nvSpPr>
        <p:spPr>
          <a:xfrm>
            <a:off x="3239640" y="3682080"/>
            <a:ext cx="26496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137" name="PlaceHolder 7"/>
          <p:cNvSpPr>
            <a:spLocks noGrp="1"/>
          </p:cNvSpPr>
          <p:nvPr>
            <p:ph type="body"/>
          </p:nvPr>
        </p:nvSpPr>
        <p:spPr>
          <a:xfrm>
            <a:off x="6022080" y="3682080"/>
            <a:ext cx="26496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p:spPr>
        <p:txBody>
          <a:bodyPr lIns="90000" tIns="46800" rIns="90000" bIns="46800" anchor="b">
            <a:noAutofit/>
          </a:bodyPr>
          <a:lstStyle/>
          <a:p>
            <a:endParaRPr lang="en-IN" sz="3600" b="0" strike="noStrike" spc="-1">
              <a:solidFill>
                <a:srgbClr val="800000"/>
              </a:solidFill>
              <a:latin typeface="Arial"/>
            </a:endParaRPr>
          </a:p>
        </p:txBody>
      </p:sp>
      <p:sp>
        <p:nvSpPr>
          <p:cNvPr id="14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endParaRPr lang="en-IN" sz="3200" b="0" strike="noStrike" spc="-1">
              <a:solidFill>
                <a:srgbClr val="333399"/>
              </a:solid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p:spPr>
        <p:txBody>
          <a:bodyPr lIns="90000" tIns="46800" rIns="90000" bIns="46800" anchor="b">
            <a:noAutofit/>
          </a:bodyPr>
          <a:lstStyle/>
          <a:p>
            <a:endParaRPr lang="en-IN" sz="3600" b="0" strike="noStrike" spc="-1">
              <a:solidFill>
                <a:srgbClr val="800000"/>
              </a:solidFill>
              <a:latin typeface="Arial"/>
            </a:endParaRPr>
          </a:p>
        </p:txBody>
      </p:sp>
      <p:sp>
        <p:nvSpPr>
          <p:cNvPr id="143" name="PlaceHolder 2"/>
          <p:cNvSpPr>
            <a:spLocks noGrp="1"/>
          </p:cNvSpPr>
          <p:nvPr>
            <p:ph type="body"/>
          </p:nvPr>
        </p:nvSpPr>
        <p:spPr>
          <a:xfrm>
            <a:off x="457200" y="1604520"/>
            <a:ext cx="8229240" cy="3977280"/>
          </a:xfrm>
          <a:prstGeom prst="rect">
            <a:avLst/>
          </a:prstGeom>
        </p:spPr>
        <p:txBody>
          <a:bodyPr lIns="90000" tIns="46800" rIns="0" bIns="46800">
            <a:normAutofit/>
          </a:bodyPr>
          <a:lstStyle/>
          <a:p>
            <a:endParaRPr lang="en-IN" sz="2800" b="0" strike="noStrike" spc="-1">
              <a:solidFill>
                <a:srgbClr val="333399"/>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90000" tIns="46800" rIns="90000" bIns="46800" anchor="b">
            <a:noAutofit/>
          </a:bodyPr>
          <a:lstStyle/>
          <a:p>
            <a:endParaRPr lang="en-IN" sz="3600" b="0" strike="noStrike" spc="-1">
              <a:solidFill>
                <a:srgbClr val="800000"/>
              </a:solidFill>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18" name="PlaceHolder 3"/>
          <p:cNvSpPr>
            <a:spLocks noGrp="1"/>
          </p:cNvSpPr>
          <p:nvPr>
            <p:ph type="body"/>
          </p:nvPr>
        </p:nvSpPr>
        <p:spPr>
          <a:xfrm>
            <a:off x="4674240" y="1604520"/>
            <a:ext cx="4015800" cy="3977280"/>
          </a:xfrm>
          <a:prstGeom prst="rect">
            <a:avLst/>
          </a:prstGeom>
        </p:spPr>
        <p:txBody>
          <a:bodyPr lIns="90000" tIns="46800" rIns="0" bIns="46800">
            <a:normAutofit/>
          </a:bodyPr>
          <a:lstStyle/>
          <a:p>
            <a:endParaRPr lang="en-IN" sz="2800" b="0" strike="noStrike" spc="-1">
              <a:solidFill>
                <a:srgbClr val="333399"/>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p:spPr>
        <p:txBody>
          <a:bodyPr lIns="90000" tIns="46800" rIns="90000" bIns="46800" anchor="b">
            <a:noAutofit/>
          </a:bodyPr>
          <a:lstStyle/>
          <a:p>
            <a:endParaRPr lang="en-IN" sz="3600" b="0" strike="noStrike" spc="-1">
              <a:solidFill>
                <a:srgbClr val="800000"/>
              </a:solidFill>
              <a:latin typeface="Arial"/>
            </a:endParaRPr>
          </a:p>
        </p:txBody>
      </p:sp>
      <p:sp>
        <p:nvSpPr>
          <p:cNvPr id="145" name="PlaceHolder 2"/>
          <p:cNvSpPr>
            <a:spLocks noGrp="1"/>
          </p:cNvSpPr>
          <p:nvPr>
            <p:ph type="body"/>
          </p:nvPr>
        </p:nvSpPr>
        <p:spPr>
          <a:xfrm>
            <a:off x="457200" y="1604520"/>
            <a:ext cx="4015800" cy="397728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146" name="PlaceHolder 3"/>
          <p:cNvSpPr>
            <a:spLocks noGrp="1"/>
          </p:cNvSpPr>
          <p:nvPr>
            <p:ph type="body"/>
          </p:nvPr>
        </p:nvSpPr>
        <p:spPr>
          <a:xfrm>
            <a:off x="4674240" y="1604520"/>
            <a:ext cx="4015800" cy="3977280"/>
          </a:xfrm>
          <a:prstGeom prst="rect">
            <a:avLst/>
          </a:prstGeom>
        </p:spPr>
        <p:txBody>
          <a:bodyPr lIns="90000" tIns="46800" rIns="0" bIns="46800">
            <a:normAutofit/>
          </a:bodyPr>
          <a:lstStyle/>
          <a:p>
            <a:endParaRPr lang="en-IN" sz="2800" b="0" strike="noStrike" spc="-1">
              <a:solidFill>
                <a:srgbClr val="333399"/>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3600"/>
            <a:ext cx="8229240" cy="1144800"/>
          </a:xfrm>
          <a:prstGeom prst="rect">
            <a:avLst/>
          </a:prstGeom>
        </p:spPr>
        <p:txBody>
          <a:bodyPr lIns="90000" tIns="46800" rIns="90000" bIns="46800" anchor="b">
            <a:noAutofit/>
          </a:bodyPr>
          <a:lstStyle/>
          <a:p>
            <a:endParaRPr lang="en-IN" sz="3600" b="0" strike="noStrike" spc="-1">
              <a:solidFill>
                <a:srgbClr val="8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8" name="PlaceHolder 1"/>
          <p:cNvSpPr>
            <a:spLocks noGrp="1"/>
          </p:cNvSpPr>
          <p:nvPr>
            <p:ph type="subTitle"/>
          </p:nvPr>
        </p:nvSpPr>
        <p:spPr>
          <a:xfrm>
            <a:off x="457200" y="273600"/>
            <a:ext cx="8229240" cy="5307840"/>
          </a:xfrm>
          <a:prstGeom prst="rect">
            <a:avLst/>
          </a:prstGeom>
        </p:spPr>
        <p:txBody>
          <a:bodyPr lIns="0" tIns="0" rIns="0" bIns="0" anchor="ctr">
            <a:noAutofit/>
          </a:bodyPr>
          <a:lstStyle/>
          <a:p>
            <a:endParaRPr lang="en-IN" sz="3200" b="0" strike="noStrike" spc="-1">
              <a:solidFill>
                <a:srgbClr val="333399"/>
              </a:solid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90000" tIns="46800" rIns="90000" bIns="46800" anchor="b">
            <a:noAutofit/>
          </a:bodyPr>
          <a:lstStyle/>
          <a:p>
            <a:endParaRPr lang="en-IN" sz="3600" b="0" strike="noStrike" spc="-1">
              <a:solidFill>
                <a:srgbClr val="800000"/>
              </a:solidFill>
              <a:latin typeface="Arial"/>
            </a:endParaRPr>
          </a:p>
        </p:txBody>
      </p:sp>
      <p:sp>
        <p:nvSpPr>
          <p:cNvPr id="150" name="PlaceHolder 2"/>
          <p:cNvSpPr>
            <a:spLocks noGrp="1"/>
          </p:cNvSpPr>
          <p:nvPr>
            <p:ph type="body"/>
          </p:nvPr>
        </p:nvSpPr>
        <p:spPr>
          <a:xfrm>
            <a:off x="457200" y="1604520"/>
            <a:ext cx="40158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151" name="PlaceHolder 3"/>
          <p:cNvSpPr>
            <a:spLocks noGrp="1"/>
          </p:cNvSpPr>
          <p:nvPr>
            <p:ph type="body"/>
          </p:nvPr>
        </p:nvSpPr>
        <p:spPr>
          <a:xfrm>
            <a:off x="4674240" y="1604520"/>
            <a:ext cx="4015800" cy="397728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152" name="PlaceHolder 4"/>
          <p:cNvSpPr>
            <a:spLocks noGrp="1"/>
          </p:cNvSpPr>
          <p:nvPr>
            <p:ph type="body"/>
          </p:nvPr>
        </p:nvSpPr>
        <p:spPr>
          <a:xfrm>
            <a:off x="457200" y="3682080"/>
            <a:ext cx="40158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600"/>
            <a:ext cx="8229240" cy="1144800"/>
          </a:xfrm>
          <a:prstGeom prst="rect">
            <a:avLst/>
          </a:prstGeom>
        </p:spPr>
        <p:txBody>
          <a:bodyPr lIns="90000" tIns="46800" rIns="90000" bIns="46800" anchor="b">
            <a:noAutofit/>
          </a:bodyPr>
          <a:lstStyle/>
          <a:p>
            <a:endParaRPr lang="en-IN" sz="3600" b="0" strike="noStrike" spc="-1">
              <a:solidFill>
                <a:srgbClr val="800000"/>
              </a:solidFill>
              <a:latin typeface="Arial"/>
            </a:endParaRPr>
          </a:p>
        </p:txBody>
      </p:sp>
      <p:sp>
        <p:nvSpPr>
          <p:cNvPr id="154" name="PlaceHolder 2"/>
          <p:cNvSpPr>
            <a:spLocks noGrp="1"/>
          </p:cNvSpPr>
          <p:nvPr>
            <p:ph type="body"/>
          </p:nvPr>
        </p:nvSpPr>
        <p:spPr>
          <a:xfrm>
            <a:off x="457200" y="1604520"/>
            <a:ext cx="4015800" cy="397728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155" name="PlaceHolder 3"/>
          <p:cNvSpPr>
            <a:spLocks noGrp="1"/>
          </p:cNvSpPr>
          <p:nvPr>
            <p:ph type="body"/>
          </p:nvPr>
        </p:nvSpPr>
        <p:spPr>
          <a:xfrm>
            <a:off x="4674240" y="1604520"/>
            <a:ext cx="40158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156" name="PlaceHolder 4"/>
          <p:cNvSpPr>
            <a:spLocks noGrp="1"/>
          </p:cNvSpPr>
          <p:nvPr>
            <p:ph type="body"/>
          </p:nvPr>
        </p:nvSpPr>
        <p:spPr>
          <a:xfrm>
            <a:off x="4674240" y="3682080"/>
            <a:ext cx="40158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3600"/>
            <a:ext cx="8229240" cy="1144800"/>
          </a:xfrm>
          <a:prstGeom prst="rect">
            <a:avLst/>
          </a:prstGeom>
        </p:spPr>
        <p:txBody>
          <a:bodyPr lIns="90000" tIns="46800" rIns="90000" bIns="46800" anchor="b">
            <a:noAutofit/>
          </a:bodyPr>
          <a:lstStyle/>
          <a:p>
            <a:endParaRPr lang="en-IN" sz="3600" b="0" strike="noStrike" spc="-1">
              <a:solidFill>
                <a:srgbClr val="800000"/>
              </a:solidFill>
              <a:latin typeface="Arial"/>
            </a:endParaRPr>
          </a:p>
        </p:txBody>
      </p:sp>
      <p:sp>
        <p:nvSpPr>
          <p:cNvPr id="158" name="PlaceHolder 2"/>
          <p:cNvSpPr>
            <a:spLocks noGrp="1"/>
          </p:cNvSpPr>
          <p:nvPr>
            <p:ph type="body"/>
          </p:nvPr>
        </p:nvSpPr>
        <p:spPr>
          <a:xfrm>
            <a:off x="457200" y="1604520"/>
            <a:ext cx="40158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159" name="PlaceHolder 3"/>
          <p:cNvSpPr>
            <a:spLocks noGrp="1"/>
          </p:cNvSpPr>
          <p:nvPr>
            <p:ph type="body"/>
          </p:nvPr>
        </p:nvSpPr>
        <p:spPr>
          <a:xfrm>
            <a:off x="4674240" y="1604520"/>
            <a:ext cx="40158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160" name="PlaceHolder 4"/>
          <p:cNvSpPr>
            <a:spLocks noGrp="1"/>
          </p:cNvSpPr>
          <p:nvPr>
            <p:ph type="body"/>
          </p:nvPr>
        </p:nvSpPr>
        <p:spPr>
          <a:xfrm>
            <a:off x="457200" y="3682080"/>
            <a:ext cx="822924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73600"/>
            <a:ext cx="8229240" cy="1144800"/>
          </a:xfrm>
          <a:prstGeom prst="rect">
            <a:avLst/>
          </a:prstGeom>
        </p:spPr>
        <p:txBody>
          <a:bodyPr lIns="90000" tIns="46800" rIns="90000" bIns="46800" anchor="b">
            <a:noAutofit/>
          </a:bodyPr>
          <a:lstStyle/>
          <a:p>
            <a:endParaRPr lang="en-IN" sz="3600" b="0" strike="noStrike" spc="-1">
              <a:solidFill>
                <a:srgbClr val="800000"/>
              </a:solidFill>
              <a:latin typeface="Arial"/>
            </a:endParaRPr>
          </a:p>
        </p:txBody>
      </p:sp>
      <p:sp>
        <p:nvSpPr>
          <p:cNvPr id="162" name="PlaceHolder 2"/>
          <p:cNvSpPr>
            <a:spLocks noGrp="1"/>
          </p:cNvSpPr>
          <p:nvPr>
            <p:ph type="body"/>
          </p:nvPr>
        </p:nvSpPr>
        <p:spPr>
          <a:xfrm>
            <a:off x="457200" y="1604520"/>
            <a:ext cx="822924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163" name="PlaceHolder 3"/>
          <p:cNvSpPr>
            <a:spLocks noGrp="1"/>
          </p:cNvSpPr>
          <p:nvPr>
            <p:ph type="body"/>
          </p:nvPr>
        </p:nvSpPr>
        <p:spPr>
          <a:xfrm>
            <a:off x="457200" y="3682080"/>
            <a:ext cx="822924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73600"/>
            <a:ext cx="8229240" cy="1144800"/>
          </a:xfrm>
          <a:prstGeom prst="rect">
            <a:avLst/>
          </a:prstGeom>
        </p:spPr>
        <p:txBody>
          <a:bodyPr lIns="90000" tIns="46800" rIns="90000" bIns="46800" anchor="b">
            <a:noAutofit/>
          </a:bodyPr>
          <a:lstStyle/>
          <a:p>
            <a:endParaRPr lang="en-IN" sz="3600" b="0" strike="noStrike" spc="-1">
              <a:solidFill>
                <a:srgbClr val="800000"/>
              </a:solidFill>
              <a:latin typeface="Arial"/>
            </a:endParaRPr>
          </a:p>
        </p:txBody>
      </p:sp>
      <p:sp>
        <p:nvSpPr>
          <p:cNvPr id="165" name="PlaceHolder 2"/>
          <p:cNvSpPr>
            <a:spLocks noGrp="1"/>
          </p:cNvSpPr>
          <p:nvPr>
            <p:ph type="body"/>
          </p:nvPr>
        </p:nvSpPr>
        <p:spPr>
          <a:xfrm>
            <a:off x="457200" y="1604520"/>
            <a:ext cx="40158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166" name="PlaceHolder 3"/>
          <p:cNvSpPr>
            <a:spLocks noGrp="1"/>
          </p:cNvSpPr>
          <p:nvPr>
            <p:ph type="body"/>
          </p:nvPr>
        </p:nvSpPr>
        <p:spPr>
          <a:xfrm>
            <a:off x="4674240" y="1604520"/>
            <a:ext cx="40158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167" name="PlaceHolder 4"/>
          <p:cNvSpPr>
            <a:spLocks noGrp="1"/>
          </p:cNvSpPr>
          <p:nvPr>
            <p:ph type="body"/>
          </p:nvPr>
        </p:nvSpPr>
        <p:spPr>
          <a:xfrm>
            <a:off x="457200" y="3682080"/>
            <a:ext cx="40158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168" name="PlaceHolder 5"/>
          <p:cNvSpPr>
            <a:spLocks noGrp="1"/>
          </p:cNvSpPr>
          <p:nvPr>
            <p:ph type="body"/>
          </p:nvPr>
        </p:nvSpPr>
        <p:spPr>
          <a:xfrm>
            <a:off x="4674240" y="3682080"/>
            <a:ext cx="40158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3600"/>
            <a:ext cx="8229240" cy="1144800"/>
          </a:xfrm>
          <a:prstGeom prst="rect">
            <a:avLst/>
          </a:prstGeom>
        </p:spPr>
        <p:txBody>
          <a:bodyPr lIns="90000" tIns="46800" rIns="90000" bIns="46800" anchor="b">
            <a:noAutofit/>
          </a:bodyPr>
          <a:lstStyle/>
          <a:p>
            <a:endParaRPr lang="en-IN" sz="3600" b="0" strike="noStrike" spc="-1">
              <a:solidFill>
                <a:srgbClr val="800000"/>
              </a:solidFill>
              <a:latin typeface="Arial"/>
            </a:endParaRPr>
          </a:p>
        </p:txBody>
      </p:sp>
      <p:sp>
        <p:nvSpPr>
          <p:cNvPr id="170" name="PlaceHolder 2"/>
          <p:cNvSpPr>
            <a:spLocks noGrp="1"/>
          </p:cNvSpPr>
          <p:nvPr>
            <p:ph type="body"/>
          </p:nvPr>
        </p:nvSpPr>
        <p:spPr>
          <a:xfrm>
            <a:off x="457200" y="1604520"/>
            <a:ext cx="26496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171" name="PlaceHolder 3"/>
          <p:cNvSpPr>
            <a:spLocks noGrp="1"/>
          </p:cNvSpPr>
          <p:nvPr>
            <p:ph type="body"/>
          </p:nvPr>
        </p:nvSpPr>
        <p:spPr>
          <a:xfrm>
            <a:off x="3239640" y="1604520"/>
            <a:ext cx="26496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172" name="PlaceHolder 4"/>
          <p:cNvSpPr>
            <a:spLocks noGrp="1"/>
          </p:cNvSpPr>
          <p:nvPr>
            <p:ph type="body"/>
          </p:nvPr>
        </p:nvSpPr>
        <p:spPr>
          <a:xfrm>
            <a:off x="6022080" y="1604520"/>
            <a:ext cx="26496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173" name="PlaceHolder 5"/>
          <p:cNvSpPr>
            <a:spLocks noGrp="1"/>
          </p:cNvSpPr>
          <p:nvPr>
            <p:ph type="body"/>
          </p:nvPr>
        </p:nvSpPr>
        <p:spPr>
          <a:xfrm>
            <a:off x="457200" y="3682080"/>
            <a:ext cx="26496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174" name="PlaceHolder 6"/>
          <p:cNvSpPr>
            <a:spLocks noGrp="1"/>
          </p:cNvSpPr>
          <p:nvPr>
            <p:ph type="body"/>
          </p:nvPr>
        </p:nvSpPr>
        <p:spPr>
          <a:xfrm>
            <a:off x="3239640" y="3682080"/>
            <a:ext cx="26496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175" name="PlaceHolder 7"/>
          <p:cNvSpPr>
            <a:spLocks noGrp="1"/>
          </p:cNvSpPr>
          <p:nvPr>
            <p:ph type="body"/>
          </p:nvPr>
        </p:nvSpPr>
        <p:spPr>
          <a:xfrm>
            <a:off x="6022080" y="3682080"/>
            <a:ext cx="26496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90000" tIns="46800" rIns="90000" bIns="46800" anchor="b">
            <a:noAutofit/>
          </a:bodyPr>
          <a:lstStyle/>
          <a:p>
            <a:endParaRPr lang="en-IN" sz="3600" b="0" strike="noStrike" spc="-1">
              <a:solidFill>
                <a:srgbClr val="8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457200" y="273600"/>
            <a:ext cx="8229240" cy="5307840"/>
          </a:xfrm>
          <a:prstGeom prst="rect">
            <a:avLst/>
          </a:prstGeom>
        </p:spPr>
        <p:txBody>
          <a:bodyPr lIns="0" tIns="0" rIns="0" bIns="0" anchor="ctr">
            <a:noAutofit/>
          </a:bodyPr>
          <a:lstStyle/>
          <a:p>
            <a:endParaRPr lang="en-IN" sz="3200" b="0" strike="noStrike" spc="-1">
              <a:solidFill>
                <a:srgbClr val="333399"/>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90000" tIns="46800" rIns="90000" bIns="46800" anchor="b">
            <a:noAutofit/>
          </a:bodyPr>
          <a:lstStyle/>
          <a:p>
            <a:endParaRPr lang="en-IN" sz="3600" b="0" strike="noStrike" spc="-1">
              <a:solidFill>
                <a:srgbClr val="800000"/>
              </a:solidFill>
              <a:latin typeface="Arial"/>
            </a:endParaRPr>
          </a:p>
        </p:txBody>
      </p:sp>
      <p:sp>
        <p:nvSpPr>
          <p:cNvPr id="22" name="PlaceHolder 2"/>
          <p:cNvSpPr>
            <a:spLocks noGrp="1"/>
          </p:cNvSpPr>
          <p:nvPr>
            <p:ph type="body"/>
          </p:nvPr>
        </p:nvSpPr>
        <p:spPr>
          <a:xfrm>
            <a:off x="457200" y="1604520"/>
            <a:ext cx="40158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23" name="PlaceHolder 3"/>
          <p:cNvSpPr>
            <a:spLocks noGrp="1"/>
          </p:cNvSpPr>
          <p:nvPr>
            <p:ph type="body"/>
          </p:nvPr>
        </p:nvSpPr>
        <p:spPr>
          <a:xfrm>
            <a:off x="4674240" y="1604520"/>
            <a:ext cx="4015800" cy="397728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24" name="PlaceHolder 4"/>
          <p:cNvSpPr>
            <a:spLocks noGrp="1"/>
          </p:cNvSpPr>
          <p:nvPr>
            <p:ph type="body"/>
          </p:nvPr>
        </p:nvSpPr>
        <p:spPr>
          <a:xfrm>
            <a:off x="457200" y="3682080"/>
            <a:ext cx="40158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90000" tIns="46800" rIns="90000" bIns="46800" anchor="b">
            <a:noAutofit/>
          </a:bodyPr>
          <a:lstStyle/>
          <a:p>
            <a:endParaRPr lang="en-IN" sz="3600" b="0" strike="noStrike" spc="-1">
              <a:solidFill>
                <a:srgbClr val="800000"/>
              </a:solidFill>
              <a:latin typeface="Arial"/>
            </a:endParaRPr>
          </a:p>
        </p:txBody>
      </p:sp>
      <p:sp>
        <p:nvSpPr>
          <p:cNvPr id="26" name="PlaceHolder 2"/>
          <p:cNvSpPr>
            <a:spLocks noGrp="1"/>
          </p:cNvSpPr>
          <p:nvPr>
            <p:ph type="body"/>
          </p:nvPr>
        </p:nvSpPr>
        <p:spPr>
          <a:xfrm>
            <a:off x="457200" y="1604520"/>
            <a:ext cx="4015800" cy="397728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27" name="PlaceHolder 3"/>
          <p:cNvSpPr>
            <a:spLocks noGrp="1"/>
          </p:cNvSpPr>
          <p:nvPr>
            <p:ph type="body"/>
          </p:nvPr>
        </p:nvSpPr>
        <p:spPr>
          <a:xfrm>
            <a:off x="4674240" y="1604520"/>
            <a:ext cx="40158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28" name="PlaceHolder 4"/>
          <p:cNvSpPr>
            <a:spLocks noGrp="1"/>
          </p:cNvSpPr>
          <p:nvPr>
            <p:ph type="body"/>
          </p:nvPr>
        </p:nvSpPr>
        <p:spPr>
          <a:xfrm>
            <a:off x="4674240" y="3682080"/>
            <a:ext cx="40158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90000" tIns="46800" rIns="90000" bIns="46800" anchor="b">
            <a:noAutofit/>
          </a:bodyPr>
          <a:lstStyle/>
          <a:p>
            <a:endParaRPr lang="en-IN" sz="3600" b="0" strike="noStrike" spc="-1">
              <a:solidFill>
                <a:srgbClr val="800000"/>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31" name="PlaceHolder 3"/>
          <p:cNvSpPr>
            <a:spLocks noGrp="1"/>
          </p:cNvSpPr>
          <p:nvPr>
            <p:ph type="body"/>
          </p:nvPr>
        </p:nvSpPr>
        <p:spPr>
          <a:xfrm>
            <a:off x="4674240" y="1604520"/>
            <a:ext cx="401580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
        <p:nvSpPr>
          <p:cNvPr id="32" name="PlaceHolder 4"/>
          <p:cNvSpPr>
            <a:spLocks noGrp="1"/>
          </p:cNvSpPr>
          <p:nvPr>
            <p:ph type="body"/>
          </p:nvPr>
        </p:nvSpPr>
        <p:spPr>
          <a:xfrm>
            <a:off x="457200" y="3682080"/>
            <a:ext cx="8229240" cy="1896840"/>
          </a:xfrm>
          <a:prstGeom prst="rect">
            <a:avLst/>
          </a:prstGeom>
        </p:spPr>
        <p:txBody>
          <a:bodyPr lIns="90000" tIns="46800" rIns="0" bIns="46800">
            <a:normAutofit/>
          </a:bodyPr>
          <a:lstStyle/>
          <a:p>
            <a:endParaRPr lang="en-IN" sz="2800" b="0" strike="noStrike" spc="-1">
              <a:solidFill>
                <a:srgbClr val="333399"/>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CustomShape 1" hidden="1"/>
          <p:cNvSpPr/>
          <p:nvPr/>
        </p:nvSpPr>
        <p:spPr>
          <a:xfrm>
            <a:off x="0" y="0"/>
            <a:ext cx="9143640" cy="685764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13" name="CustomShape 2" hidden="1"/>
          <p:cNvSpPr/>
          <p:nvPr/>
        </p:nvSpPr>
        <p:spPr>
          <a:xfrm>
            <a:off x="64080" y="69840"/>
            <a:ext cx="9012960" cy="6693120"/>
          </a:xfrm>
          <a:prstGeom prst="roundRect">
            <a:avLst>
              <a:gd name="adj" fmla="val 4929"/>
            </a:avLst>
          </a:prstGeom>
          <a:solidFill>
            <a:srgbClr val="FFFFFF"/>
          </a:solidFill>
          <a:ln w="6480" cap="sq">
            <a:solidFill>
              <a:schemeClr val="tx1">
                <a:alpha val="100000"/>
              </a:schemeClr>
            </a:solidFill>
            <a:round/>
          </a:ln>
          <a:effectLst>
            <a:outerShdw blurRad="38100" dist="25560" dir="5400000" algn="t" rotWithShape="0">
              <a:srgbClr val="000000">
                <a:alpha val="50000"/>
              </a:srgbClr>
            </a:outerShdw>
          </a:effectLst>
        </p:spPr>
        <p:style>
          <a:lnRef idx="3">
            <a:schemeClr val="lt1"/>
          </a:lnRef>
          <a:fillRef idx="1001">
            <a:schemeClr val="lt1"/>
          </a:fillRef>
          <a:effectRef idx="1">
            <a:schemeClr val="accent1"/>
          </a:effectRef>
          <a:fontRef idx="minor"/>
        </p:style>
      </p:sp>
      <p:sp>
        <p:nvSpPr>
          <p:cNvPr id="2" name="CustomShape 3"/>
          <p:cNvSpPr/>
          <p:nvPr/>
        </p:nvSpPr>
        <p:spPr>
          <a:xfrm>
            <a:off x="0" y="0"/>
            <a:ext cx="9143640" cy="685764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3" name="CustomShape 4"/>
          <p:cNvSpPr/>
          <p:nvPr/>
        </p:nvSpPr>
        <p:spPr>
          <a:xfrm>
            <a:off x="65160" y="69840"/>
            <a:ext cx="9012960" cy="6691680"/>
          </a:xfrm>
          <a:prstGeom prst="roundRect">
            <a:avLst>
              <a:gd name="adj" fmla="val 4929"/>
            </a:avLst>
          </a:prstGeom>
          <a:solidFill>
            <a:srgbClr val="FFFFFF"/>
          </a:solidFill>
          <a:ln w="6480" cap="sq">
            <a:solidFill>
              <a:schemeClr val="tx1">
                <a:alpha val="100000"/>
              </a:schemeClr>
            </a:solidFill>
            <a:round/>
          </a:ln>
          <a:effectLst>
            <a:outerShdw blurRad="38100" dist="25560" dir="5400000" algn="t" rotWithShape="0">
              <a:srgbClr val="000000">
                <a:alpha val="50000"/>
              </a:srgbClr>
            </a:outerShdw>
          </a:effectLst>
        </p:spPr>
        <p:style>
          <a:lnRef idx="3">
            <a:schemeClr val="lt1"/>
          </a:lnRef>
          <a:fillRef idx="1001">
            <a:schemeClr val="lt1"/>
          </a:fillRef>
          <a:effectRef idx="1">
            <a:schemeClr val="accent1"/>
          </a:effectRef>
          <a:fontRef idx="minor"/>
        </p:style>
      </p:sp>
      <p:sp>
        <p:nvSpPr>
          <p:cNvPr id="4" name="PlaceHolder 5"/>
          <p:cNvSpPr>
            <a:spLocks noGrp="1"/>
          </p:cNvSpPr>
          <p:nvPr>
            <p:ph type="dt"/>
          </p:nvPr>
        </p:nvSpPr>
        <p:spPr>
          <a:xfrm>
            <a:off x="6172200" y="6191280"/>
            <a:ext cx="2476080" cy="475920"/>
          </a:xfrm>
          <a:prstGeom prst="rect">
            <a:avLst/>
          </a:prstGeom>
        </p:spPr>
        <p:txBody>
          <a:bodyPr lIns="90000" tIns="45000" rIns="90000" bIns="45000" anchor="ctr">
            <a:noAutofit/>
          </a:bodyPr>
          <a:lstStyle/>
          <a:p>
            <a:pPr algn="r">
              <a:lnSpc>
                <a:spcPct val="100000"/>
              </a:lnSpc>
            </a:pPr>
            <a:fld id="{31D0997E-E487-4D44-A2FB-435EC67CE5F6}" type="datetime1">
              <a:rPr lang="en-US" sz="1400" b="0" strike="noStrike" spc="-1">
                <a:solidFill>
                  <a:srgbClr val="323232"/>
                </a:solidFill>
                <a:latin typeface="Perpetua"/>
              </a:rPr>
              <a:pPr algn="r">
                <a:lnSpc>
                  <a:spcPct val="100000"/>
                </a:lnSpc>
              </a:pPr>
              <a:t>10/14/2020</a:t>
            </a:fld>
            <a:endParaRPr lang="en-IN" sz="1400" b="0" strike="noStrike" spc="-1">
              <a:latin typeface="Times New Roman"/>
            </a:endParaRPr>
          </a:p>
        </p:txBody>
      </p:sp>
      <p:sp>
        <p:nvSpPr>
          <p:cNvPr id="5" name="PlaceHolder 6"/>
          <p:cNvSpPr>
            <a:spLocks noGrp="1"/>
          </p:cNvSpPr>
          <p:nvPr>
            <p:ph type="ftr"/>
          </p:nvPr>
        </p:nvSpPr>
        <p:spPr>
          <a:xfrm>
            <a:off x="914400" y="6172200"/>
            <a:ext cx="3962160" cy="456840"/>
          </a:xfrm>
          <a:prstGeom prst="rect">
            <a:avLst/>
          </a:prstGeom>
        </p:spPr>
        <p:txBody>
          <a:bodyPr lIns="90000" tIns="45000" rIns="90000" bIns="45000" anchor="ctr">
            <a:noAutofit/>
          </a:bodyPr>
          <a:lstStyle/>
          <a:p>
            <a:pPr>
              <a:lnSpc>
                <a:spcPct val="100000"/>
              </a:lnSpc>
            </a:pPr>
            <a:r>
              <a:rPr lang="en-IN" sz="1400" b="0" strike="noStrike" spc="-1">
                <a:solidFill>
                  <a:srgbClr val="323232"/>
                </a:solidFill>
                <a:latin typeface="Perpetua"/>
              </a:rPr>
              <a:t>Database Security in DBMS</a:t>
            </a:r>
            <a:endParaRPr lang="en-IN" sz="1400" b="0" strike="noStrike" spc="-1">
              <a:latin typeface="Times New Roman"/>
            </a:endParaRPr>
          </a:p>
        </p:txBody>
      </p:sp>
      <p:sp>
        <p:nvSpPr>
          <p:cNvPr id="6" name="PlaceHolder 7"/>
          <p:cNvSpPr>
            <a:spLocks noGrp="1"/>
          </p:cNvSpPr>
          <p:nvPr>
            <p:ph type="sldNum"/>
          </p:nvPr>
        </p:nvSpPr>
        <p:spPr>
          <a:xfrm>
            <a:off x="146160" y="6210360"/>
            <a:ext cx="456840" cy="456840"/>
          </a:xfrm>
          <a:prstGeom prst="rect">
            <a:avLst/>
          </a:prstGeom>
        </p:spPr>
        <p:txBody>
          <a:bodyPr lIns="0" tIns="0" rIns="0" bIns="0" anchor="ctr" anchorCtr="1">
            <a:noAutofit/>
          </a:bodyPr>
          <a:lstStyle/>
          <a:p>
            <a:pPr algn="ctr">
              <a:lnSpc>
                <a:spcPct val="100000"/>
              </a:lnSpc>
            </a:pPr>
            <a:fld id="{ACB1D68D-C56D-4267-9D97-B085A2521AB8}" type="slidenum">
              <a:rPr lang="en-IN" sz="1400" b="0" strike="noStrike" spc="-1">
                <a:solidFill>
                  <a:srgbClr val="FFFFFF"/>
                </a:solidFill>
                <a:latin typeface="Franklin Gothic Book"/>
              </a:rPr>
              <a:pPr algn="ctr">
                <a:lnSpc>
                  <a:spcPct val="100000"/>
                </a:lnSpc>
              </a:pPr>
              <a:t>‹#›</a:t>
            </a:fld>
            <a:endParaRPr lang="en-IN" sz="1400" b="0" strike="noStrike" spc="-1">
              <a:latin typeface="Times New Roman"/>
            </a:endParaRPr>
          </a:p>
        </p:txBody>
      </p:sp>
      <p:sp>
        <p:nvSpPr>
          <p:cNvPr id="7" name="CustomShape 8"/>
          <p:cNvSpPr/>
          <p:nvPr/>
        </p:nvSpPr>
        <p:spPr>
          <a:xfrm>
            <a:off x="63000" y="1449360"/>
            <a:ext cx="9021240" cy="1527120"/>
          </a:xfrm>
          <a:prstGeom prst="rect">
            <a:avLst/>
          </a:prstGeom>
          <a:solidFill>
            <a:schemeClr val="accent1">
              <a:alpha val="100000"/>
            </a:schemeClr>
          </a:solidFill>
          <a:ln w="19080">
            <a:noFill/>
          </a:ln>
          <a:effectLst>
            <a:outerShdw blurRad="38100" dist="25560" dir="5400000" algn="t" rotWithShape="0">
              <a:srgbClr val="000000">
                <a:alpha val="50000"/>
              </a:srgbClr>
            </a:outerShdw>
          </a:effectLst>
        </p:spPr>
        <p:style>
          <a:lnRef idx="3">
            <a:schemeClr val="lt1"/>
          </a:lnRef>
          <a:fillRef idx="1">
            <a:schemeClr val="accent1"/>
          </a:fillRef>
          <a:effectRef idx="1">
            <a:schemeClr val="accent1"/>
          </a:effectRef>
          <a:fontRef idx="minor"/>
        </p:style>
      </p:sp>
      <p:sp>
        <p:nvSpPr>
          <p:cNvPr id="8" name="CustomShape 9"/>
          <p:cNvSpPr/>
          <p:nvPr/>
        </p:nvSpPr>
        <p:spPr>
          <a:xfrm>
            <a:off x="63000" y="1396800"/>
            <a:ext cx="9021240" cy="120240"/>
          </a:xfrm>
          <a:prstGeom prst="rect">
            <a:avLst/>
          </a:prstGeom>
          <a:solidFill>
            <a:schemeClr val="accent1">
              <a:tint val="60000"/>
            </a:schemeClr>
          </a:solidFill>
          <a:ln w="19080">
            <a:noFill/>
          </a:ln>
          <a:effectLst>
            <a:outerShdw blurRad="38100" dist="25560" dir="5400000" algn="t" rotWithShape="0">
              <a:srgbClr val="000000">
                <a:alpha val="50000"/>
              </a:srgbClr>
            </a:outerShdw>
          </a:effectLst>
        </p:spPr>
        <p:style>
          <a:lnRef idx="3">
            <a:schemeClr val="lt1"/>
          </a:lnRef>
          <a:fillRef idx="1">
            <a:schemeClr val="accent1"/>
          </a:fillRef>
          <a:effectRef idx="1">
            <a:schemeClr val="accent1"/>
          </a:effectRef>
          <a:fontRef idx="minor"/>
        </p:style>
      </p:sp>
      <p:sp>
        <p:nvSpPr>
          <p:cNvPr id="9" name="CustomShape 10"/>
          <p:cNvSpPr/>
          <p:nvPr/>
        </p:nvSpPr>
        <p:spPr>
          <a:xfrm>
            <a:off x="63000" y="2976480"/>
            <a:ext cx="9021240" cy="110160"/>
          </a:xfrm>
          <a:prstGeom prst="rect">
            <a:avLst/>
          </a:prstGeom>
          <a:solidFill>
            <a:schemeClr val="accent5"/>
          </a:solidFill>
          <a:ln w="19080">
            <a:noFill/>
          </a:ln>
          <a:effectLst>
            <a:outerShdw blurRad="38100" dist="25560" dir="5400000" algn="t" rotWithShape="0">
              <a:srgbClr val="000000">
                <a:alpha val="50000"/>
              </a:srgbClr>
            </a:outerShdw>
          </a:effectLst>
        </p:spPr>
        <p:style>
          <a:lnRef idx="3">
            <a:schemeClr val="lt1"/>
          </a:lnRef>
          <a:fillRef idx="1">
            <a:schemeClr val="accent1"/>
          </a:fillRef>
          <a:effectRef idx="1">
            <a:schemeClr val="accent1"/>
          </a:effectRef>
          <a:fontRef idx="minor"/>
        </p:style>
      </p:sp>
      <p:sp>
        <p:nvSpPr>
          <p:cNvPr id="10" name="PlaceHolder 11"/>
          <p:cNvSpPr>
            <a:spLocks noGrp="1"/>
          </p:cNvSpPr>
          <p:nvPr>
            <p:ph type="title"/>
          </p:nvPr>
        </p:nvSpPr>
        <p:spPr>
          <a:xfrm>
            <a:off x="457200" y="1505880"/>
            <a:ext cx="8229240" cy="1469520"/>
          </a:xfrm>
          <a:prstGeom prst="rect">
            <a:avLst/>
          </a:prstGeom>
        </p:spPr>
        <p:txBody>
          <a:bodyPr lIns="90000" tIns="45000" rIns="90000" bIns="91440" anchor="ctr">
            <a:noAutofit/>
          </a:bodyPr>
          <a:lstStyle/>
          <a:p>
            <a:pPr algn="ctr">
              <a:lnSpc>
                <a:spcPct val="100000"/>
              </a:lnSpc>
            </a:pPr>
            <a:r>
              <a:rPr lang="en-US" sz="4000" b="0" strike="noStrike" spc="-1">
                <a:solidFill>
                  <a:srgbClr val="FFFFFF"/>
                </a:solidFill>
                <a:latin typeface="Franklin Gothic Book"/>
              </a:rPr>
              <a:t>Click to edit Master title style</a:t>
            </a:r>
            <a:endParaRPr lang="en-US" sz="4000" b="0" strike="noStrike" spc="-1">
              <a:solidFill>
                <a:srgbClr val="000000"/>
              </a:solidFill>
              <a:latin typeface="Perpetua"/>
            </a:endParaRPr>
          </a:p>
        </p:txBody>
      </p:sp>
      <p:sp>
        <p:nvSpPr>
          <p:cNvPr id="11" name="PlaceHolder 1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600" b="0" strike="noStrike" spc="-1">
                <a:solidFill>
                  <a:srgbClr val="000000"/>
                </a:solidFill>
                <a:latin typeface="Perpetua"/>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Perpetua"/>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Perpetua"/>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Perpetua"/>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Perpetua"/>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Perpetua"/>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Perpetua"/>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 name="CustomShape 1"/>
          <p:cNvSpPr/>
          <p:nvPr/>
        </p:nvSpPr>
        <p:spPr>
          <a:xfrm>
            <a:off x="0" y="0"/>
            <a:ext cx="9143640" cy="685764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49" name="CustomShape 2"/>
          <p:cNvSpPr/>
          <p:nvPr/>
        </p:nvSpPr>
        <p:spPr>
          <a:xfrm>
            <a:off x="64080" y="69840"/>
            <a:ext cx="9012960" cy="6693120"/>
          </a:xfrm>
          <a:prstGeom prst="roundRect">
            <a:avLst>
              <a:gd name="adj" fmla="val 4929"/>
            </a:avLst>
          </a:prstGeom>
          <a:solidFill>
            <a:srgbClr val="FFFFFF"/>
          </a:solidFill>
          <a:ln w="6480" cap="sq">
            <a:solidFill>
              <a:schemeClr val="tx1">
                <a:alpha val="100000"/>
              </a:schemeClr>
            </a:solidFill>
            <a:round/>
          </a:ln>
          <a:effectLst>
            <a:outerShdw blurRad="38100" dist="25560" dir="5400000" algn="t" rotWithShape="0">
              <a:srgbClr val="000000">
                <a:alpha val="50000"/>
              </a:srgbClr>
            </a:outerShdw>
          </a:effectLst>
        </p:spPr>
        <p:style>
          <a:lnRef idx="3">
            <a:schemeClr val="lt1"/>
          </a:lnRef>
          <a:fillRef idx="1001">
            <a:schemeClr val="lt1"/>
          </a:fillRef>
          <a:effectRef idx="1">
            <a:schemeClr val="accent1"/>
          </a:effectRef>
          <a:fontRef idx="minor"/>
        </p:style>
      </p:sp>
      <p:sp>
        <p:nvSpPr>
          <p:cNvPr id="50" name="PlaceHolder 3"/>
          <p:cNvSpPr>
            <a:spLocks noGrp="1"/>
          </p:cNvSpPr>
          <p:nvPr>
            <p:ph type="title"/>
          </p:nvPr>
        </p:nvSpPr>
        <p:spPr>
          <a:xfrm>
            <a:off x="914400" y="274680"/>
            <a:ext cx="7772040" cy="1142640"/>
          </a:xfrm>
          <a:prstGeom prst="rect">
            <a:avLst/>
          </a:prstGeom>
        </p:spPr>
        <p:txBody>
          <a:bodyPr lIns="90000" tIns="45000" rIns="90000" bIns="91440" anchor="b">
            <a:noAutofit/>
          </a:bodyPr>
          <a:lstStyle/>
          <a:p>
            <a:pPr>
              <a:lnSpc>
                <a:spcPct val="100000"/>
              </a:lnSpc>
            </a:pPr>
            <a:r>
              <a:rPr lang="en-US" sz="4000" b="0" strike="noStrike" spc="-1">
                <a:solidFill>
                  <a:srgbClr val="323232"/>
                </a:solidFill>
                <a:latin typeface="Franklin Gothic Book"/>
              </a:rPr>
              <a:t>Click to edit Master title style</a:t>
            </a:r>
            <a:endParaRPr lang="en-US" sz="4000" b="0" strike="noStrike" spc="-1">
              <a:solidFill>
                <a:srgbClr val="000000"/>
              </a:solidFill>
              <a:latin typeface="Perpetua"/>
            </a:endParaRPr>
          </a:p>
        </p:txBody>
      </p:sp>
      <p:sp>
        <p:nvSpPr>
          <p:cNvPr id="51" name="PlaceHolder 4"/>
          <p:cNvSpPr>
            <a:spLocks noGrp="1"/>
          </p:cNvSpPr>
          <p:nvPr>
            <p:ph type="dt"/>
          </p:nvPr>
        </p:nvSpPr>
        <p:spPr>
          <a:xfrm>
            <a:off x="6172200" y="6191280"/>
            <a:ext cx="2476080" cy="475920"/>
          </a:xfrm>
          <a:prstGeom prst="rect">
            <a:avLst/>
          </a:prstGeom>
        </p:spPr>
        <p:txBody>
          <a:bodyPr lIns="90000" tIns="45000" rIns="90000" bIns="45000" anchor="ctr">
            <a:noAutofit/>
          </a:bodyPr>
          <a:lstStyle/>
          <a:p>
            <a:pPr algn="r">
              <a:lnSpc>
                <a:spcPct val="100000"/>
              </a:lnSpc>
            </a:pPr>
            <a:fld id="{E1A3BCA3-48AD-40EA-A49C-00F38F0FAC65}" type="datetime1">
              <a:rPr lang="en-US" sz="1400" b="0" strike="noStrike" spc="-1">
                <a:solidFill>
                  <a:srgbClr val="323232"/>
                </a:solidFill>
                <a:latin typeface="Perpetua"/>
              </a:rPr>
              <a:pPr algn="r">
                <a:lnSpc>
                  <a:spcPct val="100000"/>
                </a:lnSpc>
              </a:pPr>
              <a:t>10/14/2020</a:t>
            </a:fld>
            <a:endParaRPr lang="en-IN" sz="1400" b="0" strike="noStrike" spc="-1">
              <a:latin typeface="Times New Roman"/>
            </a:endParaRPr>
          </a:p>
        </p:txBody>
      </p:sp>
      <p:sp>
        <p:nvSpPr>
          <p:cNvPr id="52" name="PlaceHolder 5"/>
          <p:cNvSpPr>
            <a:spLocks noGrp="1"/>
          </p:cNvSpPr>
          <p:nvPr>
            <p:ph type="ftr"/>
          </p:nvPr>
        </p:nvSpPr>
        <p:spPr>
          <a:xfrm>
            <a:off x="914400" y="6172200"/>
            <a:ext cx="3962160" cy="456840"/>
          </a:xfrm>
          <a:prstGeom prst="rect">
            <a:avLst/>
          </a:prstGeom>
        </p:spPr>
        <p:txBody>
          <a:bodyPr lIns="90000" tIns="45000" rIns="90000" bIns="45000" anchor="ctr">
            <a:noAutofit/>
          </a:bodyPr>
          <a:lstStyle/>
          <a:p>
            <a:pPr>
              <a:lnSpc>
                <a:spcPct val="100000"/>
              </a:lnSpc>
            </a:pPr>
            <a:r>
              <a:rPr lang="en-IN" sz="1400" b="0" strike="noStrike" spc="-1">
                <a:solidFill>
                  <a:srgbClr val="323232"/>
                </a:solidFill>
                <a:latin typeface="Perpetua"/>
              </a:rPr>
              <a:t>Database Security in DBMS</a:t>
            </a:r>
            <a:endParaRPr lang="en-IN" sz="1400" b="0" strike="noStrike" spc="-1">
              <a:latin typeface="Times New Roman"/>
            </a:endParaRPr>
          </a:p>
        </p:txBody>
      </p:sp>
      <p:sp>
        <p:nvSpPr>
          <p:cNvPr id="53" name="PlaceHolder 6"/>
          <p:cNvSpPr>
            <a:spLocks noGrp="1"/>
          </p:cNvSpPr>
          <p:nvPr>
            <p:ph type="sldNum"/>
          </p:nvPr>
        </p:nvSpPr>
        <p:spPr>
          <a:xfrm>
            <a:off x="146160" y="6210360"/>
            <a:ext cx="456840" cy="456840"/>
          </a:xfrm>
          <a:prstGeom prst="rect">
            <a:avLst/>
          </a:prstGeom>
        </p:spPr>
        <p:txBody>
          <a:bodyPr lIns="0" tIns="0" rIns="0" bIns="0" anchor="ctr" anchorCtr="1">
            <a:noAutofit/>
          </a:bodyPr>
          <a:lstStyle/>
          <a:p>
            <a:pPr algn="ctr">
              <a:lnSpc>
                <a:spcPct val="100000"/>
              </a:lnSpc>
            </a:pPr>
            <a:fld id="{F991BA85-5C8C-4FB9-816A-F99D83084D1A}" type="slidenum">
              <a:rPr lang="en-IN" sz="1400" b="0" strike="noStrike" spc="-1">
                <a:solidFill>
                  <a:srgbClr val="FFFFFF"/>
                </a:solidFill>
                <a:latin typeface="Franklin Gothic Book"/>
              </a:rPr>
              <a:pPr algn="ctr">
                <a:lnSpc>
                  <a:spcPct val="100000"/>
                </a:lnSpc>
              </a:pPr>
              <a:t>‹#›</a:t>
            </a:fld>
            <a:endParaRPr lang="en-IN" sz="1400" b="0" strike="noStrike" spc="-1">
              <a:latin typeface="Times New Roman"/>
            </a:endParaRPr>
          </a:p>
        </p:txBody>
      </p:sp>
      <p:sp>
        <p:nvSpPr>
          <p:cNvPr id="54" name="PlaceHolder 7"/>
          <p:cNvSpPr>
            <a:spLocks noGrp="1"/>
          </p:cNvSpPr>
          <p:nvPr>
            <p:ph type="body"/>
          </p:nvPr>
        </p:nvSpPr>
        <p:spPr>
          <a:xfrm>
            <a:off x="914400" y="1447920"/>
            <a:ext cx="7772040" cy="4571640"/>
          </a:xfrm>
          <a:prstGeom prst="rect">
            <a:avLst/>
          </a:prstGeom>
        </p:spPr>
        <p:txBody>
          <a:bodyPr lIns="90000" tIns="45000" rIns="90000" bIns="45000">
            <a:noAutofit/>
          </a:bodyPr>
          <a:lstStyle/>
          <a:p>
            <a:pPr marL="274320" indent="-273960">
              <a:lnSpc>
                <a:spcPct val="100000"/>
              </a:lnSpc>
              <a:spcBef>
                <a:spcPts val="581"/>
              </a:spcBef>
              <a:buClr>
                <a:srgbClr val="F07F09"/>
              </a:buClr>
              <a:buSzPct val="85000"/>
              <a:buFont typeface="Wingdings 2" charset="2"/>
              <a:buChar char=""/>
            </a:pPr>
            <a:r>
              <a:rPr lang="en-US" sz="2600" b="0" strike="noStrike" spc="-1">
                <a:solidFill>
                  <a:srgbClr val="000000"/>
                </a:solidFill>
                <a:latin typeface="Perpetua"/>
              </a:rPr>
              <a:t>Click to edit Master text styles</a:t>
            </a:r>
          </a:p>
          <a:p>
            <a:pPr marL="548640" lvl="1" indent="-228240">
              <a:lnSpc>
                <a:spcPct val="100000"/>
              </a:lnSpc>
              <a:spcBef>
                <a:spcPts val="371"/>
              </a:spcBef>
              <a:buClr>
                <a:srgbClr val="9F2936"/>
              </a:buClr>
              <a:buSzPct val="85000"/>
              <a:buFont typeface="Wingdings 2" charset="2"/>
              <a:buChar char=""/>
            </a:pPr>
            <a:r>
              <a:rPr lang="en-US" sz="2400" b="0" strike="noStrike" spc="-1">
                <a:solidFill>
                  <a:srgbClr val="000000"/>
                </a:solidFill>
                <a:latin typeface="Perpetua"/>
              </a:rPr>
              <a:t>Second level</a:t>
            </a:r>
          </a:p>
          <a:p>
            <a:pPr marL="822960" lvl="2" indent="-228240">
              <a:lnSpc>
                <a:spcPct val="100000"/>
              </a:lnSpc>
              <a:spcBef>
                <a:spcPts val="371"/>
              </a:spcBef>
              <a:buClr>
                <a:srgbClr val="F6C0AB"/>
              </a:buClr>
              <a:buSzPct val="85000"/>
              <a:buFont typeface="Wingdings 2" charset="2"/>
              <a:buChar char=""/>
            </a:pPr>
            <a:r>
              <a:rPr lang="en-US" sz="2000" b="0" strike="noStrike" spc="-1">
                <a:solidFill>
                  <a:srgbClr val="000000"/>
                </a:solidFill>
                <a:latin typeface="Perpetua"/>
              </a:rPr>
              <a:t>Third level</a:t>
            </a:r>
          </a:p>
          <a:p>
            <a:pPr marL="1097280" lvl="3" indent="-228240">
              <a:lnSpc>
                <a:spcPct val="100000"/>
              </a:lnSpc>
              <a:spcBef>
                <a:spcPts val="371"/>
              </a:spcBef>
              <a:buClr>
                <a:srgbClr val="1B587C"/>
              </a:buClr>
              <a:buSzPct val="80000"/>
              <a:buFont typeface="Wingdings 2" charset="2"/>
              <a:buChar char=""/>
            </a:pPr>
            <a:r>
              <a:rPr lang="en-US" sz="2000" b="0" strike="noStrike" spc="-1">
                <a:solidFill>
                  <a:srgbClr val="000000"/>
                </a:solidFill>
                <a:latin typeface="Perpetua"/>
              </a:rPr>
              <a:t>Fourth level</a:t>
            </a:r>
          </a:p>
          <a:p>
            <a:pPr marL="1371600" lvl="4" indent="-228240">
              <a:lnSpc>
                <a:spcPct val="100000"/>
              </a:lnSpc>
              <a:spcBef>
                <a:spcPts val="371"/>
              </a:spcBef>
              <a:buClr>
                <a:srgbClr val="1B587C"/>
              </a:buClr>
              <a:buFont typeface="StarSymbol"/>
              <a:buChar char="o"/>
            </a:pPr>
            <a:r>
              <a:rPr lang="en-US" sz="2000" b="0" strike="noStrike" spc="-1">
                <a:solidFill>
                  <a:srgbClr val="000000"/>
                </a:solidFill>
                <a:latin typeface="Perpetua"/>
              </a:rPr>
              <a:t>Fifth level</a:t>
            </a:r>
          </a:p>
        </p:txBody>
      </p:sp>
      <p:sp>
        <p:nvSpPr>
          <p:cNvPr id="55" name="PlaceHolder 8"/>
          <p:cNvSpPr>
            <a:spLocks noGrp="1"/>
          </p:cNvSpPr>
          <p:nvPr>
            <p:ph type="body"/>
          </p:nvPr>
        </p:nvSpPr>
        <p:spPr>
          <a:xfrm>
            <a:off x="214200" y="285840"/>
            <a:ext cx="914040" cy="914040"/>
          </a:xfrm>
          <a:prstGeom prst="rect">
            <a:avLst/>
          </a:prstGeom>
        </p:spPr>
        <p:txBody>
          <a:bodyPr lIns="90000" tIns="45000" rIns="90000" bIns="45000">
            <a:noAutofit/>
          </a:bodyPr>
          <a:lstStyle/>
          <a:p>
            <a:pPr marL="432000" indent="-324000" algn="ctr">
              <a:spcBef>
                <a:spcPts val="1417"/>
              </a:spcBef>
              <a:buClr>
                <a:srgbClr val="000000"/>
              </a:buClr>
              <a:buSzPct val="45000"/>
              <a:buFont typeface="Wingdings" charset="2"/>
              <a:buChar char=""/>
            </a:pPr>
            <a:r>
              <a:rPr lang="en-US" sz="1800" b="0" strike="noStrike" spc="-1">
                <a:solidFill>
                  <a:srgbClr val="000000"/>
                </a:solidFill>
                <a:latin typeface="Perpetua"/>
              </a:rPr>
              <a:t>Click to edit the outline text format</a:t>
            </a:r>
          </a:p>
          <a:p>
            <a:pPr marL="864000" lvl="1" indent="-324000" algn="ctr">
              <a:spcBef>
                <a:spcPts val="1134"/>
              </a:spcBef>
              <a:buClr>
                <a:srgbClr val="000000"/>
              </a:buClr>
              <a:buSzPct val="75000"/>
              <a:buFont typeface="Symbol" charset="2"/>
              <a:buChar char=""/>
            </a:pPr>
            <a:r>
              <a:rPr lang="en-US" sz="1800" b="0" strike="noStrike" spc="-1">
                <a:solidFill>
                  <a:srgbClr val="000000"/>
                </a:solidFill>
                <a:latin typeface="Perpetua"/>
              </a:rPr>
              <a:t>Second Outline Level</a:t>
            </a:r>
          </a:p>
          <a:p>
            <a:pPr marL="1296000" lvl="2" indent="-288000" algn="ctr">
              <a:spcBef>
                <a:spcPts val="850"/>
              </a:spcBef>
              <a:buClr>
                <a:srgbClr val="000000"/>
              </a:buClr>
              <a:buSzPct val="45000"/>
              <a:buFont typeface="Wingdings" charset="2"/>
              <a:buChar char=""/>
            </a:pPr>
            <a:r>
              <a:rPr lang="en-US" sz="1800" b="0" strike="noStrike" spc="-1">
                <a:solidFill>
                  <a:srgbClr val="000000"/>
                </a:solidFill>
                <a:latin typeface="Perpetua"/>
              </a:rPr>
              <a:t>Third Outline Level</a:t>
            </a:r>
          </a:p>
          <a:p>
            <a:pPr marL="1728000" lvl="3" indent="-216000" algn="ctr">
              <a:spcBef>
                <a:spcPts val="567"/>
              </a:spcBef>
              <a:buClr>
                <a:srgbClr val="000000"/>
              </a:buClr>
              <a:buSzPct val="75000"/>
              <a:buFont typeface="Symbol" charset="2"/>
              <a:buChar char=""/>
            </a:pPr>
            <a:r>
              <a:rPr lang="en-US" sz="1800" b="0" strike="noStrike" spc="-1">
                <a:solidFill>
                  <a:srgbClr val="000000"/>
                </a:solidFill>
                <a:latin typeface="Perpetua"/>
              </a:rPr>
              <a:t>Fourth Outline Level</a:t>
            </a:r>
          </a:p>
          <a:p>
            <a:pPr marL="2160000" lvl="4" indent="-216000" algn="ctr">
              <a:spcBef>
                <a:spcPts val="283"/>
              </a:spcBef>
              <a:buClr>
                <a:srgbClr val="000000"/>
              </a:buClr>
              <a:buSzPct val="45000"/>
              <a:buFont typeface="Wingdings" charset="2"/>
              <a:buChar char=""/>
            </a:pPr>
            <a:r>
              <a:rPr lang="en-US" sz="1800" b="0" strike="noStrike" spc="-1">
                <a:solidFill>
                  <a:srgbClr val="000000"/>
                </a:solidFill>
                <a:latin typeface="Perpetua"/>
              </a:rPr>
              <a:t>Fifth Outline Level</a:t>
            </a:r>
          </a:p>
          <a:p>
            <a:pPr marL="2592000" lvl="5" indent="-216000" algn="ctr">
              <a:spcBef>
                <a:spcPts val="283"/>
              </a:spcBef>
              <a:buClr>
                <a:srgbClr val="000000"/>
              </a:buClr>
              <a:buSzPct val="45000"/>
              <a:buFont typeface="Wingdings" charset="2"/>
              <a:buChar char=""/>
            </a:pPr>
            <a:r>
              <a:rPr lang="en-US" sz="1800" b="0" strike="noStrike" spc="-1">
                <a:solidFill>
                  <a:srgbClr val="000000"/>
                </a:solidFill>
                <a:latin typeface="Perpetua"/>
              </a:rPr>
              <a:t>Sixth Outline Level</a:t>
            </a:r>
          </a:p>
          <a:p>
            <a:pPr marL="3024000" lvl="6" indent="-216000" algn="ctr">
              <a:spcBef>
                <a:spcPts val="283"/>
              </a:spcBef>
              <a:buClr>
                <a:srgbClr val="000000"/>
              </a:buClr>
              <a:buSzPct val="45000"/>
              <a:buFont typeface="Wingdings" charset="2"/>
              <a:buChar char=""/>
            </a:pPr>
            <a:r>
              <a:rPr lang="en-US" sz="1800" b="0" strike="noStrike" spc="-1">
                <a:solidFill>
                  <a:srgbClr val="000000"/>
                </a:solidFill>
                <a:latin typeface="Perpetua"/>
              </a:rPr>
              <a:t>Seventh Outline Level</a:t>
            </a:r>
          </a:p>
        </p:txBody>
      </p:sp>
      <p:pic>
        <p:nvPicPr>
          <p:cNvPr id="56" name="Picture 40"/>
          <p:cNvPicPr/>
          <p:nvPr/>
        </p:nvPicPr>
        <p:blipFill>
          <a:blip r:embed="rId14"/>
          <a:stretch/>
        </p:blipFill>
        <p:spPr>
          <a:xfrm>
            <a:off x="214200" y="214200"/>
            <a:ext cx="999720" cy="856800"/>
          </a:xfrm>
          <a:prstGeom prst="rect">
            <a:avLst/>
          </a:prstGeom>
          <a:ln w="9360">
            <a:noFill/>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 name="CustomShape 1"/>
          <p:cNvSpPr/>
          <p:nvPr/>
        </p:nvSpPr>
        <p:spPr>
          <a:xfrm>
            <a:off x="0" y="0"/>
            <a:ext cx="9143640" cy="685764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94" name="CustomShape 2"/>
          <p:cNvSpPr/>
          <p:nvPr/>
        </p:nvSpPr>
        <p:spPr>
          <a:xfrm>
            <a:off x="64080" y="69840"/>
            <a:ext cx="9012960" cy="6693120"/>
          </a:xfrm>
          <a:prstGeom prst="roundRect">
            <a:avLst>
              <a:gd name="adj" fmla="val 4929"/>
            </a:avLst>
          </a:prstGeom>
          <a:solidFill>
            <a:srgbClr val="FFFFFF"/>
          </a:solidFill>
          <a:ln w="6480" cap="sq">
            <a:solidFill>
              <a:schemeClr val="tx1">
                <a:alpha val="100000"/>
              </a:schemeClr>
            </a:solidFill>
            <a:round/>
          </a:ln>
          <a:effectLst>
            <a:outerShdw blurRad="38100" dist="25560" dir="5400000" algn="t" rotWithShape="0">
              <a:srgbClr val="000000">
                <a:alpha val="50000"/>
              </a:srgbClr>
            </a:outerShdw>
          </a:effectLst>
        </p:spPr>
        <p:style>
          <a:lnRef idx="3">
            <a:schemeClr val="lt1"/>
          </a:lnRef>
          <a:fillRef idx="1001">
            <a:schemeClr val="lt1"/>
          </a:fillRef>
          <a:effectRef idx="1">
            <a:schemeClr val="accent1"/>
          </a:effectRef>
          <a:fontRef idx="minor"/>
        </p:style>
      </p:sp>
      <p:sp>
        <p:nvSpPr>
          <p:cNvPr id="95" name="PlaceHolder 3"/>
          <p:cNvSpPr>
            <a:spLocks noGrp="1"/>
          </p:cNvSpPr>
          <p:nvPr>
            <p:ph type="title"/>
          </p:nvPr>
        </p:nvSpPr>
        <p:spPr>
          <a:xfrm>
            <a:off x="914400" y="274680"/>
            <a:ext cx="7772040" cy="1142640"/>
          </a:xfrm>
          <a:prstGeom prst="rect">
            <a:avLst/>
          </a:prstGeom>
        </p:spPr>
        <p:txBody>
          <a:bodyPr lIns="90000" tIns="45000" rIns="90000" bIns="91440" anchor="b">
            <a:noAutofit/>
          </a:bodyPr>
          <a:lstStyle/>
          <a:p>
            <a:pPr>
              <a:lnSpc>
                <a:spcPct val="100000"/>
              </a:lnSpc>
            </a:pPr>
            <a:r>
              <a:rPr lang="en-US" sz="4000" b="0" strike="noStrike" spc="-1">
                <a:solidFill>
                  <a:srgbClr val="323232"/>
                </a:solidFill>
                <a:latin typeface="Franklin Gothic Book"/>
              </a:rPr>
              <a:t>Click to edit Master title style</a:t>
            </a:r>
            <a:endParaRPr lang="en-US" sz="4000" b="0" strike="noStrike" spc="-1">
              <a:solidFill>
                <a:srgbClr val="000000"/>
              </a:solidFill>
              <a:latin typeface="Perpetua"/>
            </a:endParaRPr>
          </a:p>
        </p:txBody>
      </p:sp>
      <p:sp>
        <p:nvSpPr>
          <p:cNvPr id="96" name="PlaceHolder 4"/>
          <p:cNvSpPr>
            <a:spLocks noGrp="1"/>
          </p:cNvSpPr>
          <p:nvPr>
            <p:ph type="dt"/>
          </p:nvPr>
        </p:nvSpPr>
        <p:spPr>
          <a:xfrm>
            <a:off x="6172200" y="6191280"/>
            <a:ext cx="2476080" cy="475920"/>
          </a:xfrm>
          <a:prstGeom prst="rect">
            <a:avLst/>
          </a:prstGeom>
        </p:spPr>
        <p:txBody>
          <a:bodyPr lIns="90000" tIns="45000" rIns="90000" bIns="45000" anchor="ctr">
            <a:noAutofit/>
          </a:bodyPr>
          <a:lstStyle/>
          <a:p>
            <a:pPr algn="r">
              <a:lnSpc>
                <a:spcPct val="100000"/>
              </a:lnSpc>
            </a:pPr>
            <a:fld id="{863A3663-8909-42D0-9F19-B19B2C2CB6CA}" type="datetime1">
              <a:rPr lang="en-US" sz="1400" b="0" strike="noStrike" spc="-1">
                <a:solidFill>
                  <a:srgbClr val="323232"/>
                </a:solidFill>
                <a:latin typeface="Perpetua"/>
              </a:rPr>
              <a:pPr algn="r">
                <a:lnSpc>
                  <a:spcPct val="100000"/>
                </a:lnSpc>
              </a:pPr>
              <a:t>10/14/2020</a:t>
            </a:fld>
            <a:endParaRPr lang="en-IN" sz="1400" b="0" strike="noStrike" spc="-1">
              <a:latin typeface="Times New Roman"/>
            </a:endParaRPr>
          </a:p>
        </p:txBody>
      </p:sp>
      <p:sp>
        <p:nvSpPr>
          <p:cNvPr id="97" name="PlaceHolder 5"/>
          <p:cNvSpPr>
            <a:spLocks noGrp="1"/>
          </p:cNvSpPr>
          <p:nvPr>
            <p:ph type="ftr"/>
          </p:nvPr>
        </p:nvSpPr>
        <p:spPr>
          <a:xfrm>
            <a:off x="914400" y="6172200"/>
            <a:ext cx="3962160" cy="456840"/>
          </a:xfrm>
          <a:prstGeom prst="rect">
            <a:avLst/>
          </a:prstGeom>
        </p:spPr>
        <p:txBody>
          <a:bodyPr lIns="90000" tIns="45000" rIns="90000" bIns="45000" anchor="ctr">
            <a:noAutofit/>
          </a:bodyPr>
          <a:lstStyle/>
          <a:p>
            <a:pPr>
              <a:lnSpc>
                <a:spcPct val="100000"/>
              </a:lnSpc>
            </a:pPr>
            <a:r>
              <a:rPr lang="en-IN" sz="1400" b="0" strike="noStrike" spc="-1">
                <a:solidFill>
                  <a:srgbClr val="323232"/>
                </a:solidFill>
                <a:latin typeface="Perpetua"/>
              </a:rPr>
              <a:t>Database Security in DBMS</a:t>
            </a:r>
            <a:endParaRPr lang="en-IN" sz="1400" b="0" strike="noStrike" spc="-1">
              <a:latin typeface="Times New Roman"/>
            </a:endParaRPr>
          </a:p>
        </p:txBody>
      </p:sp>
      <p:sp>
        <p:nvSpPr>
          <p:cNvPr id="98" name="PlaceHolder 6"/>
          <p:cNvSpPr>
            <a:spLocks noGrp="1"/>
          </p:cNvSpPr>
          <p:nvPr>
            <p:ph type="sldNum"/>
          </p:nvPr>
        </p:nvSpPr>
        <p:spPr>
          <a:xfrm>
            <a:off x="146160" y="6210360"/>
            <a:ext cx="456840" cy="456840"/>
          </a:xfrm>
          <a:prstGeom prst="rect">
            <a:avLst/>
          </a:prstGeom>
        </p:spPr>
        <p:txBody>
          <a:bodyPr lIns="0" tIns="0" rIns="0" bIns="0" anchor="ctr" anchorCtr="1">
            <a:noAutofit/>
          </a:bodyPr>
          <a:lstStyle/>
          <a:p>
            <a:pPr algn="ctr">
              <a:lnSpc>
                <a:spcPct val="100000"/>
              </a:lnSpc>
            </a:pPr>
            <a:fld id="{9FD4C8C3-80BE-4728-A952-8C5CF8D7DB6E}" type="slidenum">
              <a:rPr lang="en-IN" sz="1400" b="0" strike="noStrike" spc="-1">
                <a:solidFill>
                  <a:srgbClr val="FFFFFF"/>
                </a:solidFill>
                <a:latin typeface="Franklin Gothic Book"/>
              </a:rPr>
              <a:pPr algn="ctr">
                <a:lnSpc>
                  <a:spcPct val="100000"/>
                </a:lnSpc>
              </a:pPr>
              <a:t>‹#›</a:t>
            </a:fld>
            <a:endParaRPr lang="en-IN" sz="1400" b="0" strike="noStrike" spc="-1">
              <a:latin typeface="Times New Roman"/>
            </a:endParaRPr>
          </a:p>
        </p:txBody>
      </p:sp>
      <p:sp>
        <p:nvSpPr>
          <p:cNvPr id="99" name="PlaceHolder 7"/>
          <p:cNvSpPr>
            <a:spLocks noGrp="1"/>
          </p:cNvSpPr>
          <p:nvPr>
            <p:ph type="body"/>
          </p:nvPr>
        </p:nvSpPr>
        <p:spPr>
          <a:xfrm>
            <a:off x="914400" y="1447920"/>
            <a:ext cx="7772040" cy="4571640"/>
          </a:xfrm>
          <a:prstGeom prst="rect">
            <a:avLst/>
          </a:prstGeom>
        </p:spPr>
        <p:txBody>
          <a:bodyPr lIns="90000" tIns="45000" rIns="90000" bIns="45000">
            <a:noAutofit/>
          </a:bodyPr>
          <a:lstStyle/>
          <a:p>
            <a:pPr marL="274320" indent="-273960">
              <a:lnSpc>
                <a:spcPct val="100000"/>
              </a:lnSpc>
              <a:spcBef>
                <a:spcPts val="581"/>
              </a:spcBef>
              <a:buClr>
                <a:srgbClr val="F07F09"/>
              </a:buClr>
              <a:buSzPct val="85000"/>
              <a:buFont typeface="Wingdings 2" charset="2"/>
              <a:buChar char=""/>
            </a:pPr>
            <a:r>
              <a:rPr lang="en-US" sz="2600" b="0" strike="noStrike" spc="-1">
                <a:solidFill>
                  <a:srgbClr val="000000"/>
                </a:solidFill>
                <a:latin typeface="Perpetua"/>
              </a:rPr>
              <a:t>Click to edit Master text styles</a:t>
            </a:r>
          </a:p>
          <a:p>
            <a:pPr marL="548640" lvl="1" indent="-228240">
              <a:lnSpc>
                <a:spcPct val="100000"/>
              </a:lnSpc>
              <a:spcBef>
                <a:spcPts val="371"/>
              </a:spcBef>
              <a:buClr>
                <a:srgbClr val="9F2936"/>
              </a:buClr>
              <a:buSzPct val="85000"/>
              <a:buFont typeface="Wingdings 2" charset="2"/>
              <a:buChar char=""/>
            </a:pPr>
            <a:r>
              <a:rPr lang="en-US" sz="2400" b="0" strike="noStrike" spc="-1">
                <a:solidFill>
                  <a:srgbClr val="000000"/>
                </a:solidFill>
                <a:latin typeface="Perpetua"/>
              </a:rPr>
              <a:t>Second level</a:t>
            </a:r>
          </a:p>
          <a:p>
            <a:pPr marL="822960" lvl="2" indent="-228240">
              <a:lnSpc>
                <a:spcPct val="100000"/>
              </a:lnSpc>
              <a:spcBef>
                <a:spcPts val="371"/>
              </a:spcBef>
              <a:buClr>
                <a:srgbClr val="F6C0AB"/>
              </a:buClr>
              <a:buSzPct val="85000"/>
              <a:buFont typeface="Wingdings 2" charset="2"/>
              <a:buChar char=""/>
            </a:pPr>
            <a:r>
              <a:rPr lang="en-US" sz="2000" b="0" strike="noStrike" spc="-1">
                <a:solidFill>
                  <a:srgbClr val="000000"/>
                </a:solidFill>
                <a:latin typeface="Perpetua"/>
              </a:rPr>
              <a:t>Third level</a:t>
            </a:r>
          </a:p>
          <a:p>
            <a:pPr marL="1097280" lvl="3" indent="-228240">
              <a:lnSpc>
                <a:spcPct val="100000"/>
              </a:lnSpc>
              <a:spcBef>
                <a:spcPts val="371"/>
              </a:spcBef>
              <a:buClr>
                <a:srgbClr val="1B587C"/>
              </a:buClr>
              <a:buSzPct val="80000"/>
              <a:buFont typeface="Wingdings 2" charset="2"/>
              <a:buChar char=""/>
            </a:pPr>
            <a:r>
              <a:rPr lang="en-US" sz="2000" b="0" strike="noStrike" spc="-1">
                <a:solidFill>
                  <a:srgbClr val="000000"/>
                </a:solidFill>
                <a:latin typeface="Perpetua"/>
              </a:rPr>
              <a:t>Fourth level</a:t>
            </a:r>
          </a:p>
          <a:p>
            <a:pPr marL="1371600" lvl="4" indent="-228240">
              <a:lnSpc>
                <a:spcPct val="100000"/>
              </a:lnSpc>
              <a:spcBef>
                <a:spcPts val="371"/>
              </a:spcBef>
              <a:buClr>
                <a:srgbClr val="1B587C"/>
              </a:buClr>
              <a:buFont typeface="StarSymbol"/>
              <a:buChar char="o"/>
            </a:pPr>
            <a:r>
              <a:rPr lang="en-US" sz="2000" b="0" strike="noStrike" spc="-1">
                <a:solidFill>
                  <a:srgbClr val="000000"/>
                </a:solidFill>
                <a:latin typeface="Perpetua"/>
              </a:rPr>
              <a:t>Fifth level</a:t>
            </a:r>
          </a:p>
        </p:txBody>
      </p:sp>
      <p:sp>
        <p:nvSpPr>
          <p:cNvPr id="100" name="PlaceHolder 8"/>
          <p:cNvSpPr>
            <a:spLocks noGrp="1"/>
          </p:cNvSpPr>
          <p:nvPr>
            <p:ph type="body"/>
          </p:nvPr>
        </p:nvSpPr>
        <p:spPr>
          <a:xfrm>
            <a:off x="214200" y="285840"/>
            <a:ext cx="914040" cy="914040"/>
          </a:xfrm>
          <a:prstGeom prst="rect">
            <a:avLst/>
          </a:prstGeom>
        </p:spPr>
        <p:txBody>
          <a:bodyPr lIns="90000" tIns="45000" rIns="90000" bIns="45000">
            <a:noAutofit/>
          </a:bodyPr>
          <a:lstStyle/>
          <a:p>
            <a:pPr marL="432000" indent="-324000" algn="ctr">
              <a:spcBef>
                <a:spcPts val="1417"/>
              </a:spcBef>
              <a:buClr>
                <a:srgbClr val="000000"/>
              </a:buClr>
              <a:buSzPct val="45000"/>
              <a:buFont typeface="Wingdings" charset="2"/>
              <a:buChar char=""/>
            </a:pPr>
            <a:r>
              <a:rPr lang="en-US" sz="1800" b="0" strike="noStrike" spc="-1">
                <a:solidFill>
                  <a:srgbClr val="000000"/>
                </a:solidFill>
                <a:latin typeface="Perpetua"/>
              </a:rPr>
              <a:t>Click to edit the outline text format</a:t>
            </a:r>
          </a:p>
          <a:p>
            <a:pPr marL="864000" lvl="1" indent="-324000" algn="ctr">
              <a:spcBef>
                <a:spcPts val="1134"/>
              </a:spcBef>
              <a:buClr>
                <a:srgbClr val="000000"/>
              </a:buClr>
              <a:buSzPct val="75000"/>
              <a:buFont typeface="Symbol" charset="2"/>
              <a:buChar char=""/>
            </a:pPr>
            <a:r>
              <a:rPr lang="en-US" sz="1800" b="0" strike="noStrike" spc="-1">
                <a:solidFill>
                  <a:srgbClr val="000000"/>
                </a:solidFill>
                <a:latin typeface="Perpetua"/>
              </a:rPr>
              <a:t>Second Outline Level</a:t>
            </a:r>
          </a:p>
          <a:p>
            <a:pPr marL="1296000" lvl="2" indent="-288000" algn="ctr">
              <a:spcBef>
                <a:spcPts val="850"/>
              </a:spcBef>
              <a:buClr>
                <a:srgbClr val="000000"/>
              </a:buClr>
              <a:buSzPct val="45000"/>
              <a:buFont typeface="Wingdings" charset="2"/>
              <a:buChar char=""/>
            </a:pPr>
            <a:r>
              <a:rPr lang="en-US" sz="1800" b="0" strike="noStrike" spc="-1">
                <a:solidFill>
                  <a:srgbClr val="000000"/>
                </a:solidFill>
                <a:latin typeface="Perpetua"/>
              </a:rPr>
              <a:t>Third Outline Level</a:t>
            </a:r>
          </a:p>
          <a:p>
            <a:pPr marL="1728000" lvl="3" indent="-216000" algn="ctr">
              <a:spcBef>
                <a:spcPts val="567"/>
              </a:spcBef>
              <a:buClr>
                <a:srgbClr val="000000"/>
              </a:buClr>
              <a:buSzPct val="75000"/>
              <a:buFont typeface="Symbol" charset="2"/>
              <a:buChar char=""/>
            </a:pPr>
            <a:r>
              <a:rPr lang="en-US" sz="1800" b="0" strike="noStrike" spc="-1">
                <a:solidFill>
                  <a:srgbClr val="000000"/>
                </a:solidFill>
                <a:latin typeface="Perpetua"/>
              </a:rPr>
              <a:t>Fourth Outline Level</a:t>
            </a:r>
          </a:p>
          <a:p>
            <a:pPr marL="2160000" lvl="4" indent="-216000" algn="ctr">
              <a:spcBef>
                <a:spcPts val="283"/>
              </a:spcBef>
              <a:buClr>
                <a:srgbClr val="000000"/>
              </a:buClr>
              <a:buSzPct val="45000"/>
              <a:buFont typeface="Wingdings" charset="2"/>
              <a:buChar char=""/>
            </a:pPr>
            <a:r>
              <a:rPr lang="en-US" sz="1800" b="0" strike="noStrike" spc="-1">
                <a:solidFill>
                  <a:srgbClr val="000000"/>
                </a:solidFill>
                <a:latin typeface="Perpetua"/>
              </a:rPr>
              <a:t>Fifth Outline Level</a:t>
            </a:r>
          </a:p>
          <a:p>
            <a:pPr marL="2592000" lvl="5" indent="-216000" algn="ctr">
              <a:spcBef>
                <a:spcPts val="283"/>
              </a:spcBef>
              <a:buClr>
                <a:srgbClr val="000000"/>
              </a:buClr>
              <a:buSzPct val="45000"/>
              <a:buFont typeface="Wingdings" charset="2"/>
              <a:buChar char=""/>
            </a:pPr>
            <a:r>
              <a:rPr lang="en-US" sz="1800" b="0" strike="noStrike" spc="-1">
                <a:solidFill>
                  <a:srgbClr val="000000"/>
                </a:solidFill>
                <a:latin typeface="Perpetua"/>
              </a:rPr>
              <a:t>Sixth Outline Level</a:t>
            </a:r>
          </a:p>
          <a:p>
            <a:pPr marL="3024000" lvl="6" indent="-216000" algn="ctr">
              <a:spcBef>
                <a:spcPts val="283"/>
              </a:spcBef>
              <a:buClr>
                <a:srgbClr val="000000"/>
              </a:buClr>
              <a:buSzPct val="45000"/>
              <a:buFont typeface="Wingdings" charset="2"/>
              <a:buChar char=""/>
            </a:pPr>
            <a:r>
              <a:rPr lang="en-US" sz="1800" b="0" strike="noStrike" spc="-1">
                <a:solidFill>
                  <a:srgbClr val="000000"/>
                </a:solidFill>
                <a:latin typeface="Perpetua"/>
              </a:rPr>
              <a:t>Seventh Outline Level</a:t>
            </a:r>
          </a:p>
        </p:txBody>
      </p:sp>
      <p:pic>
        <p:nvPicPr>
          <p:cNvPr id="101" name="Picture 40"/>
          <p:cNvPicPr/>
          <p:nvPr/>
        </p:nvPicPr>
        <p:blipFill>
          <a:blip r:embed="rId14"/>
          <a:stretch/>
        </p:blipFill>
        <p:spPr>
          <a:xfrm>
            <a:off x="214200" y="214200"/>
            <a:ext cx="999720" cy="856800"/>
          </a:xfrm>
          <a:prstGeom prst="rect">
            <a:avLst/>
          </a:prstGeom>
          <a:ln w="936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p:spPr>
        <p:txBody>
          <a:bodyPr lIns="90000" tIns="46800" rIns="90000" bIns="46800" anchor="b">
            <a:noAutofit/>
          </a:bodyPr>
          <a:lstStyle/>
          <a:p>
            <a:r>
              <a:rPr lang="en-IN" sz="3600" b="0" strike="noStrike" spc="-1">
                <a:solidFill>
                  <a:srgbClr val="800000"/>
                </a:solidFill>
                <a:latin typeface="Arial"/>
              </a:rPr>
              <a:t>Click to edit the title text format</a:t>
            </a:r>
          </a:p>
        </p:txBody>
      </p:sp>
      <p:sp>
        <p:nvSpPr>
          <p:cNvPr id="139" name="PlaceHolder 2"/>
          <p:cNvSpPr>
            <a:spLocks noGrp="1"/>
          </p:cNvSpPr>
          <p:nvPr>
            <p:ph type="body"/>
          </p:nvPr>
        </p:nvSpPr>
        <p:spPr>
          <a:xfrm>
            <a:off x="457200" y="1604520"/>
            <a:ext cx="8229240" cy="3977280"/>
          </a:xfrm>
          <a:prstGeom prst="rect">
            <a:avLst/>
          </a:prstGeom>
        </p:spPr>
        <p:txBody>
          <a:bodyPr lIns="90000" tIns="46800" rIns="0" bIns="46800">
            <a:normAutofit/>
          </a:bodyPr>
          <a:lstStyle/>
          <a:p>
            <a:pPr marL="342720" indent="-342720">
              <a:spcBef>
                <a:spcPts val="697"/>
              </a:spcBef>
              <a:buClr>
                <a:srgbClr val="990033"/>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333399"/>
                </a:solidFill>
                <a:latin typeface="Arial"/>
              </a:rPr>
              <a:t>Click to edit the outline text format</a:t>
            </a:r>
          </a:p>
          <a:p>
            <a:pPr marL="742680" lvl="1" indent="-285480">
              <a:spcBef>
                <a:spcPts val="649"/>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600" b="0" strike="noStrike" spc="-1">
                <a:solidFill>
                  <a:srgbClr val="800000"/>
                </a:solidFill>
                <a:latin typeface="Arial"/>
              </a:rPr>
              <a:t>Second Outline Level</a:t>
            </a:r>
          </a:p>
          <a:p>
            <a:pPr marL="1143000" lvl="2" indent="-228600">
              <a:spcBef>
                <a:spcPts val="598"/>
              </a:spcBef>
              <a:buClr>
                <a:srgbClr val="990033"/>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IN" sz="2400" b="0" strike="noStrike" spc="-1">
                <a:solidFill>
                  <a:srgbClr val="333399"/>
                </a:solidFill>
                <a:latin typeface="Arial"/>
              </a:rPr>
              <a:t>Third Outline Level</a:t>
            </a:r>
          </a:p>
          <a:p>
            <a:pPr marL="1600200" lvl="3" indent="-228600">
              <a:spcBef>
                <a:spcPts val="499"/>
              </a:spcBef>
              <a:buClr>
                <a:srgbClr val="333399"/>
              </a:buClr>
              <a:buSzPct val="55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IN" sz="2000" b="0" strike="noStrike" spc="-1">
                <a:solidFill>
                  <a:srgbClr val="800000"/>
                </a:solidFill>
                <a:latin typeface="Arial"/>
              </a:rPr>
              <a:t>Fourth Outline Level</a:t>
            </a:r>
          </a:p>
          <a:p>
            <a:pPr marL="2057400" lvl="4" indent="-228600">
              <a:spcBef>
                <a:spcPts val="499"/>
              </a:spcBef>
              <a:buClr>
                <a:srgbClr val="990033"/>
              </a:buClr>
              <a:buSzPct val="50000"/>
              <a:buFont typeface="Wingdings" charset="2"/>
              <a:buChar char=""/>
              <a:tabLst>
                <a:tab pos="2743200" algn="l"/>
                <a:tab pos="3657600" algn="l"/>
                <a:tab pos="4572000" algn="l"/>
                <a:tab pos="5486400" algn="l"/>
                <a:tab pos="6400800" algn="l"/>
                <a:tab pos="7315200" algn="l"/>
                <a:tab pos="8229600" algn="l"/>
                <a:tab pos="9144000" algn="l"/>
                <a:tab pos="10058400" algn="l"/>
              </a:tabLst>
            </a:pPr>
            <a:r>
              <a:rPr lang="en-IN" sz="2000" b="0" strike="noStrike" spc="-1">
                <a:solidFill>
                  <a:srgbClr val="333399"/>
                </a:solidFill>
                <a:latin typeface="Arial"/>
              </a:rPr>
              <a:t>Fifth Outline Level</a:t>
            </a:r>
          </a:p>
          <a:p>
            <a:pPr marL="2057400" lvl="5" indent="-228600">
              <a:spcBef>
                <a:spcPts val="499"/>
              </a:spcBef>
              <a:buClr>
                <a:srgbClr val="990033"/>
              </a:buClr>
              <a:buSzPct val="50000"/>
              <a:buFont typeface="Wingdings" charset="2"/>
              <a:buChar char=""/>
              <a:tabLst>
                <a:tab pos="2743200" algn="l"/>
                <a:tab pos="3657600" algn="l"/>
                <a:tab pos="4572000" algn="l"/>
                <a:tab pos="5486400" algn="l"/>
                <a:tab pos="6400800" algn="l"/>
                <a:tab pos="7315200" algn="l"/>
                <a:tab pos="8229600" algn="l"/>
                <a:tab pos="9144000" algn="l"/>
                <a:tab pos="10058400" algn="l"/>
              </a:tabLst>
            </a:pPr>
            <a:r>
              <a:rPr lang="en-IN" sz="2000" b="0" strike="noStrike" spc="-1">
                <a:solidFill>
                  <a:srgbClr val="333399"/>
                </a:solidFill>
                <a:latin typeface="Arial"/>
              </a:rPr>
              <a:t>Sixth Outline Level</a:t>
            </a:r>
          </a:p>
          <a:p>
            <a:pPr marL="2057400" lvl="6" indent="-228600">
              <a:spcBef>
                <a:spcPts val="499"/>
              </a:spcBef>
              <a:buClr>
                <a:srgbClr val="990033"/>
              </a:buClr>
              <a:buSzPct val="50000"/>
              <a:buFont typeface="Wingdings" charset="2"/>
              <a:buChar char=""/>
              <a:tabLst>
                <a:tab pos="2743200" algn="l"/>
                <a:tab pos="3657600" algn="l"/>
                <a:tab pos="4572000" algn="l"/>
                <a:tab pos="5486400" algn="l"/>
                <a:tab pos="6400800" algn="l"/>
                <a:tab pos="7315200" algn="l"/>
                <a:tab pos="8229600" algn="l"/>
                <a:tab pos="9144000" algn="l"/>
                <a:tab pos="10058400" algn="l"/>
              </a:tabLst>
            </a:pPr>
            <a:r>
              <a:rPr lang="en-IN" sz="2000" b="0" strike="noStrike" spc="-1">
                <a:solidFill>
                  <a:srgbClr val="333399"/>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 name="TextShape 1"/>
          <p:cNvSpPr txBox="1"/>
          <p:nvPr/>
        </p:nvSpPr>
        <p:spPr>
          <a:xfrm>
            <a:off x="1008000" y="159840"/>
            <a:ext cx="7796160" cy="992160"/>
          </a:xfrm>
          <a:prstGeom prst="rect">
            <a:avLst/>
          </a:prstGeom>
          <a:noFill/>
          <a:ln>
            <a:noFill/>
          </a:ln>
        </p:spPr>
        <p:txBody>
          <a:bodyPr lIns="90000" tIns="46800" rIns="90000" bIns="46800" anchor="b">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800000"/>
                </a:solidFill>
                <a:latin typeface="Arial"/>
              </a:rPr>
              <a:t>      DATABASE RECOVERY</a:t>
            </a:r>
            <a:endParaRPr lang="en-IN" sz="3600" b="0" strike="noStrike" spc="-1">
              <a:solidFill>
                <a:srgbClr val="800000"/>
              </a:solidFill>
              <a:latin typeface="Arial"/>
            </a:endParaRPr>
          </a:p>
        </p:txBody>
      </p:sp>
      <p:sp>
        <p:nvSpPr>
          <p:cNvPr id="177" name="TextShape 2"/>
          <p:cNvSpPr txBox="1"/>
          <p:nvPr/>
        </p:nvSpPr>
        <p:spPr>
          <a:xfrm>
            <a:off x="239400" y="1600200"/>
            <a:ext cx="8294760" cy="4572000"/>
          </a:xfrm>
          <a:prstGeom prst="rect">
            <a:avLst/>
          </a:prstGeom>
          <a:noFill/>
          <a:ln>
            <a:noFill/>
          </a:ln>
        </p:spPr>
        <p:txBody>
          <a:bodyPr lIns="90000" tIns="46800" rIns="0" bIns="46800">
            <a:normAutofit/>
          </a:bodyPr>
          <a:lstStyle/>
          <a:p>
            <a:pPr marL="342720" indent="-342720">
              <a:lnSpc>
                <a:spcPct val="80000"/>
              </a:lnSpc>
              <a:spcBef>
                <a:spcPts val="5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solidFill>
                  <a:srgbClr val="333399"/>
                </a:solidFill>
                <a:latin typeface="Arial"/>
              </a:rPr>
              <a:t>Databases Recovery</a:t>
            </a:r>
            <a:endParaRPr lang="en-IN" sz="2400" b="0" strike="noStrike" spc="-1">
              <a:solidFill>
                <a:srgbClr val="333399"/>
              </a:solidFill>
              <a:latin typeface="Arial"/>
            </a:endParaRPr>
          </a:p>
          <a:p>
            <a:pPr marL="342720" indent="-342720">
              <a:lnSpc>
                <a:spcPct val="80000"/>
              </a:lnSpc>
              <a:spcBef>
                <a:spcPts val="5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solidFill>
                  <a:srgbClr val="333399"/>
                </a:solidFill>
                <a:latin typeface="Arial"/>
              </a:rPr>
              <a:t> </a:t>
            </a:r>
            <a:endParaRPr lang="en-IN" sz="2400" b="0" strike="noStrike" spc="-1">
              <a:solidFill>
                <a:srgbClr val="333399"/>
              </a:solidFill>
              <a:latin typeface="Arial"/>
            </a:endParaRPr>
          </a:p>
          <a:p>
            <a:pPr marL="742680" indent="-285480">
              <a:lnSpc>
                <a:spcPct val="80000"/>
              </a:lnSpc>
              <a:spcBef>
                <a:spcPts val="5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100" b="0" strike="noStrike" spc="-1">
                <a:solidFill>
                  <a:srgbClr val="800000"/>
                </a:solidFill>
                <a:latin typeface="Arial"/>
              </a:rPr>
              <a:t>	Purpose of Database Recovery</a:t>
            </a:r>
            <a:endParaRPr lang="en-IN" sz="2100" b="0" strike="noStrike" spc="-1">
              <a:solidFill>
                <a:srgbClr val="800000"/>
              </a:solidFill>
              <a:latin typeface="Arial"/>
            </a:endParaRPr>
          </a:p>
          <a:p>
            <a:pPr marL="742680" indent="-285480">
              <a:lnSpc>
                <a:spcPct val="80000"/>
              </a:lnSpc>
              <a:spcBef>
                <a:spcPts val="5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100" b="0" strike="noStrike" spc="-1">
                <a:solidFill>
                  <a:srgbClr val="800000"/>
                </a:solidFill>
                <a:latin typeface="Arial"/>
              </a:rPr>
              <a:t>	Types of Failure</a:t>
            </a:r>
            <a:endParaRPr lang="en-IN" sz="2100" b="0" strike="noStrike" spc="-1">
              <a:solidFill>
                <a:srgbClr val="800000"/>
              </a:solidFill>
              <a:latin typeface="Arial"/>
            </a:endParaRPr>
          </a:p>
          <a:p>
            <a:pPr marL="742680" indent="-285480">
              <a:lnSpc>
                <a:spcPct val="80000"/>
              </a:lnSpc>
              <a:spcBef>
                <a:spcPts val="5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100" b="0" strike="noStrike" spc="-1">
                <a:solidFill>
                  <a:srgbClr val="800000"/>
                </a:solidFill>
                <a:latin typeface="Arial"/>
              </a:rPr>
              <a:t>             Transaction Log</a:t>
            </a:r>
            <a:endParaRPr lang="en-IN" sz="2100" b="0" strike="noStrike" spc="-1">
              <a:solidFill>
                <a:srgbClr val="800000"/>
              </a:solidFill>
              <a:latin typeface="Arial"/>
            </a:endParaRPr>
          </a:p>
          <a:p>
            <a:pPr marL="742680" indent="-285480">
              <a:lnSpc>
                <a:spcPct val="80000"/>
              </a:lnSpc>
              <a:spcBef>
                <a:spcPts val="5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100" b="0" strike="noStrike" spc="-1">
                <a:solidFill>
                  <a:srgbClr val="800000"/>
                </a:solidFill>
                <a:latin typeface="Arial"/>
              </a:rPr>
              <a:t>             Data Updates</a:t>
            </a:r>
            <a:endParaRPr lang="en-IN" sz="2100" b="0" strike="noStrike" spc="-1">
              <a:solidFill>
                <a:srgbClr val="800000"/>
              </a:solidFill>
              <a:latin typeface="Arial"/>
            </a:endParaRPr>
          </a:p>
          <a:p>
            <a:pPr marL="742680" indent="-285480">
              <a:lnSpc>
                <a:spcPct val="80000"/>
              </a:lnSpc>
              <a:spcBef>
                <a:spcPts val="5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100" b="0" strike="noStrike" spc="-1">
                <a:solidFill>
                  <a:srgbClr val="800000"/>
                </a:solidFill>
                <a:latin typeface="Arial"/>
              </a:rPr>
              <a:t>	Data Caching</a:t>
            </a:r>
            <a:endParaRPr lang="en-IN" sz="2100" b="0" strike="noStrike" spc="-1">
              <a:solidFill>
                <a:srgbClr val="800000"/>
              </a:solidFill>
              <a:latin typeface="Arial"/>
            </a:endParaRPr>
          </a:p>
          <a:p>
            <a:pPr marL="742680" indent="-285480">
              <a:lnSpc>
                <a:spcPct val="80000"/>
              </a:lnSpc>
              <a:spcBef>
                <a:spcPts val="5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100" b="0" strike="noStrike" spc="-1">
                <a:solidFill>
                  <a:srgbClr val="800000"/>
                </a:solidFill>
                <a:latin typeface="Arial"/>
              </a:rPr>
              <a:t> 		Transaction Roll-back (Undo) and Roll-Forward</a:t>
            </a:r>
            <a:endParaRPr lang="en-IN" sz="2100" b="0" strike="noStrike" spc="-1">
              <a:solidFill>
                <a:srgbClr val="800000"/>
              </a:solidFill>
              <a:latin typeface="Arial"/>
            </a:endParaRPr>
          </a:p>
          <a:p>
            <a:pPr marL="742680" indent="-285480">
              <a:lnSpc>
                <a:spcPct val="80000"/>
              </a:lnSpc>
              <a:spcBef>
                <a:spcPts val="5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100" b="0" strike="noStrike" spc="-1">
                <a:solidFill>
                  <a:srgbClr val="800000"/>
                </a:solidFill>
                <a:latin typeface="Arial"/>
              </a:rPr>
              <a:t>		Checkpointing</a:t>
            </a:r>
            <a:endParaRPr lang="en-IN" sz="2100" b="0" strike="noStrike" spc="-1">
              <a:solidFill>
                <a:srgbClr val="800000"/>
              </a:solidFill>
              <a:latin typeface="Arial"/>
            </a:endParaRPr>
          </a:p>
          <a:p>
            <a:pPr marL="742680" indent="-285480">
              <a:lnSpc>
                <a:spcPct val="80000"/>
              </a:lnSpc>
              <a:spcBef>
                <a:spcPts val="5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100" b="0" strike="noStrike" spc="-1">
                <a:solidFill>
                  <a:srgbClr val="800000"/>
                </a:solidFill>
                <a:latin typeface="Arial"/>
              </a:rPr>
              <a:t>		Recovery schemes</a:t>
            </a:r>
            <a:endParaRPr lang="en-IN" sz="2100" b="0" strike="noStrike" spc="-1">
              <a:solidFill>
                <a:srgbClr val="800000"/>
              </a:solidFill>
              <a:latin typeface="Arial"/>
            </a:endParaRPr>
          </a:p>
          <a:p>
            <a:pPr marL="742680" indent="-285480">
              <a:lnSpc>
                <a:spcPct val="80000"/>
              </a:lnSpc>
              <a:spcBef>
                <a:spcPts val="5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100" b="0" strike="noStrike" spc="-1">
                <a:solidFill>
                  <a:srgbClr val="800000"/>
                </a:solidFill>
                <a:latin typeface="Arial"/>
              </a:rPr>
              <a:t>		ARIES Recovery Scheme</a:t>
            </a:r>
            <a:endParaRPr lang="en-IN" sz="2100" b="0" strike="noStrike" spc="-1">
              <a:solidFill>
                <a:srgbClr val="800000"/>
              </a:solidFill>
              <a:latin typeface="Arial"/>
            </a:endParaRPr>
          </a:p>
          <a:p>
            <a:pPr marL="742680" indent="-285480">
              <a:lnSpc>
                <a:spcPct val="80000"/>
              </a:lnSpc>
              <a:spcBef>
                <a:spcPts val="5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100" b="0" strike="noStrike" spc="-1">
                <a:solidFill>
                  <a:srgbClr val="800000"/>
                </a:solidFill>
                <a:latin typeface="Arial"/>
              </a:rPr>
              <a:t>	Recovery in Multidatabase System</a:t>
            </a:r>
            <a:endParaRPr lang="en-IN" sz="2100" b="0" strike="noStrike" spc="-1">
              <a:solidFill>
                <a:srgbClr val="800000"/>
              </a:solidFill>
              <a:latin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 name="TextShape 1"/>
          <p:cNvSpPr txBox="1"/>
          <p:nvPr/>
        </p:nvSpPr>
        <p:spPr>
          <a:xfrm>
            <a:off x="228600" y="303120"/>
            <a:ext cx="7796160" cy="992160"/>
          </a:xfrm>
          <a:prstGeom prst="rect">
            <a:avLst/>
          </a:prstGeom>
          <a:noFill/>
          <a:ln>
            <a:noFill/>
          </a:ln>
        </p:spPr>
        <p:txBody>
          <a:bodyPr lIns="90000" tIns="46800" rIns="90000" bIns="46800" anchor="b">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800000"/>
                </a:solidFill>
                <a:latin typeface="Arial"/>
              </a:rPr>
              <a:t>Database Recovery</a:t>
            </a:r>
            <a:endParaRPr lang="en-IN" sz="3600" b="0" strike="noStrike" spc="-1">
              <a:solidFill>
                <a:srgbClr val="800000"/>
              </a:solidFill>
              <a:latin typeface="Arial"/>
            </a:endParaRPr>
          </a:p>
        </p:txBody>
      </p:sp>
      <p:pic>
        <p:nvPicPr>
          <p:cNvPr id="195" name="Picture 194"/>
          <p:cNvPicPr/>
          <p:nvPr/>
        </p:nvPicPr>
        <p:blipFill>
          <a:blip r:embed="rId2"/>
          <a:stretch/>
        </p:blipFill>
        <p:spPr>
          <a:xfrm>
            <a:off x="685800" y="2133720"/>
            <a:ext cx="7785000" cy="410832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6" name="TextShape 1"/>
          <p:cNvSpPr txBox="1"/>
          <p:nvPr/>
        </p:nvSpPr>
        <p:spPr>
          <a:xfrm>
            <a:off x="228600" y="303120"/>
            <a:ext cx="7796160" cy="992160"/>
          </a:xfrm>
          <a:prstGeom prst="rect">
            <a:avLst/>
          </a:prstGeom>
          <a:noFill/>
          <a:ln>
            <a:noFill/>
          </a:ln>
        </p:spPr>
        <p:txBody>
          <a:bodyPr lIns="90000" tIns="46800" rIns="90000" bIns="46800" anchor="b">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800000"/>
                </a:solidFill>
                <a:latin typeface="Arial"/>
              </a:rPr>
              <a:t>Database Recovery</a:t>
            </a:r>
            <a:endParaRPr lang="en-IN" sz="3600" b="0" strike="noStrike" spc="-1">
              <a:solidFill>
                <a:srgbClr val="800000"/>
              </a:solidFill>
              <a:latin typeface="Arial"/>
            </a:endParaRPr>
          </a:p>
        </p:txBody>
      </p:sp>
      <p:sp>
        <p:nvSpPr>
          <p:cNvPr id="197" name="TextShape 2"/>
          <p:cNvSpPr txBox="1"/>
          <p:nvPr/>
        </p:nvSpPr>
        <p:spPr>
          <a:xfrm>
            <a:off x="239400" y="1600200"/>
            <a:ext cx="8294760" cy="1295280"/>
          </a:xfrm>
          <a:prstGeom prst="rect">
            <a:avLst/>
          </a:prstGeom>
          <a:noFill/>
          <a:ln>
            <a:noFill/>
          </a:ln>
        </p:spPr>
        <p:txBody>
          <a:bodyPr lIns="90000" tIns="46800" rIns="0" bIns="46800">
            <a:normAutofit/>
          </a:bodyPr>
          <a:lstStyle/>
          <a:p>
            <a:pPr marL="342720" indent="-342720">
              <a:spcBef>
                <a:spcPts val="5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strike="noStrike" spc="-1">
                <a:solidFill>
                  <a:srgbClr val="333399"/>
                </a:solidFill>
                <a:latin typeface="Arial"/>
              </a:rPr>
              <a:t>Roll-back</a:t>
            </a:r>
            <a:r>
              <a:rPr lang="en-US" sz="2400" b="0" strike="noStrike" spc="-1">
                <a:solidFill>
                  <a:srgbClr val="333399"/>
                </a:solidFill>
                <a:latin typeface="Arial"/>
              </a:rPr>
              <a:t>:  One execution of T1, T2 and T3 as recorded in the log.		</a:t>
            </a:r>
            <a:endParaRPr lang="en-IN" sz="2400" b="0" strike="noStrike" spc="-1">
              <a:solidFill>
                <a:srgbClr val="333399"/>
              </a:solidFill>
              <a:latin typeface="Arial"/>
            </a:endParaRPr>
          </a:p>
          <a:p>
            <a:pPr marL="742680" lvl="1" indent="-285480">
              <a:spcBef>
                <a:spcPts val="5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400" b="0" strike="noStrike" spc="-1">
              <a:solidFill>
                <a:srgbClr val="800000"/>
              </a:solidFill>
              <a:latin typeface="Arial"/>
            </a:endParaRPr>
          </a:p>
        </p:txBody>
      </p:sp>
      <p:pic>
        <p:nvPicPr>
          <p:cNvPr id="198" name="Picture 197"/>
          <p:cNvPicPr/>
          <p:nvPr/>
        </p:nvPicPr>
        <p:blipFill>
          <a:blip r:embed="rId2"/>
          <a:stretch/>
        </p:blipFill>
        <p:spPr>
          <a:xfrm>
            <a:off x="239760" y="2819520"/>
            <a:ext cx="8523360" cy="304488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9" name="TextShape 1"/>
          <p:cNvSpPr txBox="1"/>
          <p:nvPr/>
        </p:nvSpPr>
        <p:spPr>
          <a:xfrm>
            <a:off x="228600" y="303120"/>
            <a:ext cx="7796160" cy="992160"/>
          </a:xfrm>
          <a:prstGeom prst="rect">
            <a:avLst/>
          </a:prstGeom>
          <a:noFill/>
          <a:ln>
            <a:noFill/>
          </a:ln>
        </p:spPr>
        <p:txBody>
          <a:bodyPr lIns="90000" tIns="46800" rIns="90000" bIns="46800" anchor="b">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800000"/>
                </a:solidFill>
                <a:latin typeface="Arial"/>
              </a:rPr>
              <a:t>Database Recovery</a:t>
            </a:r>
            <a:endParaRPr lang="en-IN" sz="3600" b="0" strike="noStrike" spc="-1">
              <a:solidFill>
                <a:srgbClr val="800000"/>
              </a:solidFill>
              <a:latin typeface="Arial"/>
            </a:endParaRPr>
          </a:p>
        </p:txBody>
      </p:sp>
      <p:sp>
        <p:nvSpPr>
          <p:cNvPr id="200" name="TextShape 2"/>
          <p:cNvSpPr txBox="1"/>
          <p:nvPr/>
        </p:nvSpPr>
        <p:spPr>
          <a:xfrm>
            <a:off x="239400" y="1600200"/>
            <a:ext cx="8294760" cy="4572000"/>
          </a:xfrm>
          <a:prstGeom prst="rect">
            <a:avLst/>
          </a:prstGeom>
          <a:noFill/>
          <a:ln>
            <a:noFill/>
          </a:ln>
        </p:spPr>
        <p:txBody>
          <a:bodyPr lIns="90000" tIns="46800" rIns="0" bIns="46800">
            <a:normAutofit/>
          </a:bodyPr>
          <a:lstStyle/>
          <a:p>
            <a:pPr marL="342720" indent="-342720">
              <a:spcBef>
                <a:spcPts val="5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solidFill>
                  <a:srgbClr val="333399"/>
                </a:solidFill>
                <a:latin typeface="Arial"/>
              </a:rPr>
              <a:t>Write-Ahead Logging</a:t>
            </a:r>
            <a:endParaRPr lang="en-IN" sz="2400" b="0" strike="noStrike" spc="-1">
              <a:solidFill>
                <a:srgbClr val="333399"/>
              </a:solidFill>
              <a:latin typeface="Arial"/>
            </a:endParaRPr>
          </a:p>
          <a:p>
            <a:pPr marL="342720" indent="-342720">
              <a:spcBef>
                <a:spcPts val="598"/>
              </a:spcBef>
              <a:buClr>
                <a:srgbClr val="990033"/>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solidFill>
                  <a:srgbClr val="333399"/>
                </a:solidFill>
                <a:latin typeface="Arial"/>
              </a:rPr>
              <a:t>When </a:t>
            </a:r>
            <a:r>
              <a:rPr lang="en-US" sz="2400" b="1" strike="noStrike" spc="-1">
                <a:solidFill>
                  <a:srgbClr val="333399"/>
                </a:solidFill>
                <a:latin typeface="Arial"/>
              </a:rPr>
              <a:t>in-place</a:t>
            </a:r>
            <a:r>
              <a:rPr lang="en-US" sz="2400" b="0" strike="noStrike" spc="-1">
                <a:solidFill>
                  <a:srgbClr val="333399"/>
                </a:solidFill>
                <a:latin typeface="Arial"/>
              </a:rPr>
              <a:t> update (immediate or deferred) is used then log is necessary for recovery and it must be available to recovery manager.  This is achieved by </a:t>
            </a:r>
            <a:r>
              <a:rPr lang="en-US" sz="2400" b="1" strike="noStrike" spc="-1">
                <a:solidFill>
                  <a:srgbClr val="333399"/>
                </a:solidFill>
                <a:latin typeface="Arial"/>
              </a:rPr>
              <a:t>Write-Ahead Logging (WAL)</a:t>
            </a:r>
            <a:r>
              <a:rPr lang="en-US" sz="2400" b="0" strike="noStrike" spc="-1">
                <a:solidFill>
                  <a:srgbClr val="333399"/>
                </a:solidFill>
                <a:latin typeface="Arial"/>
              </a:rPr>
              <a:t> protocol.  WAL states that</a:t>
            </a:r>
            <a:endParaRPr lang="en-IN" sz="2400" b="0" strike="noStrike" spc="-1">
              <a:solidFill>
                <a:srgbClr val="333399"/>
              </a:solidFill>
              <a:latin typeface="Arial"/>
            </a:endParaRPr>
          </a:p>
          <a:p>
            <a:pPr marL="742680" lvl="1" indent="-285480">
              <a:spcBef>
                <a:spcPts val="550"/>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1" strike="noStrike" spc="-1">
                <a:solidFill>
                  <a:srgbClr val="800000"/>
                </a:solidFill>
                <a:latin typeface="Arial"/>
              </a:rPr>
              <a:t>For Undo</a:t>
            </a:r>
            <a:r>
              <a:rPr lang="en-US" sz="2200" b="0" strike="noStrike" spc="-1">
                <a:solidFill>
                  <a:srgbClr val="800000"/>
                </a:solidFill>
                <a:latin typeface="Arial"/>
              </a:rPr>
              <a:t>: Before a data item’s AFIM is flushed to the database disk (overwriting the BFIM) its BFIM must be written to the log and the log must be saved on a stable store (log disk).</a:t>
            </a:r>
            <a:endParaRPr lang="en-IN" sz="2200" b="0" strike="noStrike" spc="-1">
              <a:solidFill>
                <a:srgbClr val="800000"/>
              </a:solidFill>
              <a:latin typeface="Arial"/>
            </a:endParaRPr>
          </a:p>
          <a:p>
            <a:pPr marL="742680" lvl="1" indent="-285480">
              <a:spcBef>
                <a:spcPts val="550"/>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1" strike="noStrike" spc="-1">
                <a:solidFill>
                  <a:srgbClr val="800000"/>
                </a:solidFill>
                <a:latin typeface="Arial"/>
              </a:rPr>
              <a:t>For Redo</a:t>
            </a:r>
            <a:r>
              <a:rPr lang="en-US" sz="2200" b="0" strike="noStrike" spc="-1">
                <a:solidFill>
                  <a:srgbClr val="800000"/>
                </a:solidFill>
                <a:latin typeface="Arial"/>
              </a:rPr>
              <a:t>: Before a transaction executes its commit operation, all its AFIMs must be written to the log and the log must be saved on a stable store.</a:t>
            </a:r>
            <a:endParaRPr lang="en-IN" sz="2200" b="0" strike="noStrike" spc="-1">
              <a:solidFill>
                <a:srgbClr val="800000"/>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1" name="TextShape 1"/>
          <p:cNvSpPr txBox="1"/>
          <p:nvPr/>
        </p:nvSpPr>
        <p:spPr>
          <a:xfrm>
            <a:off x="228600" y="303120"/>
            <a:ext cx="7796160" cy="992160"/>
          </a:xfrm>
          <a:prstGeom prst="rect">
            <a:avLst/>
          </a:prstGeom>
          <a:noFill/>
          <a:ln>
            <a:noFill/>
          </a:ln>
        </p:spPr>
        <p:txBody>
          <a:bodyPr lIns="90000" tIns="46800" rIns="90000" bIns="46800" anchor="b">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800000"/>
                </a:solidFill>
                <a:latin typeface="Arial"/>
              </a:rPr>
              <a:t>Database Recovery</a:t>
            </a:r>
            <a:endParaRPr lang="en-IN" sz="3600" b="0" strike="noStrike" spc="-1">
              <a:solidFill>
                <a:srgbClr val="800000"/>
              </a:solidFill>
              <a:latin typeface="Arial"/>
            </a:endParaRPr>
          </a:p>
        </p:txBody>
      </p:sp>
      <p:sp>
        <p:nvSpPr>
          <p:cNvPr id="202" name="TextShape 2"/>
          <p:cNvSpPr txBox="1"/>
          <p:nvPr/>
        </p:nvSpPr>
        <p:spPr>
          <a:xfrm>
            <a:off x="239400" y="1600200"/>
            <a:ext cx="8294760" cy="4572000"/>
          </a:xfrm>
          <a:prstGeom prst="rect">
            <a:avLst/>
          </a:prstGeom>
          <a:noFill/>
          <a:ln>
            <a:noFill/>
          </a:ln>
        </p:spPr>
        <p:txBody>
          <a:bodyPr lIns="90000" tIns="46800" rIns="0" bIns="46800">
            <a:normAutofit/>
          </a:bodyPr>
          <a:lstStyle/>
          <a:p>
            <a:pPr marL="533160" indent="-533160">
              <a:spcBef>
                <a:spcPts val="5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solidFill>
                  <a:srgbClr val="333399"/>
                </a:solidFill>
                <a:latin typeface="Arial"/>
              </a:rPr>
              <a:t>7   Checkpointing</a:t>
            </a:r>
            <a:endParaRPr lang="en-IN" sz="2400" b="0" strike="noStrike" spc="-1">
              <a:solidFill>
                <a:srgbClr val="333399"/>
              </a:solidFill>
              <a:latin typeface="Arial"/>
            </a:endParaRPr>
          </a:p>
          <a:p>
            <a:pPr marL="952200" lvl="1" indent="-495000">
              <a:spcBef>
                <a:spcPts val="550"/>
              </a:spcBef>
              <a:buClr>
                <a:srgbClr val="333399"/>
              </a:buClr>
              <a:buSzPct val="55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200" b="0" strike="noStrike" spc="-1">
                <a:solidFill>
                  <a:srgbClr val="800000"/>
                </a:solidFill>
                <a:latin typeface="Arial"/>
              </a:rPr>
              <a:t>Time to time (randomly or under some criteria) the database flushes its buffer to database disk to minimize the task of recovery.  The following steps defines a checkpoint operation:</a:t>
            </a:r>
            <a:endParaRPr lang="en-IN" sz="2200" b="0" strike="noStrike" spc="-1">
              <a:solidFill>
                <a:srgbClr val="800000"/>
              </a:solidFill>
              <a:latin typeface="Arial"/>
            </a:endParaRPr>
          </a:p>
          <a:p>
            <a:pPr marL="1371600" lvl="2" indent="-457200">
              <a:spcBef>
                <a:spcPts val="499"/>
              </a:spcBef>
              <a:buClr>
                <a:srgbClr val="990033"/>
              </a:buClr>
              <a:buSzPct val="50000"/>
              <a:buFont typeface="Arial"/>
              <a:buAutoNum type="arabicPeriod"/>
              <a:tabLst>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solidFill>
                  <a:srgbClr val="333399"/>
                </a:solidFill>
                <a:latin typeface="Arial"/>
              </a:rPr>
              <a:t>Suspend execution of transactions temporarily.</a:t>
            </a:r>
            <a:endParaRPr lang="en-IN" sz="2000" b="0" strike="noStrike" spc="-1">
              <a:solidFill>
                <a:srgbClr val="333399"/>
              </a:solidFill>
              <a:latin typeface="Arial"/>
            </a:endParaRPr>
          </a:p>
          <a:p>
            <a:pPr marL="1371600" lvl="2" indent="-457200">
              <a:spcBef>
                <a:spcPts val="499"/>
              </a:spcBef>
              <a:buClr>
                <a:srgbClr val="990033"/>
              </a:buClr>
              <a:buSzPct val="50000"/>
              <a:buFont typeface="Arial"/>
              <a:buAutoNum type="arabicPeriod"/>
              <a:tabLst>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solidFill>
                  <a:srgbClr val="333399"/>
                </a:solidFill>
                <a:latin typeface="Arial"/>
              </a:rPr>
              <a:t>Force write modified buffer data to disk.</a:t>
            </a:r>
            <a:endParaRPr lang="en-IN" sz="2000" b="0" strike="noStrike" spc="-1">
              <a:solidFill>
                <a:srgbClr val="333399"/>
              </a:solidFill>
              <a:latin typeface="Arial"/>
            </a:endParaRPr>
          </a:p>
          <a:p>
            <a:pPr marL="1371600" lvl="2" indent="-457200">
              <a:spcBef>
                <a:spcPts val="499"/>
              </a:spcBef>
              <a:buClr>
                <a:srgbClr val="990033"/>
              </a:buClr>
              <a:buSzPct val="50000"/>
              <a:buFont typeface="Arial"/>
              <a:buAutoNum type="arabicPeriod"/>
              <a:tabLst>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solidFill>
                  <a:srgbClr val="333399"/>
                </a:solidFill>
                <a:latin typeface="Arial"/>
              </a:rPr>
              <a:t>Write a [checkpoint] record to the log, save the log to disk.</a:t>
            </a:r>
            <a:endParaRPr lang="en-IN" sz="2000" b="0" strike="noStrike" spc="-1">
              <a:solidFill>
                <a:srgbClr val="333399"/>
              </a:solidFill>
              <a:latin typeface="Arial"/>
            </a:endParaRPr>
          </a:p>
          <a:p>
            <a:pPr marL="1371600" lvl="2" indent="-457200">
              <a:spcBef>
                <a:spcPts val="499"/>
              </a:spcBef>
              <a:buClr>
                <a:srgbClr val="990033"/>
              </a:buClr>
              <a:buSzPct val="50000"/>
              <a:buFont typeface="Arial"/>
              <a:buAutoNum type="arabicPeriod"/>
              <a:tabLst>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solidFill>
                  <a:srgbClr val="333399"/>
                </a:solidFill>
                <a:latin typeface="Arial"/>
              </a:rPr>
              <a:t>Resume normal transaction execution.</a:t>
            </a:r>
            <a:endParaRPr lang="en-IN" sz="2000" b="0" strike="noStrike" spc="-1">
              <a:solidFill>
                <a:srgbClr val="333399"/>
              </a:solidFill>
              <a:latin typeface="Arial"/>
            </a:endParaRPr>
          </a:p>
          <a:p>
            <a:pPr marL="952200" lvl="1" indent="-495000">
              <a:spcBef>
                <a:spcPts val="550"/>
              </a:spcBef>
              <a:buClr>
                <a:srgbClr val="333399"/>
              </a:buClr>
              <a:buSzPct val="55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200" b="0" strike="noStrike" spc="-1">
                <a:solidFill>
                  <a:srgbClr val="800000"/>
                </a:solidFill>
                <a:latin typeface="Arial"/>
              </a:rPr>
              <a:t>During recovery redo or undo is required to transactions appearing after [checkpoint] record.</a:t>
            </a:r>
            <a:endParaRPr lang="en-IN" sz="2200" b="0" strike="noStrike" spc="-1">
              <a:solidFill>
                <a:srgbClr val="8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3" name="TextShape 1"/>
          <p:cNvSpPr txBox="1"/>
          <p:nvPr/>
        </p:nvSpPr>
        <p:spPr>
          <a:xfrm>
            <a:off x="228600" y="303120"/>
            <a:ext cx="7796160" cy="992160"/>
          </a:xfrm>
          <a:prstGeom prst="rect">
            <a:avLst/>
          </a:prstGeom>
          <a:noFill/>
          <a:ln>
            <a:noFill/>
          </a:ln>
        </p:spPr>
        <p:txBody>
          <a:bodyPr lIns="90000" tIns="46800" rIns="90000" bIns="46800" anchor="b">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800000"/>
                </a:solidFill>
                <a:latin typeface="Arial"/>
              </a:rPr>
              <a:t>Database Recovery</a:t>
            </a:r>
            <a:endParaRPr lang="en-IN" sz="3600" b="0" strike="noStrike" spc="-1">
              <a:solidFill>
                <a:srgbClr val="800000"/>
              </a:solidFill>
              <a:latin typeface="Arial"/>
            </a:endParaRPr>
          </a:p>
        </p:txBody>
      </p:sp>
      <p:sp>
        <p:nvSpPr>
          <p:cNvPr id="204" name="TextShape 2"/>
          <p:cNvSpPr txBox="1"/>
          <p:nvPr/>
        </p:nvSpPr>
        <p:spPr>
          <a:xfrm>
            <a:off x="239400" y="1600200"/>
            <a:ext cx="8294760" cy="4572000"/>
          </a:xfrm>
          <a:prstGeom prst="rect">
            <a:avLst/>
          </a:prstGeom>
          <a:noFill/>
          <a:ln>
            <a:noFill/>
          </a:ln>
        </p:spPr>
        <p:txBody>
          <a:bodyPr lIns="90000" tIns="46800" rIns="0" bIns="46800">
            <a:normAutofit/>
          </a:bodyPr>
          <a:lstStyle/>
          <a:p>
            <a:pPr marL="533160" indent="-533160">
              <a:lnSpc>
                <a:spcPct val="80000"/>
              </a:lnSpc>
              <a:spcBef>
                <a:spcPts val="5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solidFill>
                  <a:srgbClr val="333399"/>
                </a:solidFill>
                <a:latin typeface="Arial"/>
              </a:rPr>
              <a:t>Steal/No-Steal and Force/No-Force</a:t>
            </a:r>
            <a:endParaRPr lang="en-IN" sz="2400" b="0" strike="noStrike" spc="-1">
              <a:solidFill>
                <a:srgbClr val="333399"/>
              </a:solidFill>
              <a:latin typeface="Arial"/>
            </a:endParaRPr>
          </a:p>
          <a:p>
            <a:pPr marL="952200" lvl="1" indent="-495000">
              <a:lnSpc>
                <a:spcPct val="80000"/>
              </a:lnSpc>
              <a:spcBef>
                <a:spcPts val="550"/>
              </a:spcBef>
              <a:buClr>
                <a:srgbClr val="333399"/>
              </a:buClr>
              <a:buSzPct val="55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200" b="0" strike="noStrike" spc="-1">
                <a:solidFill>
                  <a:srgbClr val="800000"/>
                </a:solidFill>
                <a:latin typeface="Arial"/>
              </a:rPr>
              <a:t>Possible ways for flushing database cache to database disk:</a:t>
            </a:r>
            <a:endParaRPr lang="en-IN" sz="2200" b="0" strike="noStrike" spc="-1">
              <a:solidFill>
                <a:srgbClr val="800000"/>
              </a:solidFill>
              <a:latin typeface="Arial"/>
            </a:endParaRPr>
          </a:p>
          <a:p>
            <a:pPr marL="1371600" lvl="2" indent="-457200">
              <a:lnSpc>
                <a:spcPct val="80000"/>
              </a:lnSpc>
              <a:spcBef>
                <a:spcPts val="499"/>
              </a:spcBef>
              <a:buClr>
                <a:srgbClr val="990033"/>
              </a:buClr>
              <a:buSzPct val="50000"/>
              <a:buFont typeface="Arial"/>
              <a:buAutoNum type="arabicPeriod"/>
              <a:tabLst>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solidFill>
                  <a:srgbClr val="333399"/>
                </a:solidFill>
                <a:latin typeface="Arial"/>
              </a:rPr>
              <a:t>Steal: Cache can be flushed before transaction commits.</a:t>
            </a:r>
            <a:endParaRPr lang="en-IN" sz="2000" b="0" strike="noStrike" spc="-1">
              <a:solidFill>
                <a:srgbClr val="333399"/>
              </a:solidFill>
              <a:latin typeface="Arial"/>
            </a:endParaRPr>
          </a:p>
          <a:p>
            <a:pPr marL="1371600" lvl="2" indent="-457200">
              <a:lnSpc>
                <a:spcPct val="80000"/>
              </a:lnSpc>
              <a:spcBef>
                <a:spcPts val="499"/>
              </a:spcBef>
              <a:buClr>
                <a:srgbClr val="990033"/>
              </a:buClr>
              <a:buSzPct val="50000"/>
              <a:buFont typeface="Arial"/>
              <a:buAutoNum type="arabicPeriod"/>
              <a:tabLst>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solidFill>
                  <a:srgbClr val="333399"/>
                </a:solidFill>
                <a:latin typeface="Arial"/>
              </a:rPr>
              <a:t>No-Steal: Cache cannot be flushed before transaction commit.</a:t>
            </a:r>
            <a:endParaRPr lang="en-IN" sz="2000" b="0" strike="noStrike" spc="-1">
              <a:solidFill>
                <a:srgbClr val="333399"/>
              </a:solidFill>
              <a:latin typeface="Arial"/>
            </a:endParaRPr>
          </a:p>
          <a:p>
            <a:pPr marL="1371600" lvl="2" indent="-457200">
              <a:lnSpc>
                <a:spcPct val="80000"/>
              </a:lnSpc>
              <a:spcBef>
                <a:spcPts val="499"/>
              </a:spcBef>
              <a:buClr>
                <a:srgbClr val="990033"/>
              </a:buClr>
              <a:buSzPct val="50000"/>
              <a:buFont typeface="Arial"/>
              <a:buAutoNum type="arabicPeriod"/>
              <a:tabLst>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solidFill>
                  <a:srgbClr val="333399"/>
                </a:solidFill>
                <a:latin typeface="Arial"/>
              </a:rPr>
              <a:t>Force:  Cache is immediately flushed (forced) to disk.</a:t>
            </a:r>
            <a:endParaRPr lang="en-IN" sz="2000" b="0" strike="noStrike" spc="-1">
              <a:solidFill>
                <a:srgbClr val="333399"/>
              </a:solidFill>
              <a:latin typeface="Arial"/>
            </a:endParaRPr>
          </a:p>
          <a:p>
            <a:pPr marL="1371600" lvl="2" indent="-457200">
              <a:lnSpc>
                <a:spcPct val="80000"/>
              </a:lnSpc>
              <a:spcBef>
                <a:spcPts val="499"/>
              </a:spcBef>
              <a:buClr>
                <a:srgbClr val="990033"/>
              </a:buClr>
              <a:buSzPct val="50000"/>
              <a:buFont typeface="Arial"/>
              <a:buAutoNum type="arabicPeriod"/>
              <a:tabLst>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solidFill>
                  <a:srgbClr val="333399"/>
                </a:solidFill>
                <a:latin typeface="Arial"/>
              </a:rPr>
              <a:t>No-Force:  Cache is deferred until transaction commits</a:t>
            </a:r>
            <a:endParaRPr lang="en-IN" sz="2000" b="0" strike="noStrike" spc="-1">
              <a:solidFill>
                <a:srgbClr val="333399"/>
              </a:solidFill>
              <a:latin typeface="Arial"/>
            </a:endParaRPr>
          </a:p>
          <a:p>
            <a:pPr marL="952200" lvl="1" indent="-495000">
              <a:lnSpc>
                <a:spcPct val="80000"/>
              </a:lnSpc>
              <a:spcBef>
                <a:spcPts val="550"/>
              </a:spcBef>
              <a:buClr>
                <a:srgbClr val="333399"/>
              </a:buClr>
              <a:buSzPct val="55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200" b="0" strike="noStrike" spc="-1">
                <a:solidFill>
                  <a:srgbClr val="800000"/>
                </a:solidFill>
                <a:latin typeface="Arial"/>
              </a:rPr>
              <a:t>These give rise to four different ways for handling recovery:</a:t>
            </a:r>
            <a:endParaRPr lang="en-IN" sz="2200" b="0" strike="noStrike" spc="-1">
              <a:solidFill>
                <a:srgbClr val="800000"/>
              </a:solidFill>
              <a:latin typeface="Arial"/>
            </a:endParaRPr>
          </a:p>
          <a:p>
            <a:pPr marL="1371600" lvl="2" indent="-457200">
              <a:lnSpc>
                <a:spcPct val="80000"/>
              </a:lnSpc>
              <a:spcBef>
                <a:spcPts val="499"/>
              </a:spcBef>
              <a:buClr>
                <a:srgbClr val="990033"/>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solidFill>
                  <a:srgbClr val="333399"/>
                </a:solidFill>
                <a:latin typeface="Arial"/>
              </a:rPr>
              <a:t>Steal/No-Force (Undo/Redo)</a:t>
            </a:r>
            <a:endParaRPr lang="en-IN" sz="2000" b="0" strike="noStrike" spc="-1">
              <a:solidFill>
                <a:srgbClr val="333399"/>
              </a:solidFill>
              <a:latin typeface="Arial"/>
            </a:endParaRPr>
          </a:p>
          <a:p>
            <a:pPr marL="1371600" lvl="2" indent="-457200">
              <a:lnSpc>
                <a:spcPct val="80000"/>
              </a:lnSpc>
              <a:spcBef>
                <a:spcPts val="499"/>
              </a:spcBef>
              <a:buClr>
                <a:srgbClr val="990033"/>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solidFill>
                  <a:srgbClr val="333399"/>
                </a:solidFill>
                <a:latin typeface="Arial"/>
              </a:rPr>
              <a:t>Steal/Force (Undo/No-redo)</a:t>
            </a:r>
            <a:endParaRPr lang="en-IN" sz="2000" b="0" strike="noStrike" spc="-1">
              <a:solidFill>
                <a:srgbClr val="333399"/>
              </a:solidFill>
              <a:latin typeface="Arial"/>
            </a:endParaRPr>
          </a:p>
          <a:p>
            <a:pPr marL="1371600" lvl="2" indent="-457200">
              <a:lnSpc>
                <a:spcPct val="80000"/>
              </a:lnSpc>
              <a:spcBef>
                <a:spcPts val="499"/>
              </a:spcBef>
              <a:buClr>
                <a:srgbClr val="990033"/>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solidFill>
                  <a:srgbClr val="333399"/>
                </a:solidFill>
                <a:latin typeface="Arial"/>
              </a:rPr>
              <a:t>No-Steal/No-Force (Redo/No-undo) </a:t>
            </a:r>
            <a:endParaRPr lang="en-IN" sz="2000" b="0" strike="noStrike" spc="-1">
              <a:solidFill>
                <a:srgbClr val="333399"/>
              </a:solidFill>
              <a:latin typeface="Arial"/>
            </a:endParaRPr>
          </a:p>
          <a:p>
            <a:pPr marL="1371600" lvl="2" indent="-457200">
              <a:lnSpc>
                <a:spcPct val="80000"/>
              </a:lnSpc>
              <a:spcBef>
                <a:spcPts val="499"/>
              </a:spcBef>
              <a:buClr>
                <a:srgbClr val="990033"/>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solidFill>
                  <a:srgbClr val="333399"/>
                </a:solidFill>
                <a:latin typeface="Arial"/>
              </a:rPr>
              <a:t>No-Steal/Force (No-undo/No-redo)</a:t>
            </a:r>
            <a:endParaRPr lang="en-IN" sz="2000" b="0" strike="noStrike" spc="-1">
              <a:solidFill>
                <a:srgbClr val="333399"/>
              </a:solid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 name="TextShape 1"/>
          <p:cNvSpPr txBox="1"/>
          <p:nvPr/>
        </p:nvSpPr>
        <p:spPr>
          <a:xfrm>
            <a:off x="228600" y="303120"/>
            <a:ext cx="7796160" cy="992160"/>
          </a:xfrm>
          <a:prstGeom prst="rect">
            <a:avLst/>
          </a:prstGeom>
          <a:noFill/>
          <a:ln>
            <a:noFill/>
          </a:ln>
        </p:spPr>
        <p:txBody>
          <a:bodyPr lIns="90000" tIns="46800" rIns="90000" bIns="46800" anchor="b">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800000"/>
                </a:solidFill>
                <a:latin typeface="Arial"/>
              </a:rPr>
              <a:t>Database Recovery</a:t>
            </a:r>
            <a:endParaRPr lang="en-IN" sz="3600" b="0" strike="noStrike" spc="-1">
              <a:solidFill>
                <a:srgbClr val="800000"/>
              </a:solidFill>
              <a:latin typeface="Arial"/>
            </a:endParaRPr>
          </a:p>
        </p:txBody>
      </p:sp>
      <p:sp>
        <p:nvSpPr>
          <p:cNvPr id="206" name="TextShape 2"/>
          <p:cNvSpPr txBox="1"/>
          <p:nvPr/>
        </p:nvSpPr>
        <p:spPr>
          <a:xfrm>
            <a:off x="239400" y="1600200"/>
            <a:ext cx="8294760" cy="4572000"/>
          </a:xfrm>
          <a:prstGeom prst="rect">
            <a:avLst/>
          </a:prstGeom>
          <a:noFill/>
          <a:ln>
            <a:noFill/>
          </a:ln>
        </p:spPr>
        <p:txBody>
          <a:bodyPr lIns="90000" tIns="46800" rIns="0" bIns="46800">
            <a:normAutofit/>
          </a:bodyPr>
          <a:lstStyle/>
          <a:p>
            <a:pPr marL="342720" indent="-342720">
              <a:lnSpc>
                <a:spcPct val="90000"/>
              </a:lnSpc>
              <a:spcBef>
                <a:spcPts val="697"/>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333399"/>
                </a:solidFill>
                <a:latin typeface="Arial"/>
              </a:rPr>
              <a:t>8 Recovery Scheme</a:t>
            </a:r>
            <a:endParaRPr lang="en-IN" sz="2800" b="0" strike="noStrike" spc="-1">
              <a:solidFill>
                <a:srgbClr val="333399"/>
              </a:solidFill>
              <a:latin typeface="Arial"/>
            </a:endParaRPr>
          </a:p>
          <a:p>
            <a:pPr marL="342720" indent="-342720">
              <a:lnSpc>
                <a:spcPct val="90000"/>
              </a:lnSpc>
              <a:spcBef>
                <a:spcPts val="697"/>
              </a:spcBef>
              <a:buClr>
                <a:srgbClr val="990033"/>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333399"/>
                </a:solidFill>
                <a:latin typeface="Arial"/>
              </a:rPr>
              <a:t>Deferred Update (No Undo/Redo)</a:t>
            </a:r>
            <a:endParaRPr lang="en-IN" sz="2800" b="0" strike="noStrike" spc="-1">
              <a:solidFill>
                <a:srgbClr val="333399"/>
              </a:solidFill>
              <a:latin typeface="Arial"/>
            </a:endParaRPr>
          </a:p>
          <a:p>
            <a:pPr marL="742680" lvl="1" indent="-285480">
              <a:lnSpc>
                <a:spcPct val="90000"/>
              </a:lnSpc>
              <a:spcBef>
                <a:spcPts val="649"/>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600" b="0" strike="noStrike" spc="-1">
                <a:solidFill>
                  <a:srgbClr val="800000"/>
                </a:solidFill>
                <a:latin typeface="Arial"/>
              </a:rPr>
              <a:t>The data update goes as follows:</a:t>
            </a:r>
            <a:endParaRPr lang="en-IN" sz="2600" b="0" strike="noStrike" spc="-1">
              <a:solidFill>
                <a:srgbClr val="800000"/>
              </a:solidFill>
              <a:latin typeface="Arial"/>
            </a:endParaRPr>
          </a:p>
          <a:p>
            <a:pPr marL="742680" lvl="1" indent="-285480">
              <a:lnSpc>
                <a:spcPct val="90000"/>
              </a:lnSpc>
              <a:spcBef>
                <a:spcPts val="649"/>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600" b="0" strike="noStrike" spc="-1">
                <a:solidFill>
                  <a:srgbClr val="800000"/>
                </a:solidFill>
                <a:latin typeface="Arial"/>
              </a:rPr>
              <a:t>A set of transactions records their updates in the log.</a:t>
            </a:r>
            <a:endParaRPr lang="en-IN" sz="2600" b="0" strike="noStrike" spc="-1">
              <a:solidFill>
                <a:srgbClr val="800000"/>
              </a:solidFill>
              <a:latin typeface="Arial"/>
            </a:endParaRPr>
          </a:p>
          <a:p>
            <a:pPr marL="742680" lvl="1" indent="-285480">
              <a:lnSpc>
                <a:spcPct val="90000"/>
              </a:lnSpc>
              <a:spcBef>
                <a:spcPts val="649"/>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600" b="0" strike="noStrike" spc="-1">
                <a:solidFill>
                  <a:srgbClr val="800000"/>
                </a:solidFill>
                <a:latin typeface="Arial"/>
              </a:rPr>
              <a:t>At commit point under WAL scheme these updates are saved on database disk.</a:t>
            </a:r>
            <a:endParaRPr lang="en-IN" sz="2600" b="0" strike="noStrike" spc="-1">
              <a:solidFill>
                <a:srgbClr val="800000"/>
              </a:solidFill>
              <a:latin typeface="Arial"/>
            </a:endParaRPr>
          </a:p>
          <a:p>
            <a:pPr marL="742680" lvl="1" indent="-285480">
              <a:lnSpc>
                <a:spcPct val="90000"/>
              </a:lnSpc>
              <a:spcBef>
                <a:spcPts val="649"/>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600" b="0" strike="noStrike" spc="-1">
                <a:solidFill>
                  <a:srgbClr val="800000"/>
                </a:solidFill>
                <a:latin typeface="Arial"/>
              </a:rPr>
              <a:t>After reboot from a failure the log is used to redo all the transactions affected by this failure.  No undo is required because no AFIM is flushed to the disk before a transaction commits.</a:t>
            </a:r>
            <a:endParaRPr lang="en-IN" sz="2600" b="0" strike="noStrike" spc="-1">
              <a:solidFill>
                <a:srgbClr val="800000"/>
              </a:solid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7" name="TextShape 1"/>
          <p:cNvSpPr txBox="1"/>
          <p:nvPr/>
        </p:nvSpPr>
        <p:spPr>
          <a:xfrm>
            <a:off x="228600" y="303120"/>
            <a:ext cx="7796160" cy="992160"/>
          </a:xfrm>
          <a:prstGeom prst="rect">
            <a:avLst/>
          </a:prstGeom>
          <a:noFill/>
          <a:ln>
            <a:noFill/>
          </a:ln>
        </p:spPr>
        <p:txBody>
          <a:bodyPr lIns="90000" tIns="46800" rIns="90000" bIns="46800" anchor="b">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800000"/>
                </a:solidFill>
                <a:latin typeface="Arial"/>
              </a:rPr>
              <a:t>Database Recovery</a:t>
            </a:r>
            <a:endParaRPr lang="en-IN" sz="3600" b="0" strike="noStrike" spc="-1">
              <a:solidFill>
                <a:srgbClr val="800000"/>
              </a:solidFill>
              <a:latin typeface="Arial"/>
            </a:endParaRPr>
          </a:p>
        </p:txBody>
      </p:sp>
      <p:sp>
        <p:nvSpPr>
          <p:cNvPr id="208" name="TextShape 2"/>
          <p:cNvSpPr txBox="1"/>
          <p:nvPr/>
        </p:nvSpPr>
        <p:spPr>
          <a:xfrm>
            <a:off x="239400" y="1600200"/>
            <a:ext cx="8294760" cy="4572000"/>
          </a:xfrm>
          <a:prstGeom prst="rect">
            <a:avLst/>
          </a:prstGeom>
          <a:noFill/>
          <a:ln>
            <a:noFill/>
          </a:ln>
        </p:spPr>
        <p:txBody>
          <a:bodyPr lIns="90000" tIns="46800" rIns="0" bIns="46800">
            <a:normAutofit/>
          </a:bodyPr>
          <a:lstStyle/>
          <a:p>
            <a:pPr marL="342720" indent="-342720">
              <a:spcBef>
                <a:spcPts val="598"/>
              </a:spcBef>
              <a:buClr>
                <a:srgbClr val="990033"/>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solidFill>
                  <a:srgbClr val="333399"/>
                </a:solidFill>
                <a:latin typeface="Arial"/>
              </a:rPr>
              <a:t>Deferred Update in a</a:t>
            </a:r>
            <a:r>
              <a:rPr lang="en-US" sz="2400" b="0" strike="noStrike" spc="-1">
                <a:solidFill>
                  <a:srgbClr val="3333CC"/>
                </a:solidFill>
                <a:latin typeface="Arial"/>
              </a:rPr>
              <a:t> sin</a:t>
            </a:r>
            <a:r>
              <a:rPr lang="en-US" sz="2400" b="0" strike="noStrike" spc="-1">
                <a:solidFill>
                  <a:srgbClr val="333399"/>
                </a:solidFill>
                <a:latin typeface="Arial"/>
              </a:rPr>
              <a:t>gle-user system</a:t>
            </a:r>
            <a:r>
              <a:t/>
            </a:r>
            <a:br/>
            <a:r>
              <a:rPr lang="en-US" sz="2400" b="0" strike="noStrike" spc="-1">
                <a:solidFill>
                  <a:srgbClr val="333399"/>
                </a:solidFill>
                <a:latin typeface="Arial"/>
              </a:rPr>
              <a:t>There is no concurrent data sharing in a single user system.  The data update goes as follows:</a:t>
            </a:r>
            <a:endParaRPr lang="en-IN" sz="2400" b="0" strike="noStrike" spc="-1">
              <a:solidFill>
                <a:srgbClr val="333399"/>
              </a:solidFill>
              <a:latin typeface="Arial"/>
            </a:endParaRPr>
          </a:p>
          <a:p>
            <a:pPr marL="742680" lvl="1" indent="-285480">
              <a:spcBef>
                <a:spcPts val="550"/>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0" strike="noStrike" spc="-1">
                <a:solidFill>
                  <a:srgbClr val="800000"/>
                </a:solidFill>
                <a:latin typeface="Arial"/>
              </a:rPr>
              <a:t>A set of transactions records their updates in the log.</a:t>
            </a:r>
            <a:endParaRPr lang="en-IN" sz="2200" b="0" strike="noStrike" spc="-1">
              <a:solidFill>
                <a:srgbClr val="800000"/>
              </a:solidFill>
              <a:latin typeface="Arial"/>
            </a:endParaRPr>
          </a:p>
          <a:p>
            <a:pPr marL="742680" lvl="1" indent="-285480">
              <a:spcBef>
                <a:spcPts val="550"/>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0" strike="noStrike" spc="-1">
                <a:solidFill>
                  <a:srgbClr val="800000"/>
                </a:solidFill>
                <a:latin typeface="Arial"/>
              </a:rPr>
              <a:t>At commit point under WAL scheme these updates are saved on database disk.</a:t>
            </a:r>
            <a:endParaRPr lang="en-IN" sz="2200" b="0" strike="noStrike" spc="-1">
              <a:solidFill>
                <a:srgbClr val="800000"/>
              </a:solidFill>
              <a:latin typeface="Arial"/>
            </a:endParaRPr>
          </a:p>
          <a:p>
            <a:pPr marL="342720" indent="-342720">
              <a:spcBef>
                <a:spcPts val="598"/>
              </a:spcBef>
              <a:buClr>
                <a:srgbClr val="990033"/>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solidFill>
                  <a:srgbClr val="333399"/>
                </a:solidFill>
                <a:latin typeface="Arial"/>
              </a:rPr>
              <a:t>After reboot from a failure the log is used to redo all the transactions affected by this failure.  No undo is required because no AFIM is flushed to the disk before a transaction commits.</a:t>
            </a:r>
            <a:endParaRPr lang="en-IN" sz="2400" b="0" strike="noStrike" spc="-1">
              <a:solidFill>
                <a:srgbClr val="333399"/>
              </a:solidFill>
              <a:latin typeface="Arial"/>
            </a:endParaRPr>
          </a:p>
          <a:p>
            <a:pPr marL="742680" lvl="1" indent="-285480">
              <a:spcBef>
                <a:spcPts val="598"/>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400" b="0" strike="noStrike" spc="-1">
              <a:solidFill>
                <a:srgbClr val="800000"/>
              </a:solidFill>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9" name="TextShape 1"/>
          <p:cNvSpPr txBox="1"/>
          <p:nvPr/>
        </p:nvSpPr>
        <p:spPr>
          <a:xfrm>
            <a:off x="228600" y="303120"/>
            <a:ext cx="7796160" cy="992160"/>
          </a:xfrm>
          <a:prstGeom prst="rect">
            <a:avLst/>
          </a:prstGeom>
          <a:noFill/>
          <a:ln>
            <a:noFill/>
          </a:ln>
        </p:spPr>
        <p:txBody>
          <a:bodyPr lIns="90000" tIns="46800" rIns="90000" bIns="46800" anchor="b">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800000"/>
                </a:solidFill>
                <a:latin typeface="Arial"/>
              </a:rPr>
              <a:t>Database Recovery</a:t>
            </a:r>
            <a:endParaRPr lang="en-IN" sz="3600" b="0" strike="noStrike" spc="-1">
              <a:solidFill>
                <a:srgbClr val="800000"/>
              </a:solidFill>
              <a:latin typeface="Arial"/>
            </a:endParaRPr>
          </a:p>
        </p:txBody>
      </p:sp>
      <p:pic>
        <p:nvPicPr>
          <p:cNvPr id="210" name="Picture 209"/>
          <p:cNvPicPr/>
          <p:nvPr/>
        </p:nvPicPr>
        <p:blipFill>
          <a:blip r:embed="rId2"/>
          <a:stretch/>
        </p:blipFill>
        <p:spPr>
          <a:xfrm>
            <a:off x="685800" y="1752480"/>
            <a:ext cx="7620120" cy="444204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1" name="TextShape 1"/>
          <p:cNvSpPr txBox="1"/>
          <p:nvPr/>
        </p:nvSpPr>
        <p:spPr>
          <a:xfrm>
            <a:off x="228600" y="303120"/>
            <a:ext cx="7796160" cy="992160"/>
          </a:xfrm>
          <a:prstGeom prst="rect">
            <a:avLst/>
          </a:prstGeom>
          <a:noFill/>
          <a:ln>
            <a:noFill/>
          </a:ln>
        </p:spPr>
        <p:txBody>
          <a:bodyPr lIns="90000" tIns="46800" rIns="90000" bIns="46800" anchor="b">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800000"/>
                </a:solidFill>
                <a:latin typeface="Arial"/>
              </a:rPr>
              <a:t>Database Recovery</a:t>
            </a:r>
            <a:endParaRPr lang="en-IN" sz="3600" b="0" strike="noStrike" spc="-1">
              <a:solidFill>
                <a:srgbClr val="800000"/>
              </a:solidFill>
              <a:latin typeface="Arial"/>
            </a:endParaRPr>
          </a:p>
        </p:txBody>
      </p:sp>
      <p:sp>
        <p:nvSpPr>
          <p:cNvPr id="212" name="TextShape 2"/>
          <p:cNvSpPr txBox="1"/>
          <p:nvPr/>
        </p:nvSpPr>
        <p:spPr>
          <a:xfrm>
            <a:off x="239400" y="1599840"/>
            <a:ext cx="8294760" cy="2940120"/>
          </a:xfrm>
          <a:prstGeom prst="rect">
            <a:avLst/>
          </a:prstGeom>
          <a:noFill/>
          <a:ln>
            <a:noFill/>
          </a:ln>
        </p:spPr>
        <p:txBody>
          <a:bodyPr lIns="90000" tIns="46800" rIns="0" bIns="46800">
            <a:normAutofit/>
          </a:bodyPr>
          <a:lstStyle/>
          <a:p>
            <a:pPr marL="342720" indent="-342720">
              <a:lnSpc>
                <a:spcPct val="90000"/>
              </a:lnSpc>
              <a:spcBef>
                <a:spcPts val="5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solidFill>
                  <a:srgbClr val="333399"/>
                </a:solidFill>
                <a:latin typeface="Arial"/>
              </a:rPr>
              <a:t>Deferred Update with concurrent users</a:t>
            </a:r>
            <a:endParaRPr lang="en-IN" sz="2400" b="0" strike="noStrike" spc="-1">
              <a:solidFill>
                <a:srgbClr val="333399"/>
              </a:solidFill>
              <a:latin typeface="Arial"/>
            </a:endParaRPr>
          </a:p>
          <a:p>
            <a:pPr marL="342720" indent="-342720">
              <a:lnSpc>
                <a:spcPct val="90000"/>
              </a:lnSpc>
              <a:spcBef>
                <a:spcPts val="598"/>
              </a:spcBef>
              <a:buClr>
                <a:srgbClr val="990033"/>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solidFill>
                  <a:srgbClr val="333399"/>
                </a:solidFill>
                <a:latin typeface="Arial"/>
              </a:rPr>
              <a:t>This environment requires some concurrency control mechanism to guarantee </a:t>
            </a:r>
            <a:r>
              <a:rPr lang="en-US" sz="2400" b="1" strike="noStrike" spc="-1">
                <a:solidFill>
                  <a:srgbClr val="333399"/>
                </a:solidFill>
                <a:latin typeface="Arial"/>
              </a:rPr>
              <a:t>isolation</a:t>
            </a:r>
            <a:r>
              <a:rPr lang="en-US" sz="2400" b="0" strike="noStrike" spc="-1">
                <a:solidFill>
                  <a:srgbClr val="333399"/>
                </a:solidFill>
                <a:latin typeface="Arial"/>
              </a:rPr>
              <a:t> property of transactions. In a system recovery transactions which were recorded in the log after the last checkpoint were </a:t>
            </a:r>
            <a:r>
              <a:rPr lang="en-US" sz="2400" b="1" strike="noStrike" spc="-1">
                <a:solidFill>
                  <a:srgbClr val="333399"/>
                </a:solidFill>
                <a:latin typeface="Arial"/>
              </a:rPr>
              <a:t>redone</a:t>
            </a:r>
            <a:r>
              <a:rPr lang="en-US" sz="2400" b="0" strike="noStrike" spc="-1">
                <a:solidFill>
                  <a:srgbClr val="333399"/>
                </a:solidFill>
                <a:latin typeface="Arial"/>
              </a:rPr>
              <a:t>.  The recovery manager may scan some of the transactions recorded before the checkpoint to get the AFIMs.</a:t>
            </a:r>
            <a:endParaRPr lang="en-IN" sz="2400" b="0" strike="noStrike" spc="-1">
              <a:solidFill>
                <a:srgbClr val="333399"/>
              </a:solidFill>
              <a:latin typeface="Arial"/>
            </a:endParaRPr>
          </a:p>
        </p:txBody>
      </p:sp>
      <p:pic>
        <p:nvPicPr>
          <p:cNvPr id="213" name="Picture 212"/>
          <p:cNvPicPr/>
          <p:nvPr/>
        </p:nvPicPr>
        <p:blipFill>
          <a:blip r:embed="rId2"/>
          <a:stretch/>
        </p:blipFill>
        <p:spPr>
          <a:xfrm>
            <a:off x="914400" y="4495680"/>
            <a:ext cx="7186680" cy="1957680"/>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4" name="TextShape 1"/>
          <p:cNvSpPr txBox="1"/>
          <p:nvPr/>
        </p:nvSpPr>
        <p:spPr>
          <a:xfrm>
            <a:off x="228600" y="303120"/>
            <a:ext cx="7796160" cy="992160"/>
          </a:xfrm>
          <a:prstGeom prst="rect">
            <a:avLst/>
          </a:prstGeom>
          <a:noFill/>
          <a:ln>
            <a:noFill/>
          </a:ln>
        </p:spPr>
        <p:txBody>
          <a:bodyPr lIns="90000" tIns="46800" rIns="90000" bIns="46800" anchor="b">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800000"/>
                </a:solidFill>
                <a:latin typeface="Arial"/>
              </a:rPr>
              <a:t>Database Recovery</a:t>
            </a:r>
            <a:endParaRPr lang="en-IN" sz="3600" b="0" strike="noStrike" spc="-1">
              <a:solidFill>
                <a:srgbClr val="800000"/>
              </a:solidFill>
              <a:latin typeface="Arial"/>
            </a:endParaRPr>
          </a:p>
        </p:txBody>
      </p:sp>
      <p:pic>
        <p:nvPicPr>
          <p:cNvPr id="215" name="Picture 214"/>
          <p:cNvPicPr/>
          <p:nvPr/>
        </p:nvPicPr>
        <p:blipFill>
          <a:blip r:embed="rId2"/>
          <a:stretch/>
        </p:blipFill>
        <p:spPr>
          <a:xfrm>
            <a:off x="1447920" y="1557360"/>
            <a:ext cx="5715000" cy="491976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6" name="TextShape 1"/>
          <p:cNvSpPr txBox="1"/>
          <p:nvPr/>
        </p:nvSpPr>
        <p:spPr>
          <a:xfrm>
            <a:off x="228600" y="303120"/>
            <a:ext cx="7796160" cy="992160"/>
          </a:xfrm>
          <a:prstGeom prst="rect">
            <a:avLst/>
          </a:prstGeom>
          <a:noFill/>
          <a:ln>
            <a:noFill/>
          </a:ln>
        </p:spPr>
        <p:txBody>
          <a:bodyPr lIns="90000" tIns="46800" rIns="90000" bIns="46800" anchor="b">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800000"/>
                </a:solidFill>
                <a:latin typeface="Arial"/>
              </a:rPr>
              <a:t>Database Recovery</a:t>
            </a:r>
            <a:endParaRPr lang="en-IN" sz="3600" b="0" strike="noStrike" spc="-1">
              <a:solidFill>
                <a:srgbClr val="800000"/>
              </a:solidFill>
              <a:latin typeface="Arial"/>
            </a:endParaRPr>
          </a:p>
        </p:txBody>
      </p:sp>
      <p:sp>
        <p:nvSpPr>
          <p:cNvPr id="217" name="TextShape 2"/>
          <p:cNvSpPr txBox="1"/>
          <p:nvPr/>
        </p:nvSpPr>
        <p:spPr>
          <a:xfrm>
            <a:off x="239400" y="1600200"/>
            <a:ext cx="8294760" cy="4572000"/>
          </a:xfrm>
          <a:prstGeom prst="rect">
            <a:avLst/>
          </a:prstGeom>
          <a:noFill/>
          <a:ln>
            <a:noFill/>
          </a:ln>
        </p:spPr>
        <p:txBody>
          <a:bodyPr lIns="90000" tIns="46800" rIns="0" bIns="46800">
            <a:normAutofit/>
          </a:bodyPr>
          <a:lstStyle/>
          <a:p>
            <a:pPr marL="342720" indent="-342720">
              <a:lnSpc>
                <a:spcPct val="80000"/>
              </a:lnSpc>
              <a:spcBef>
                <a:spcPts val="5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solidFill>
                  <a:srgbClr val="333399"/>
                </a:solidFill>
                <a:latin typeface="Arial"/>
              </a:rPr>
              <a:t>Deferred Update with concurrent users</a:t>
            </a:r>
            <a:endParaRPr lang="en-IN" sz="2400" b="0" strike="noStrike" spc="-1">
              <a:solidFill>
                <a:srgbClr val="333399"/>
              </a:solidFill>
              <a:latin typeface="Arial"/>
            </a:endParaRPr>
          </a:p>
          <a:p>
            <a:pPr marL="342720" indent="-342720">
              <a:lnSpc>
                <a:spcPct val="80000"/>
              </a:lnSpc>
              <a:spcBef>
                <a:spcPts val="598"/>
              </a:spcBef>
              <a:buClr>
                <a:srgbClr val="990033"/>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solidFill>
                  <a:srgbClr val="333399"/>
                </a:solidFill>
                <a:latin typeface="Arial"/>
              </a:rPr>
              <a:t>Two tables are required for implementing this protocol:</a:t>
            </a:r>
            <a:endParaRPr lang="en-IN" sz="2400" b="0" strike="noStrike" spc="-1">
              <a:solidFill>
                <a:srgbClr val="333399"/>
              </a:solidFill>
              <a:latin typeface="Arial"/>
            </a:endParaRPr>
          </a:p>
          <a:p>
            <a:pPr marL="742680" lvl="1" indent="-285480">
              <a:lnSpc>
                <a:spcPct val="80000"/>
              </a:lnSpc>
              <a:spcBef>
                <a:spcPts val="550"/>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1" strike="noStrike" spc="-1">
                <a:solidFill>
                  <a:srgbClr val="800000"/>
                </a:solidFill>
                <a:latin typeface="Arial"/>
              </a:rPr>
              <a:t>Active table</a:t>
            </a:r>
            <a:r>
              <a:rPr lang="en-US" sz="2200" b="0" strike="noStrike" spc="-1">
                <a:solidFill>
                  <a:srgbClr val="800000"/>
                </a:solidFill>
                <a:latin typeface="Arial"/>
              </a:rPr>
              <a:t>:  All active transactions are entered in this table.</a:t>
            </a:r>
            <a:endParaRPr lang="en-IN" sz="2200" b="0" strike="noStrike" spc="-1">
              <a:solidFill>
                <a:srgbClr val="800000"/>
              </a:solidFill>
              <a:latin typeface="Arial"/>
            </a:endParaRPr>
          </a:p>
          <a:p>
            <a:pPr marL="742680" lvl="1" indent="-285480">
              <a:lnSpc>
                <a:spcPct val="80000"/>
              </a:lnSpc>
              <a:spcBef>
                <a:spcPts val="550"/>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1" strike="noStrike" spc="-1">
                <a:solidFill>
                  <a:srgbClr val="800000"/>
                </a:solidFill>
                <a:latin typeface="Arial"/>
              </a:rPr>
              <a:t>Commit table</a:t>
            </a:r>
            <a:r>
              <a:rPr lang="en-US" sz="2200" b="0" strike="noStrike" spc="-1">
                <a:solidFill>
                  <a:srgbClr val="800000"/>
                </a:solidFill>
                <a:latin typeface="Arial"/>
              </a:rPr>
              <a:t>: Transactions to be committed are entered in this table.</a:t>
            </a:r>
            <a:endParaRPr lang="en-IN" sz="2200" b="0" strike="noStrike" spc="-1">
              <a:solidFill>
                <a:srgbClr val="800000"/>
              </a:solidFill>
              <a:latin typeface="Arial"/>
            </a:endParaRPr>
          </a:p>
          <a:p>
            <a:pPr marL="342720" indent="-342720">
              <a:lnSpc>
                <a:spcPct val="80000"/>
              </a:lnSpc>
              <a:spcBef>
                <a:spcPts val="598"/>
              </a:spcBef>
              <a:buClr>
                <a:srgbClr val="990033"/>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b="0" strike="noStrike" spc="-1">
              <a:solidFill>
                <a:srgbClr val="333399"/>
              </a:solidFill>
              <a:latin typeface="Arial"/>
            </a:endParaRPr>
          </a:p>
          <a:p>
            <a:pPr marL="342720" indent="-342720">
              <a:lnSpc>
                <a:spcPct val="80000"/>
              </a:lnSpc>
              <a:spcBef>
                <a:spcPts val="598"/>
              </a:spcBef>
              <a:buClr>
                <a:srgbClr val="990033"/>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solidFill>
                  <a:srgbClr val="333399"/>
                </a:solidFill>
                <a:latin typeface="Arial"/>
              </a:rPr>
              <a:t>During recovery, all transactions of the </a:t>
            </a:r>
            <a:r>
              <a:rPr lang="en-US" sz="2400" b="1" strike="noStrike" spc="-1">
                <a:solidFill>
                  <a:srgbClr val="333399"/>
                </a:solidFill>
                <a:latin typeface="Arial"/>
              </a:rPr>
              <a:t>commit</a:t>
            </a:r>
            <a:r>
              <a:rPr lang="en-US" sz="2400" b="0" strike="noStrike" spc="-1">
                <a:solidFill>
                  <a:srgbClr val="333399"/>
                </a:solidFill>
                <a:latin typeface="Arial"/>
              </a:rPr>
              <a:t> table are redone and all transactions of </a:t>
            </a:r>
            <a:r>
              <a:rPr lang="en-US" sz="2400" b="1" strike="noStrike" spc="-1">
                <a:solidFill>
                  <a:srgbClr val="333399"/>
                </a:solidFill>
                <a:latin typeface="Arial"/>
              </a:rPr>
              <a:t>active</a:t>
            </a:r>
            <a:r>
              <a:rPr lang="en-US" sz="2400" b="0" strike="noStrike" spc="-1">
                <a:solidFill>
                  <a:srgbClr val="333399"/>
                </a:solidFill>
                <a:latin typeface="Arial"/>
              </a:rPr>
              <a:t> tables are ignored since none of their AFIMs reached the database.  It is possible that a </a:t>
            </a:r>
            <a:r>
              <a:rPr lang="en-US" sz="2400" b="1" strike="noStrike" spc="-1">
                <a:solidFill>
                  <a:srgbClr val="333399"/>
                </a:solidFill>
                <a:latin typeface="Arial"/>
              </a:rPr>
              <a:t>commit</a:t>
            </a:r>
            <a:r>
              <a:rPr lang="en-US" sz="2400" b="0" strike="noStrike" spc="-1">
                <a:solidFill>
                  <a:srgbClr val="333399"/>
                </a:solidFill>
                <a:latin typeface="Arial"/>
              </a:rPr>
              <a:t> table transaction may be </a:t>
            </a:r>
            <a:r>
              <a:rPr lang="en-US" sz="2400" b="1" strike="noStrike" spc="-1">
                <a:solidFill>
                  <a:srgbClr val="333399"/>
                </a:solidFill>
                <a:latin typeface="Arial"/>
              </a:rPr>
              <a:t>redone</a:t>
            </a:r>
            <a:r>
              <a:rPr lang="en-US" sz="2400" b="0" strike="noStrike" spc="-1">
                <a:solidFill>
                  <a:srgbClr val="333399"/>
                </a:solidFill>
                <a:latin typeface="Arial"/>
              </a:rPr>
              <a:t> twice but this does not create any inconsistency because of a redone is “</a:t>
            </a:r>
            <a:r>
              <a:rPr lang="en-US" sz="2400" b="1" strike="noStrike" spc="-1">
                <a:solidFill>
                  <a:srgbClr val="333399"/>
                </a:solidFill>
                <a:latin typeface="Arial"/>
              </a:rPr>
              <a:t>idempotent</a:t>
            </a:r>
            <a:r>
              <a:rPr lang="en-US" sz="2400" b="0" strike="noStrike" spc="-1">
                <a:solidFill>
                  <a:srgbClr val="333399"/>
                </a:solidFill>
                <a:latin typeface="Arial"/>
              </a:rPr>
              <a:t>”, that is, one redone for an AFIM is equivalent to multiple redone for the same AFIM.  </a:t>
            </a:r>
            <a:endParaRPr lang="en-IN" sz="2400" b="0" strike="noStrike" spc="-1">
              <a:solidFill>
                <a:srgbClr val="333399"/>
              </a:solid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8" name="TextShape 1"/>
          <p:cNvSpPr txBox="1"/>
          <p:nvPr/>
        </p:nvSpPr>
        <p:spPr>
          <a:xfrm>
            <a:off x="228600" y="303120"/>
            <a:ext cx="7796160" cy="992160"/>
          </a:xfrm>
          <a:prstGeom prst="rect">
            <a:avLst/>
          </a:prstGeom>
          <a:noFill/>
          <a:ln>
            <a:noFill/>
          </a:ln>
        </p:spPr>
        <p:txBody>
          <a:bodyPr lIns="90000" tIns="46800" rIns="90000" bIns="46800" anchor="b">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800000"/>
                </a:solidFill>
                <a:latin typeface="Arial"/>
              </a:rPr>
              <a:t>Database Recovery</a:t>
            </a:r>
            <a:endParaRPr lang="en-IN" sz="3600" b="0" strike="noStrike" spc="-1">
              <a:solidFill>
                <a:srgbClr val="800000"/>
              </a:solidFill>
              <a:latin typeface="Arial"/>
            </a:endParaRPr>
          </a:p>
        </p:txBody>
      </p:sp>
      <p:sp>
        <p:nvSpPr>
          <p:cNvPr id="219" name="TextShape 2"/>
          <p:cNvSpPr txBox="1"/>
          <p:nvPr/>
        </p:nvSpPr>
        <p:spPr>
          <a:xfrm>
            <a:off x="239400" y="1600200"/>
            <a:ext cx="8294760" cy="4572000"/>
          </a:xfrm>
          <a:prstGeom prst="rect">
            <a:avLst/>
          </a:prstGeom>
          <a:noFill/>
          <a:ln>
            <a:noFill/>
          </a:ln>
        </p:spPr>
        <p:txBody>
          <a:bodyPr lIns="90000" tIns="46800" rIns="0" bIns="46800">
            <a:normAutofit/>
          </a:bodyPr>
          <a:lstStyle/>
          <a:p>
            <a:pPr marL="342720" indent="-342720">
              <a:lnSpc>
                <a:spcPct val="90000"/>
              </a:lnSpc>
              <a:spcBef>
                <a:spcPts val="697"/>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333399"/>
                </a:solidFill>
                <a:latin typeface="Arial"/>
              </a:rPr>
              <a:t>Recovery Techniques Based on Immediate Update</a:t>
            </a:r>
            <a:endParaRPr lang="en-IN" sz="2800" b="0" strike="noStrike" spc="-1">
              <a:solidFill>
                <a:srgbClr val="333399"/>
              </a:solidFill>
              <a:latin typeface="Arial"/>
            </a:endParaRPr>
          </a:p>
          <a:p>
            <a:pPr marL="342720" indent="-342720">
              <a:lnSpc>
                <a:spcPct val="90000"/>
              </a:lnSpc>
              <a:spcBef>
                <a:spcPts val="697"/>
              </a:spcBef>
              <a:buClr>
                <a:srgbClr val="990033"/>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strike="noStrike" spc="-1">
                <a:solidFill>
                  <a:srgbClr val="333399"/>
                </a:solidFill>
                <a:latin typeface="Arial"/>
              </a:rPr>
              <a:t>Undo/No-redo Algorithm</a:t>
            </a:r>
            <a:r>
              <a:rPr lang="en-US" sz="2800" b="0" strike="noStrike" spc="-1">
                <a:solidFill>
                  <a:srgbClr val="333399"/>
                </a:solidFill>
                <a:latin typeface="Arial"/>
              </a:rPr>
              <a:t> </a:t>
            </a:r>
            <a:endParaRPr lang="en-IN" sz="2800" b="0" strike="noStrike" spc="-1">
              <a:solidFill>
                <a:srgbClr val="333399"/>
              </a:solidFill>
              <a:latin typeface="Arial"/>
            </a:endParaRPr>
          </a:p>
          <a:p>
            <a:pPr marL="742680" lvl="1" indent="-285480">
              <a:lnSpc>
                <a:spcPct val="90000"/>
              </a:lnSpc>
              <a:spcBef>
                <a:spcPts val="649"/>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600" b="0" strike="noStrike" spc="-1">
                <a:solidFill>
                  <a:srgbClr val="800000"/>
                </a:solidFill>
                <a:latin typeface="Arial"/>
              </a:rPr>
              <a:t>In this algorithm AFIMs of a transaction are flushed to the database disk under WAL before it commits.</a:t>
            </a:r>
            <a:endParaRPr lang="en-IN" sz="2600" b="0" strike="noStrike" spc="-1">
              <a:solidFill>
                <a:srgbClr val="800000"/>
              </a:solidFill>
              <a:latin typeface="Arial"/>
            </a:endParaRPr>
          </a:p>
          <a:p>
            <a:pPr marL="742680" lvl="1" indent="-285480">
              <a:lnSpc>
                <a:spcPct val="90000"/>
              </a:lnSpc>
              <a:spcBef>
                <a:spcPts val="649"/>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600" b="0" strike="noStrike" spc="-1">
                <a:solidFill>
                  <a:srgbClr val="800000"/>
                </a:solidFill>
                <a:latin typeface="Arial"/>
              </a:rPr>
              <a:t>For this reason the recovery manager </a:t>
            </a:r>
            <a:r>
              <a:rPr lang="en-US" sz="2600" b="1" strike="noStrike" spc="-1">
                <a:solidFill>
                  <a:srgbClr val="800000"/>
                </a:solidFill>
                <a:latin typeface="Arial"/>
              </a:rPr>
              <a:t>undoes</a:t>
            </a:r>
            <a:r>
              <a:rPr lang="en-US" sz="2600" b="0" strike="noStrike" spc="-1">
                <a:solidFill>
                  <a:srgbClr val="800000"/>
                </a:solidFill>
                <a:latin typeface="Arial"/>
              </a:rPr>
              <a:t> all transactions during recovery. </a:t>
            </a:r>
            <a:endParaRPr lang="en-IN" sz="2600" b="0" strike="noStrike" spc="-1">
              <a:solidFill>
                <a:srgbClr val="800000"/>
              </a:solidFill>
              <a:latin typeface="Arial"/>
            </a:endParaRPr>
          </a:p>
          <a:p>
            <a:pPr marL="742680" lvl="1" indent="-285480">
              <a:lnSpc>
                <a:spcPct val="90000"/>
              </a:lnSpc>
              <a:spcBef>
                <a:spcPts val="649"/>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600" b="0" strike="noStrike" spc="-1">
                <a:solidFill>
                  <a:srgbClr val="800000"/>
                </a:solidFill>
                <a:latin typeface="Arial"/>
              </a:rPr>
              <a:t>No transaction is </a:t>
            </a:r>
            <a:r>
              <a:rPr lang="en-US" sz="2600" b="1" strike="noStrike" spc="-1">
                <a:solidFill>
                  <a:srgbClr val="800000"/>
                </a:solidFill>
                <a:latin typeface="Arial"/>
              </a:rPr>
              <a:t>redone</a:t>
            </a:r>
            <a:r>
              <a:rPr lang="en-US" sz="2600" b="0" strike="noStrike" spc="-1">
                <a:solidFill>
                  <a:srgbClr val="800000"/>
                </a:solidFill>
                <a:latin typeface="Arial"/>
              </a:rPr>
              <a:t>.</a:t>
            </a:r>
            <a:endParaRPr lang="en-IN" sz="2600" b="0" strike="noStrike" spc="-1">
              <a:solidFill>
                <a:srgbClr val="800000"/>
              </a:solidFill>
              <a:latin typeface="Arial"/>
            </a:endParaRPr>
          </a:p>
          <a:p>
            <a:pPr marL="742680" lvl="1" indent="-285480">
              <a:lnSpc>
                <a:spcPct val="90000"/>
              </a:lnSpc>
              <a:spcBef>
                <a:spcPts val="649"/>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600" b="0" strike="noStrike" spc="-1">
                <a:solidFill>
                  <a:srgbClr val="800000"/>
                </a:solidFill>
                <a:latin typeface="Arial"/>
              </a:rPr>
              <a:t>It is possible that a transaction might have completed execution and ready to commit but this transaction is also </a:t>
            </a:r>
            <a:r>
              <a:rPr lang="en-US" sz="2600" b="1" strike="noStrike" spc="-1">
                <a:solidFill>
                  <a:srgbClr val="800000"/>
                </a:solidFill>
                <a:latin typeface="Arial"/>
              </a:rPr>
              <a:t>undone</a:t>
            </a:r>
            <a:r>
              <a:rPr lang="en-US" sz="2600" b="0" strike="noStrike" spc="-1">
                <a:solidFill>
                  <a:srgbClr val="800000"/>
                </a:solidFill>
                <a:latin typeface="Arial"/>
              </a:rPr>
              <a:t>.</a:t>
            </a:r>
            <a:endParaRPr lang="en-IN" sz="2600" b="0" strike="noStrike" spc="-1">
              <a:solidFill>
                <a:srgbClr val="800000"/>
              </a:solidFill>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0" name="TextShape 1"/>
          <p:cNvSpPr txBox="1"/>
          <p:nvPr/>
        </p:nvSpPr>
        <p:spPr>
          <a:xfrm>
            <a:off x="228600" y="303120"/>
            <a:ext cx="7796160" cy="992160"/>
          </a:xfrm>
          <a:prstGeom prst="rect">
            <a:avLst/>
          </a:prstGeom>
          <a:noFill/>
          <a:ln>
            <a:noFill/>
          </a:ln>
        </p:spPr>
        <p:txBody>
          <a:bodyPr lIns="90000" tIns="46800" rIns="90000" bIns="46800" anchor="b">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800000"/>
                </a:solidFill>
                <a:latin typeface="Arial"/>
              </a:rPr>
              <a:t>Database Recovery</a:t>
            </a:r>
            <a:endParaRPr lang="en-IN" sz="3600" b="0" strike="noStrike" spc="-1">
              <a:solidFill>
                <a:srgbClr val="800000"/>
              </a:solidFill>
              <a:latin typeface="Arial"/>
            </a:endParaRPr>
          </a:p>
        </p:txBody>
      </p:sp>
      <p:sp>
        <p:nvSpPr>
          <p:cNvPr id="221" name="TextShape 2"/>
          <p:cNvSpPr txBox="1"/>
          <p:nvPr/>
        </p:nvSpPr>
        <p:spPr>
          <a:xfrm>
            <a:off x="239400" y="1600200"/>
            <a:ext cx="8294760" cy="4572000"/>
          </a:xfrm>
          <a:prstGeom prst="rect">
            <a:avLst/>
          </a:prstGeom>
          <a:noFill/>
          <a:ln>
            <a:noFill/>
          </a:ln>
        </p:spPr>
        <p:txBody>
          <a:bodyPr lIns="90000" tIns="46800" rIns="0" bIns="46800">
            <a:normAutofit/>
          </a:bodyPr>
          <a:lstStyle/>
          <a:p>
            <a:pPr marL="742680" lvl="1" indent="-285480">
              <a:lnSpc>
                <a:spcPct val="90000"/>
              </a:lnSpc>
              <a:spcBef>
                <a:spcPts val="64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600" b="0" strike="noStrike" spc="-1">
                <a:solidFill>
                  <a:srgbClr val="800000"/>
                </a:solidFill>
                <a:latin typeface="Arial"/>
              </a:rPr>
              <a:t>Recovery Techniques Based on Immediate Update</a:t>
            </a:r>
            <a:endParaRPr lang="en-IN" sz="2600" b="0" strike="noStrike" spc="-1">
              <a:solidFill>
                <a:srgbClr val="800000"/>
              </a:solidFill>
              <a:latin typeface="Arial"/>
            </a:endParaRPr>
          </a:p>
          <a:p>
            <a:pPr marL="742680" lvl="1" indent="-285480">
              <a:lnSpc>
                <a:spcPct val="90000"/>
              </a:lnSpc>
              <a:spcBef>
                <a:spcPts val="649"/>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600" b="1" strike="noStrike" spc="-1">
                <a:solidFill>
                  <a:srgbClr val="800000"/>
                </a:solidFill>
                <a:latin typeface="Arial"/>
              </a:rPr>
              <a:t>Undo/Redo Algorithm</a:t>
            </a:r>
            <a:r>
              <a:rPr lang="en-US" sz="2600" b="0" strike="noStrike" spc="-1">
                <a:solidFill>
                  <a:srgbClr val="800000"/>
                </a:solidFill>
                <a:latin typeface="Arial"/>
              </a:rPr>
              <a:t> (</a:t>
            </a:r>
            <a:r>
              <a:rPr lang="en-US" sz="2600" b="1" strike="noStrike" spc="-1">
                <a:solidFill>
                  <a:srgbClr val="800000"/>
                </a:solidFill>
                <a:latin typeface="Arial"/>
              </a:rPr>
              <a:t>Single-user</a:t>
            </a:r>
            <a:r>
              <a:rPr lang="en-US" sz="2600" b="0" strike="noStrike" spc="-1">
                <a:solidFill>
                  <a:srgbClr val="800000"/>
                </a:solidFill>
                <a:latin typeface="Arial"/>
              </a:rPr>
              <a:t> environment)</a:t>
            </a:r>
            <a:endParaRPr lang="en-IN" sz="2600" b="0" strike="noStrike" spc="-1">
              <a:solidFill>
                <a:srgbClr val="800000"/>
              </a:solidFill>
              <a:latin typeface="Arial"/>
            </a:endParaRPr>
          </a:p>
          <a:p>
            <a:pPr marL="1143000" lvl="2" indent="-228600">
              <a:lnSpc>
                <a:spcPct val="90000"/>
              </a:lnSpc>
              <a:spcBef>
                <a:spcPts val="598"/>
              </a:spcBef>
              <a:buClr>
                <a:srgbClr val="990033"/>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solidFill>
                  <a:srgbClr val="333399"/>
                </a:solidFill>
                <a:latin typeface="Arial"/>
              </a:rPr>
              <a:t>Recovery schemes of this category apply </a:t>
            </a:r>
            <a:r>
              <a:rPr lang="en-US" sz="2400" b="1" strike="noStrike" spc="-1">
                <a:solidFill>
                  <a:srgbClr val="333399"/>
                </a:solidFill>
                <a:latin typeface="Arial"/>
              </a:rPr>
              <a:t>undo</a:t>
            </a:r>
            <a:r>
              <a:rPr lang="en-US" sz="2400" b="0" strike="noStrike" spc="-1">
                <a:solidFill>
                  <a:srgbClr val="333399"/>
                </a:solidFill>
                <a:latin typeface="Arial"/>
              </a:rPr>
              <a:t> and also </a:t>
            </a:r>
            <a:r>
              <a:rPr lang="en-US" sz="2400" b="1" strike="noStrike" spc="-1">
                <a:solidFill>
                  <a:srgbClr val="333399"/>
                </a:solidFill>
                <a:latin typeface="Arial"/>
              </a:rPr>
              <a:t>redo</a:t>
            </a:r>
            <a:r>
              <a:rPr lang="en-US" sz="2400" b="0" strike="noStrike" spc="-1">
                <a:solidFill>
                  <a:srgbClr val="333399"/>
                </a:solidFill>
                <a:latin typeface="Arial"/>
              </a:rPr>
              <a:t> for recovery.  </a:t>
            </a:r>
            <a:endParaRPr lang="en-IN" sz="2400" b="0" strike="noStrike" spc="-1">
              <a:solidFill>
                <a:srgbClr val="333399"/>
              </a:solidFill>
              <a:latin typeface="Arial"/>
            </a:endParaRPr>
          </a:p>
          <a:p>
            <a:pPr marL="1143000" lvl="2" indent="-228600">
              <a:lnSpc>
                <a:spcPct val="90000"/>
              </a:lnSpc>
              <a:spcBef>
                <a:spcPts val="598"/>
              </a:spcBef>
              <a:buClr>
                <a:srgbClr val="990033"/>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solidFill>
                  <a:srgbClr val="333399"/>
                </a:solidFill>
                <a:latin typeface="Arial"/>
              </a:rPr>
              <a:t>In a single-user environment no concurrency control is required but a log is maintained under WAL. </a:t>
            </a:r>
            <a:endParaRPr lang="en-IN" sz="2400" b="0" strike="noStrike" spc="-1">
              <a:solidFill>
                <a:srgbClr val="333399"/>
              </a:solidFill>
              <a:latin typeface="Arial"/>
            </a:endParaRPr>
          </a:p>
          <a:p>
            <a:pPr marL="1143000" lvl="2" indent="-228600">
              <a:lnSpc>
                <a:spcPct val="90000"/>
              </a:lnSpc>
              <a:spcBef>
                <a:spcPts val="598"/>
              </a:spcBef>
              <a:buClr>
                <a:srgbClr val="990033"/>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solidFill>
                  <a:srgbClr val="333399"/>
                </a:solidFill>
                <a:latin typeface="Arial"/>
              </a:rPr>
              <a:t>Note that at any time there will be one transaction in the system and it will be either in the commit table or in the active table.  </a:t>
            </a:r>
            <a:endParaRPr lang="en-IN" sz="2400" b="0" strike="noStrike" spc="-1">
              <a:solidFill>
                <a:srgbClr val="333399"/>
              </a:solidFill>
              <a:latin typeface="Arial"/>
            </a:endParaRPr>
          </a:p>
          <a:p>
            <a:pPr marL="1143000" lvl="2" indent="-228600">
              <a:lnSpc>
                <a:spcPct val="90000"/>
              </a:lnSpc>
              <a:spcBef>
                <a:spcPts val="598"/>
              </a:spcBef>
              <a:buClr>
                <a:srgbClr val="990033"/>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solidFill>
                  <a:srgbClr val="333399"/>
                </a:solidFill>
                <a:latin typeface="Arial"/>
              </a:rPr>
              <a:t>The recovery manager performs:</a:t>
            </a:r>
            <a:endParaRPr lang="en-IN" sz="2400" b="0" strike="noStrike" spc="-1">
              <a:solidFill>
                <a:srgbClr val="333399"/>
              </a:solidFill>
              <a:latin typeface="Arial"/>
            </a:endParaRPr>
          </a:p>
          <a:p>
            <a:pPr marL="1600200" lvl="3" indent="-228600">
              <a:lnSpc>
                <a:spcPct val="90000"/>
              </a:lnSpc>
              <a:spcBef>
                <a:spcPts val="499"/>
              </a:spcBef>
              <a:buClr>
                <a:srgbClr val="333399"/>
              </a:buClr>
              <a:buSzPct val="55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000" b="1" strike="noStrike" spc="-1">
                <a:solidFill>
                  <a:srgbClr val="800000"/>
                </a:solidFill>
                <a:latin typeface="Arial"/>
              </a:rPr>
              <a:t>Undo</a:t>
            </a:r>
            <a:r>
              <a:rPr lang="en-US" sz="2000" b="0" strike="noStrike" spc="-1">
                <a:solidFill>
                  <a:srgbClr val="800000"/>
                </a:solidFill>
                <a:latin typeface="Arial"/>
              </a:rPr>
              <a:t> of a transaction if it is in the </a:t>
            </a:r>
            <a:r>
              <a:rPr lang="en-US" sz="2000" b="1" strike="noStrike" spc="-1">
                <a:solidFill>
                  <a:srgbClr val="800000"/>
                </a:solidFill>
                <a:latin typeface="Arial"/>
              </a:rPr>
              <a:t>active</a:t>
            </a:r>
            <a:r>
              <a:rPr lang="en-US" sz="2000" b="0" strike="noStrike" spc="-1">
                <a:solidFill>
                  <a:srgbClr val="800000"/>
                </a:solidFill>
                <a:latin typeface="Arial"/>
              </a:rPr>
              <a:t> table.</a:t>
            </a:r>
            <a:endParaRPr lang="en-IN" sz="2000" b="0" strike="noStrike" spc="-1">
              <a:solidFill>
                <a:srgbClr val="800000"/>
              </a:solidFill>
              <a:latin typeface="Arial"/>
            </a:endParaRPr>
          </a:p>
          <a:p>
            <a:pPr marL="1600200" lvl="3" indent="-228600">
              <a:lnSpc>
                <a:spcPct val="90000"/>
              </a:lnSpc>
              <a:spcBef>
                <a:spcPts val="499"/>
              </a:spcBef>
              <a:buClr>
                <a:srgbClr val="333399"/>
              </a:buClr>
              <a:buSzPct val="55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000" b="1" strike="noStrike" spc="-1">
                <a:solidFill>
                  <a:srgbClr val="800000"/>
                </a:solidFill>
                <a:latin typeface="Arial"/>
              </a:rPr>
              <a:t>Redo</a:t>
            </a:r>
            <a:r>
              <a:rPr lang="en-US" sz="2000" b="0" strike="noStrike" spc="-1">
                <a:solidFill>
                  <a:srgbClr val="800000"/>
                </a:solidFill>
                <a:latin typeface="Arial"/>
              </a:rPr>
              <a:t> of a transaction if it is in the </a:t>
            </a:r>
            <a:r>
              <a:rPr lang="en-US" sz="2000" b="1" strike="noStrike" spc="-1">
                <a:solidFill>
                  <a:srgbClr val="800000"/>
                </a:solidFill>
                <a:latin typeface="Arial"/>
              </a:rPr>
              <a:t>commit</a:t>
            </a:r>
            <a:r>
              <a:rPr lang="en-US" sz="2000" b="0" strike="noStrike" spc="-1">
                <a:solidFill>
                  <a:srgbClr val="800000"/>
                </a:solidFill>
                <a:latin typeface="Arial"/>
              </a:rPr>
              <a:t> table.</a:t>
            </a:r>
            <a:endParaRPr lang="en-IN" sz="2000" b="0" strike="noStrike" spc="-1">
              <a:solidFill>
                <a:srgbClr val="800000"/>
              </a:solidFill>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2" name="TextShape 1"/>
          <p:cNvSpPr txBox="1"/>
          <p:nvPr/>
        </p:nvSpPr>
        <p:spPr>
          <a:xfrm>
            <a:off x="228600" y="303120"/>
            <a:ext cx="7796160" cy="992160"/>
          </a:xfrm>
          <a:prstGeom prst="rect">
            <a:avLst/>
          </a:prstGeom>
          <a:noFill/>
          <a:ln>
            <a:noFill/>
          </a:ln>
        </p:spPr>
        <p:txBody>
          <a:bodyPr lIns="90000" tIns="46800" rIns="90000" bIns="46800" anchor="b">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800000"/>
                </a:solidFill>
                <a:latin typeface="Arial"/>
              </a:rPr>
              <a:t>Database Recovery</a:t>
            </a:r>
            <a:endParaRPr lang="en-IN" sz="3600" b="0" strike="noStrike" spc="-1">
              <a:solidFill>
                <a:srgbClr val="800000"/>
              </a:solidFill>
              <a:latin typeface="Arial"/>
            </a:endParaRPr>
          </a:p>
        </p:txBody>
      </p:sp>
      <p:sp>
        <p:nvSpPr>
          <p:cNvPr id="223" name="TextShape 2"/>
          <p:cNvSpPr txBox="1"/>
          <p:nvPr/>
        </p:nvSpPr>
        <p:spPr>
          <a:xfrm>
            <a:off x="239400" y="1600200"/>
            <a:ext cx="8294760" cy="4572000"/>
          </a:xfrm>
          <a:prstGeom prst="rect">
            <a:avLst/>
          </a:prstGeom>
          <a:noFill/>
          <a:ln>
            <a:noFill/>
          </a:ln>
        </p:spPr>
        <p:txBody>
          <a:bodyPr lIns="90000" tIns="46800" rIns="0" bIns="46800">
            <a:normAutofit/>
          </a:bodyPr>
          <a:lstStyle/>
          <a:p>
            <a:pPr marL="342720" indent="-342720">
              <a:lnSpc>
                <a:spcPct val="90000"/>
              </a:lnSpc>
              <a:spcBef>
                <a:spcPts val="5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solidFill>
                  <a:srgbClr val="333399"/>
                </a:solidFill>
                <a:latin typeface="Arial"/>
              </a:rPr>
              <a:t>Recovery Techniques Based on Immediate Update</a:t>
            </a:r>
            <a:endParaRPr lang="en-IN" sz="2400" b="0" strike="noStrike" spc="-1">
              <a:solidFill>
                <a:srgbClr val="333399"/>
              </a:solidFill>
              <a:latin typeface="Arial"/>
            </a:endParaRPr>
          </a:p>
          <a:p>
            <a:pPr marL="342720" indent="-342720">
              <a:lnSpc>
                <a:spcPct val="90000"/>
              </a:lnSpc>
              <a:spcBef>
                <a:spcPts val="598"/>
              </a:spcBef>
              <a:buClr>
                <a:srgbClr val="990033"/>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strike="noStrike" spc="-1">
                <a:solidFill>
                  <a:srgbClr val="333399"/>
                </a:solidFill>
                <a:latin typeface="Arial"/>
              </a:rPr>
              <a:t>Undo/Redo Algorithm</a:t>
            </a:r>
            <a:r>
              <a:rPr lang="en-US" sz="2400" b="0" strike="noStrike" spc="-1">
                <a:solidFill>
                  <a:srgbClr val="333399"/>
                </a:solidFill>
                <a:latin typeface="Arial"/>
              </a:rPr>
              <a:t> (</a:t>
            </a:r>
            <a:r>
              <a:rPr lang="en-US" sz="2400" b="1" strike="noStrike" spc="-1">
                <a:solidFill>
                  <a:srgbClr val="333399"/>
                </a:solidFill>
                <a:latin typeface="Arial"/>
              </a:rPr>
              <a:t>Concurrent</a:t>
            </a:r>
            <a:r>
              <a:rPr lang="en-US" sz="2400" b="0" strike="noStrike" spc="-1">
                <a:solidFill>
                  <a:srgbClr val="333399"/>
                </a:solidFill>
                <a:latin typeface="Arial"/>
              </a:rPr>
              <a:t> execution)</a:t>
            </a:r>
            <a:endParaRPr lang="en-IN" sz="2400" b="0" strike="noStrike" spc="-1">
              <a:solidFill>
                <a:srgbClr val="333399"/>
              </a:solidFill>
              <a:latin typeface="Arial"/>
            </a:endParaRPr>
          </a:p>
          <a:p>
            <a:pPr marL="342720" indent="-342720">
              <a:lnSpc>
                <a:spcPct val="90000"/>
              </a:lnSpc>
              <a:spcBef>
                <a:spcPts val="598"/>
              </a:spcBef>
              <a:buClr>
                <a:srgbClr val="990033"/>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solidFill>
                  <a:srgbClr val="333399"/>
                </a:solidFill>
                <a:latin typeface="Arial"/>
              </a:rPr>
              <a:t>Recovery schemes of this category applies </a:t>
            </a:r>
            <a:r>
              <a:rPr lang="en-US" sz="2400" b="1" strike="noStrike" spc="-1">
                <a:solidFill>
                  <a:srgbClr val="333399"/>
                </a:solidFill>
                <a:latin typeface="Arial"/>
              </a:rPr>
              <a:t>undo</a:t>
            </a:r>
            <a:r>
              <a:rPr lang="en-US" sz="2400" b="0" strike="noStrike" spc="-1">
                <a:solidFill>
                  <a:srgbClr val="333399"/>
                </a:solidFill>
                <a:latin typeface="Arial"/>
              </a:rPr>
              <a:t> and also </a:t>
            </a:r>
            <a:r>
              <a:rPr lang="en-US" sz="2400" b="1" strike="noStrike" spc="-1">
                <a:solidFill>
                  <a:srgbClr val="333399"/>
                </a:solidFill>
                <a:latin typeface="Arial"/>
              </a:rPr>
              <a:t>redo</a:t>
            </a:r>
            <a:r>
              <a:rPr lang="en-US" sz="2400" b="0" strike="noStrike" spc="-1">
                <a:solidFill>
                  <a:srgbClr val="333399"/>
                </a:solidFill>
                <a:latin typeface="Arial"/>
              </a:rPr>
              <a:t> to recover the database from failure.</a:t>
            </a:r>
            <a:endParaRPr lang="en-IN" sz="2400" b="0" strike="noStrike" spc="-1">
              <a:solidFill>
                <a:srgbClr val="333399"/>
              </a:solidFill>
              <a:latin typeface="Arial"/>
            </a:endParaRPr>
          </a:p>
          <a:p>
            <a:pPr marL="342720" indent="-342720">
              <a:lnSpc>
                <a:spcPct val="90000"/>
              </a:lnSpc>
              <a:spcBef>
                <a:spcPts val="598"/>
              </a:spcBef>
              <a:buClr>
                <a:srgbClr val="990033"/>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solidFill>
                  <a:srgbClr val="333399"/>
                </a:solidFill>
                <a:latin typeface="Arial"/>
              </a:rPr>
              <a:t> In concurrent execution environment a concurrency control is required and log is maintained under WAL.</a:t>
            </a:r>
            <a:endParaRPr lang="en-IN" sz="2400" b="0" strike="noStrike" spc="-1">
              <a:solidFill>
                <a:srgbClr val="333399"/>
              </a:solidFill>
              <a:latin typeface="Arial"/>
            </a:endParaRPr>
          </a:p>
          <a:p>
            <a:pPr marL="342720" indent="-342720">
              <a:lnSpc>
                <a:spcPct val="90000"/>
              </a:lnSpc>
              <a:spcBef>
                <a:spcPts val="598"/>
              </a:spcBef>
              <a:buClr>
                <a:srgbClr val="990033"/>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solidFill>
                  <a:srgbClr val="333399"/>
                </a:solidFill>
                <a:latin typeface="Arial"/>
              </a:rPr>
              <a:t>Commit table records transactions to be committed and active table records active transactions.  To minimize the work of the recovery manager checkpointing is used.  </a:t>
            </a:r>
            <a:endParaRPr lang="en-IN" sz="2400" b="0" strike="noStrike" spc="-1">
              <a:solidFill>
                <a:srgbClr val="333399"/>
              </a:solidFill>
              <a:latin typeface="Arial"/>
            </a:endParaRPr>
          </a:p>
          <a:p>
            <a:pPr marL="342720" indent="-342720">
              <a:lnSpc>
                <a:spcPct val="90000"/>
              </a:lnSpc>
              <a:spcBef>
                <a:spcPts val="598"/>
              </a:spcBef>
              <a:buClr>
                <a:srgbClr val="990033"/>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solidFill>
                  <a:srgbClr val="333399"/>
                </a:solidFill>
                <a:latin typeface="Arial"/>
              </a:rPr>
              <a:t>The recovery performs:</a:t>
            </a:r>
            <a:endParaRPr lang="en-IN" sz="2400" b="0" strike="noStrike" spc="-1">
              <a:solidFill>
                <a:srgbClr val="333399"/>
              </a:solidFill>
              <a:latin typeface="Arial"/>
            </a:endParaRPr>
          </a:p>
          <a:p>
            <a:pPr marL="742680" lvl="1" indent="-285480">
              <a:lnSpc>
                <a:spcPct val="90000"/>
              </a:lnSpc>
              <a:spcBef>
                <a:spcPts val="550"/>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1" strike="noStrike" spc="-1">
                <a:solidFill>
                  <a:srgbClr val="800000"/>
                </a:solidFill>
                <a:latin typeface="Arial"/>
              </a:rPr>
              <a:t>Undo</a:t>
            </a:r>
            <a:r>
              <a:rPr lang="en-US" sz="2200" b="0" strike="noStrike" spc="-1">
                <a:solidFill>
                  <a:srgbClr val="800000"/>
                </a:solidFill>
                <a:latin typeface="Arial"/>
              </a:rPr>
              <a:t> of a transaction if it is in the </a:t>
            </a:r>
            <a:r>
              <a:rPr lang="en-US" sz="2200" b="1" strike="noStrike" spc="-1">
                <a:solidFill>
                  <a:srgbClr val="800000"/>
                </a:solidFill>
                <a:latin typeface="Arial"/>
              </a:rPr>
              <a:t>active</a:t>
            </a:r>
            <a:r>
              <a:rPr lang="en-US" sz="2200" b="0" strike="noStrike" spc="-1">
                <a:solidFill>
                  <a:srgbClr val="800000"/>
                </a:solidFill>
                <a:latin typeface="Arial"/>
              </a:rPr>
              <a:t> table.</a:t>
            </a:r>
            <a:endParaRPr lang="en-IN" sz="2200" b="0" strike="noStrike" spc="-1">
              <a:solidFill>
                <a:srgbClr val="800000"/>
              </a:solidFill>
              <a:latin typeface="Arial"/>
            </a:endParaRPr>
          </a:p>
          <a:p>
            <a:pPr marL="742680" lvl="1" indent="-285480">
              <a:lnSpc>
                <a:spcPct val="90000"/>
              </a:lnSpc>
              <a:spcBef>
                <a:spcPts val="550"/>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1" strike="noStrike" spc="-1">
                <a:solidFill>
                  <a:srgbClr val="800000"/>
                </a:solidFill>
                <a:latin typeface="Arial"/>
              </a:rPr>
              <a:t>Redo</a:t>
            </a:r>
            <a:r>
              <a:rPr lang="en-US" sz="2200" b="0" strike="noStrike" spc="-1">
                <a:solidFill>
                  <a:srgbClr val="800000"/>
                </a:solidFill>
                <a:latin typeface="Arial"/>
              </a:rPr>
              <a:t> of a transaction if it is in the </a:t>
            </a:r>
            <a:r>
              <a:rPr lang="en-US" sz="2200" b="1" strike="noStrike" spc="-1">
                <a:solidFill>
                  <a:srgbClr val="800000"/>
                </a:solidFill>
                <a:latin typeface="Arial"/>
              </a:rPr>
              <a:t>commit</a:t>
            </a:r>
            <a:r>
              <a:rPr lang="en-US" sz="2200" b="0" strike="noStrike" spc="-1">
                <a:solidFill>
                  <a:srgbClr val="800000"/>
                </a:solidFill>
                <a:latin typeface="Arial"/>
              </a:rPr>
              <a:t> table.</a:t>
            </a:r>
            <a:endParaRPr lang="en-IN" sz="2200" b="0" strike="noStrike" spc="-1">
              <a:solidFill>
                <a:srgbClr val="800000"/>
              </a:solidFill>
              <a:latin typeface="Arial"/>
            </a:endParaRPr>
          </a:p>
          <a:p>
            <a:pPr marL="342720" indent="-342720">
              <a:lnSpc>
                <a:spcPct val="90000"/>
              </a:lnSpc>
              <a:spcBef>
                <a:spcPts val="550"/>
              </a:spcBef>
              <a:buClr>
                <a:srgbClr val="990033"/>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b="0" strike="noStrike" spc="-1">
              <a:solidFill>
                <a:srgbClr val="333399"/>
              </a:solidFill>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9" name="TextShape 1"/>
          <p:cNvSpPr txBox="1"/>
          <p:nvPr/>
        </p:nvSpPr>
        <p:spPr>
          <a:xfrm>
            <a:off x="228600" y="303120"/>
            <a:ext cx="7796160" cy="992160"/>
          </a:xfrm>
          <a:prstGeom prst="rect">
            <a:avLst/>
          </a:prstGeom>
          <a:noFill/>
          <a:ln>
            <a:noFill/>
          </a:ln>
        </p:spPr>
        <p:txBody>
          <a:bodyPr lIns="90000" tIns="46800" rIns="90000" bIns="46800" anchor="b">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800000"/>
                </a:solidFill>
                <a:latin typeface="Arial"/>
              </a:rPr>
              <a:t>Database Recovery</a:t>
            </a:r>
            <a:endParaRPr lang="en-IN" sz="3600" b="0" strike="noStrike" spc="-1">
              <a:solidFill>
                <a:srgbClr val="800000"/>
              </a:solidFill>
              <a:latin typeface="Arial"/>
            </a:endParaRPr>
          </a:p>
        </p:txBody>
      </p:sp>
      <p:sp>
        <p:nvSpPr>
          <p:cNvPr id="230" name="TextShape 2"/>
          <p:cNvSpPr txBox="1"/>
          <p:nvPr/>
        </p:nvSpPr>
        <p:spPr>
          <a:xfrm>
            <a:off x="239400" y="1600200"/>
            <a:ext cx="8294760" cy="2124000"/>
          </a:xfrm>
          <a:prstGeom prst="rect">
            <a:avLst/>
          </a:prstGeom>
          <a:noFill/>
          <a:ln>
            <a:noFill/>
          </a:ln>
        </p:spPr>
        <p:txBody>
          <a:bodyPr lIns="90000" tIns="46800" rIns="0" bIns="46800">
            <a:normAutofit/>
          </a:bodyPr>
          <a:lstStyle/>
          <a:p>
            <a:pPr marL="342720" indent="-342720">
              <a:lnSpc>
                <a:spcPct val="80000"/>
              </a:lnSpc>
              <a:spcBef>
                <a:spcPts val="5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solidFill>
                  <a:srgbClr val="333399"/>
                </a:solidFill>
                <a:latin typeface="Arial"/>
              </a:rPr>
              <a:t>Shadow Paging</a:t>
            </a:r>
            <a:endParaRPr lang="en-IN" sz="2400" b="0" strike="noStrike" spc="-1">
              <a:solidFill>
                <a:srgbClr val="333399"/>
              </a:solidFill>
              <a:latin typeface="Arial"/>
            </a:endParaRPr>
          </a:p>
          <a:p>
            <a:pPr marL="342720" indent="-342720">
              <a:lnSpc>
                <a:spcPct val="80000"/>
              </a:lnSpc>
              <a:spcBef>
                <a:spcPts val="598"/>
              </a:spcBef>
              <a:buClr>
                <a:srgbClr val="990033"/>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solidFill>
                  <a:srgbClr val="333399"/>
                </a:solidFill>
                <a:latin typeface="Arial"/>
              </a:rPr>
              <a:t>To manage access of data items by concurrent transactions two directories (current and shadow) are used.  </a:t>
            </a:r>
            <a:endParaRPr lang="en-IN" sz="2400" b="0" strike="noStrike" spc="-1">
              <a:solidFill>
                <a:srgbClr val="333399"/>
              </a:solidFill>
              <a:latin typeface="Arial"/>
            </a:endParaRPr>
          </a:p>
          <a:p>
            <a:pPr marL="742680" lvl="1" indent="-285480">
              <a:lnSpc>
                <a:spcPct val="80000"/>
              </a:lnSpc>
              <a:spcBef>
                <a:spcPts val="550"/>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0" strike="noStrike" spc="-1">
                <a:solidFill>
                  <a:srgbClr val="800000"/>
                </a:solidFill>
                <a:latin typeface="Arial"/>
              </a:rPr>
              <a:t>The directory arrangement is illustrated below.  Here a page is a data item.</a:t>
            </a:r>
            <a:endParaRPr lang="en-IN" sz="2200" b="0" strike="noStrike" spc="-1">
              <a:solidFill>
                <a:srgbClr val="800000"/>
              </a:solidFill>
              <a:latin typeface="Arial"/>
            </a:endParaRPr>
          </a:p>
          <a:p>
            <a:pPr marL="342720" indent="-342720">
              <a:lnSpc>
                <a:spcPct val="80000"/>
              </a:lnSpc>
              <a:spcBef>
                <a:spcPts val="550"/>
              </a:spcBef>
              <a:buClr>
                <a:srgbClr val="990033"/>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b="0" strike="noStrike" spc="-1">
              <a:solidFill>
                <a:srgbClr val="333399"/>
              </a:solidFill>
              <a:latin typeface="Arial"/>
            </a:endParaRPr>
          </a:p>
        </p:txBody>
      </p:sp>
      <p:pic>
        <p:nvPicPr>
          <p:cNvPr id="231" name="Picture 230"/>
          <p:cNvPicPr/>
          <p:nvPr/>
        </p:nvPicPr>
        <p:blipFill>
          <a:blip r:embed="rId2"/>
          <a:stretch/>
        </p:blipFill>
        <p:spPr>
          <a:xfrm>
            <a:off x="1143000" y="3724200"/>
            <a:ext cx="7162920" cy="2714760"/>
          </a:xfrm>
          <a:prstGeom prst="rect">
            <a:avLst/>
          </a:prstGeom>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2" name="TextShape 1"/>
          <p:cNvSpPr txBox="1"/>
          <p:nvPr/>
        </p:nvSpPr>
        <p:spPr>
          <a:xfrm>
            <a:off x="228600" y="303120"/>
            <a:ext cx="7796160" cy="992160"/>
          </a:xfrm>
          <a:prstGeom prst="rect">
            <a:avLst/>
          </a:prstGeom>
          <a:noFill/>
          <a:ln>
            <a:noFill/>
          </a:ln>
        </p:spPr>
        <p:txBody>
          <a:bodyPr lIns="90000" tIns="46800" rIns="90000" bIns="46800" anchor="b">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800000"/>
                </a:solidFill>
                <a:latin typeface="Arial"/>
              </a:rPr>
              <a:t>Database Recovery</a:t>
            </a:r>
            <a:endParaRPr lang="en-IN" sz="3600" b="0" strike="noStrike" spc="-1">
              <a:solidFill>
                <a:srgbClr val="800000"/>
              </a:solidFill>
              <a:latin typeface="Arial"/>
            </a:endParaRPr>
          </a:p>
        </p:txBody>
      </p:sp>
      <p:sp>
        <p:nvSpPr>
          <p:cNvPr id="233" name="TextShape 2"/>
          <p:cNvSpPr txBox="1"/>
          <p:nvPr/>
        </p:nvSpPr>
        <p:spPr>
          <a:xfrm>
            <a:off x="239400" y="1600200"/>
            <a:ext cx="8294760" cy="4572000"/>
          </a:xfrm>
          <a:prstGeom prst="rect">
            <a:avLst/>
          </a:prstGeom>
          <a:noFill/>
          <a:ln>
            <a:noFill/>
          </a:ln>
        </p:spPr>
        <p:txBody>
          <a:bodyPr lIns="90000" tIns="46800" rIns="0" bIns="46800">
            <a:normAutofit/>
          </a:bodyPr>
          <a:lstStyle/>
          <a:p>
            <a:pPr marL="342720" indent="-342720">
              <a:lnSpc>
                <a:spcPct val="90000"/>
              </a:lnSpc>
              <a:spcBef>
                <a:spcPts val="697"/>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strike="noStrike" spc="-1">
                <a:solidFill>
                  <a:srgbClr val="333399"/>
                </a:solidFill>
                <a:latin typeface="Arial"/>
              </a:rPr>
              <a:t>The ARIES Recovery Algorithm</a:t>
            </a:r>
            <a:endParaRPr lang="en-IN" sz="2800" b="0" strike="noStrike" spc="-1">
              <a:solidFill>
                <a:srgbClr val="333399"/>
              </a:solidFill>
              <a:latin typeface="Arial"/>
            </a:endParaRPr>
          </a:p>
          <a:p>
            <a:pPr marL="342720" indent="-342720">
              <a:lnSpc>
                <a:spcPct val="90000"/>
              </a:lnSpc>
              <a:spcBef>
                <a:spcPts val="697"/>
              </a:spcBef>
              <a:buClr>
                <a:srgbClr val="990033"/>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333399"/>
                </a:solidFill>
                <a:latin typeface="Arial"/>
              </a:rPr>
              <a:t>The ARIES Recovery Algorithm is based on:</a:t>
            </a:r>
            <a:endParaRPr lang="en-IN" sz="2800" b="0" strike="noStrike" spc="-1">
              <a:solidFill>
                <a:srgbClr val="333399"/>
              </a:solidFill>
              <a:latin typeface="Arial"/>
            </a:endParaRPr>
          </a:p>
          <a:p>
            <a:pPr marL="742680" lvl="1" indent="-285480">
              <a:lnSpc>
                <a:spcPct val="90000"/>
              </a:lnSpc>
              <a:spcBef>
                <a:spcPts val="649"/>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600" b="1" strike="noStrike" spc="-1">
                <a:solidFill>
                  <a:srgbClr val="800000"/>
                </a:solidFill>
                <a:latin typeface="Arial"/>
              </a:rPr>
              <a:t>WAL</a:t>
            </a:r>
            <a:r>
              <a:rPr lang="en-US" sz="2600" b="0" strike="noStrike" spc="-1">
                <a:solidFill>
                  <a:srgbClr val="800000"/>
                </a:solidFill>
                <a:latin typeface="Arial"/>
              </a:rPr>
              <a:t> (Write Ahead Logging)</a:t>
            </a:r>
            <a:endParaRPr lang="en-IN" sz="2600" b="0" strike="noStrike" spc="-1">
              <a:solidFill>
                <a:srgbClr val="800000"/>
              </a:solidFill>
              <a:latin typeface="Arial"/>
            </a:endParaRPr>
          </a:p>
          <a:p>
            <a:pPr marL="742680" lvl="1" indent="-285480">
              <a:lnSpc>
                <a:spcPct val="90000"/>
              </a:lnSpc>
              <a:spcBef>
                <a:spcPts val="649"/>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600" b="1" strike="noStrike" spc="-1">
                <a:solidFill>
                  <a:srgbClr val="800000"/>
                </a:solidFill>
                <a:latin typeface="Arial"/>
              </a:rPr>
              <a:t>Repeating history during redo</a:t>
            </a:r>
            <a:r>
              <a:rPr lang="en-US" sz="2600" b="0" strike="noStrike" spc="-1">
                <a:solidFill>
                  <a:srgbClr val="800000"/>
                </a:solidFill>
                <a:latin typeface="Arial"/>
              </a:rPr>
              <a:t>:  </a:t>
            </a:r>
            <a:endParaRPr lang="en-IN" sz="2600" b="0" strike="noStrike" spc="-1">
              <a:solidFill>
                <a:srgbClr val="800000"/>
              </a:solidFill>
              <a:latin typeface="Arial"/>
            </a:endParaRPr>
          </a:p>
          <a:p>
            <a:pPr marL="1143000" lvl="2" indent="-228600">
              <a:lnSpc>
                <a:spcPct val="90000"/>
              </a:lnSpc>
              <a:spcBef>
                <a:spcPts val="598"/>
              </a:spcBef>
              <a:buClr>
                <a:srgbClr val="990033"/>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solidFill>
                  <a:srgbClr val="333399"/>
                </a:solidFill>
                <a:latin typeface="Arial"/>
              </a:rPr>
              <a:t>ARIES will retrace all actions of the database system prior to the crash to reconstruct the database state when the crash occurred.</a:t>
            </a:r>
            <a:endParaRPr lang="en-IN" sz="2400" b="0" strike="noStrike" spc="-1">
              <a:solidFill>
                <a:srgbClr val="333399"/>
              </a:solidFill>
              <a:latin typeface="Arial"/>
            </a:endParaRPr>
          </a:p>
          <a:p>
            <a:pPr marL="742680" lvl="1" indent="-285480">
              <a:lnSpc>
                <a:spcPct val="90000"/>
              </a:lnSpc>
              <a:spcBef>
                <a:spcPts val="649"/>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600" b="1" strike="noStrike" spc="-1">
                <a:solidFill>
                  <a:srgbClr val="800000"/>
                </a:solidFill>
                <a:latin typeface="Arial"/>
              </a:rPr>
              <a:t>Logging changes during undo</a:t>
            </a:r>
            <a:r>
              <a:rPr lang="en-US" sz="2600" b="0" strike="noStrike" spc="-1">
                <a:solidFill>
                  <a:srgbClr val="800000"/>
                </a:solidFill>
                <a:latin typeface="Arial"/>
              </a:rPr>
              <a:t>:</a:t>
            </a:r>
            <a:endParaRPr lang="en-IN" sz="2600" b="0" strike="noStrike" spc="-1">
              <a:solidFill>
                <a:srgbClr val="800000"/>
              </a:solidFill>
              <a:latin typeface="Arial"/>
            </a:endParaRPr>
          </a:p>
          <a:p>
            <a:pPr marL="1143000" lvl="2" indent="-228600">
              <a:lnSpc>
                <a:spcPct val="90000"/>
              </a:lnSpc>
              <a:spcBef>
                <a:spcPts val="598"/>
              </a:spcBef>
              <a:buClr>
                <a:srgbClr val="990033"/>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solidFill>
                  <a:srgbClr val="333399"/>
                </a:solidFill>
                <a:latin typeface="Arial"/>
              </a:rPr>
              <a:t>It will prevent ARIES from repeating the completed undo operations if a failure occurs during recovery, which causes a restart of the recovery process.</a:t>
            </a:r>
            <a:endParaRPr lang="en-IN" sz="2400" b="0" strike="noStrike" spc="-1">
              <a:solidFill>
                <a:srgbClr val="333399"/>
              </a:solidFill>
              <a:latin typeface="Arial"/>
            </a:endParaRPr>
          </a:p>
          <a:p>
            <a:pPr marL="342720" indent="-342720">
              <a:lnSpc>
                <a:spcPct val="90000"/>
              </a:lnSpc>
              <a:spcBef>
                <a:spcPts val="697"/>
              </a:spcBef>
              <a:buClr>
                <a:srgbClr val="990033"/>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400" b="0" strike="noStrike" spc="-1">
              <a:solidFill>
                <a:srgbClr val="333399"/>
              </a:solidFill>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4" name="TextShape 1"/>
          <p:cNvSpPr txBox="1"/>
          <p:nvPr/>
        </p:nvSpPr>
        <p:spPr>
          <a:xfrm>
            <a:off x="228600" y="303120"/>
            <a:ext cx="7796160" cy="992160"/>
          </a:xfrm>
          <a:prstGeom prst="rect">
            <a:avLst/>
          </a:prstGeom>
          <a:noFill/>
          <a:ln>
            <a:noFill/>
          </a:ln>
        </p:spPr>
        <p:txBody>
          <a:bodyPr lIns="90000" tIns="46800" rIns="90000" bIns="46800" anchor="b">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800000"/>
                </a:solidFill>
                <a:latin typeface="Arial"/>
              </a:rPr>
              <a:t>Database Recovery</a:t>
            </a:r>
            <a:endParaRPr lang="en-IN" sz="3600" b="0" strike="noStrike" spc="-1">
              <a:solidFill>
                <a:srgbClr val="800000"/>
              </a:solidFill>
              <a:latin typeface="Arial"/>
            </a:endParaRPr>
          </a:p>
        </p:txBody>
      </p:sp>
      <p:sp>
        <p:nvSpPr>
          <p:cNvPr id="235" name="TextShape 2"/>
          <p:cNvSpPr txBox="1"/>
          <p:nvPr/>
        </p:nvSpPr>
        <p:spPr>
          <a:xfrm>
            <a:off x="239400" y="1600200"/>
            <a:ext cx="8294760" cy="4572000"/>
          </a:xfrm>
          <a:prstGeom prst="rect">
            <a:avLst/>
          </a:prstGeom>
          <a:noFill/>
          <a:ln>
            <a:noFill/>
          </a:ln>
        </p:spPr>
        <p:txBody>
          <a:bodyPr lIns="90000" tIns="46800" rIns="0" bIns="46800">
            <a:normAutofit/>
          </a:bodyPr>
          <a:lstStyle/>
          <a:p>
            <a:pPr marL="533160" indent="-533160">
              <a:spcBef>
                <a:spcPts val="5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strike="noStrike" spc="-1">
                <a:solidFill>
                  <a:srgbClr val="333399"/>
                </a:solidFill>
                <a:latin typeface="Arial"/>
              </a:rPr>
              <a:t>The ARIES Recovery Algorithm (contd.)</a:t>
            </a:r>
            <a:endParaRPr lang="en-IN" sz="2400" b="0" strike="noStrike" spc="-1">
              <a:solidFill>
                <a:srgbClr val="333399"/>
              </a:solidFill>
              <a:latin typeface="Arial"/>
            </a:endParaRPr>
          </a:p>
          <a:p>
            <a:pPr marL="533160" indent="-533160">
              <a:spcBef>
                <a:spcPts val="598"/>
              </a:spcBef>
              <a:buClr>
                <a:srgbClr val="990033"/>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solidFill>
                  <a:srgbClr val="333399"/>
                </a:solidFill>
                <a:latin typeface="Arial"/>
              </a:rPr>
              <a:t>The ARIES recovery algorithm consists of three steps:</a:t>
            </a:r>
            <a:endParaRPr lang="en-IN" sz="2400" b="0" strike="noStrike" spc="-1">
              <a:solidFill>
                <a:srgbClr val="333399"/>
              </a:solidFill>
              <a:latin typeface="Arial"/>
            </a:endParaRPr>
          </a:p>
          <a:p>
            <a:pPr marL="952200" lvl="1" indent="-495000">
              <a:spcBef>
                <a:spcPts val="550"/>
              </a:spcBef>
              <a:buClr>
                <a:srgbClr val="333399"/>
              </a:buClr>
              <a:buSzPct val="55000"/>
              <a:buFont typeface="Arial"/>
              <a:buAutoNum type="arabicPeriod"/>
              <a:tabLst>
                <a:tab pos="1828800" algn="l"/>
                <a:tab pos="2743200" algn="l"/>
                <a:tab pos="3657600" algn="l"/>
                <a:tab pos="4572000" algn="l"/>
                <a:tab pos="5486400" algn="l"/>
                <a:tab pos="6400800" algn="l"/>
                <a:tab pos="7315200" algn="l"/>
                <a:tab pos="8229600" algn="l"/>
                <a:tab pos="9144000" algn="l"/>
                <a:tab pos="10058400" algn="l"/>
              </a:tabLst>
            </a:pPr>
            <a:r>
              <a:rPr lang="en-US" sz="2200" b="1" strike="noStrike" spc="-1">
                <a:solidFill>
                  <a:srgbClr val="800000"/>
                </a:solidFill>
                <a:latin typeface="Arial"/>
              </a:rPr>
              <a:t>Analysis</a:t>
            </a:r>
            <a:r>
              <a:rPr lang="en-US" sz="2200" b="0" strike="noStrike" spc="-1">
                <a:solidFill>
                  <a:srgbClr val="800000"/>
                </a:solidFill>
                <a:latin typeface="Arial"/>
              </a:rPr>
              <a:t>: step identifies the dirty (updated) pages in the buffer and the set of transactions active at the time of crash.  The appropriate point in the log where redo is to start is also determined. </a:t>
            </a:r>
            <a:endParaRPr lang="en-IN" sz="2200" b="0" strike="noStrike" spc="-1">
              <a:solidFill>
                <a:srgbClr val="800000"/>
              </a:solidFill>
              <a:latin typeface="Arial"/>
            </a:endParaRPr>
          </a:p>
          <a:p>
            <a:pPr marL="952200" lvl="1" indent="-495000">
              <a:spcBef>
                <a:spcPts val="550"/>
              </a:spcBef>
              <a:buClr>
                <a:srgbClr val="333399"/>
              </a:buClr>
              <a:buSzPct val="55000"/>
              <a:buFont typeface="Arial"/>
              <a:buAutoNum type="arabicPeriod"/>
              <a:tabLst>
                <a:tab pos="1828800" algn="l"/>
                <a:tab pos="2743200" algn="l"/>
                <a:tab pos="3657600" algn="l"/>
                <a:tab pos="4572000" algn="l"/>
                <a:tab pos="5486400" algn="l"/>
                <a:tab pos="6400800" algn="l"/>
                <a:tab pos="7315200" algn="l"/>
                <a:tab pos="8229600" algn="l"/>
                <a:tab pos="9144000" algn="l"/>
                <a:tab pos="10058400" algn="l"/>
              </a:tabLst>
            </a:pPr>
            <a:r>
              <a:rPr lang="en-US" sz="2200" b="1" strike="noStrike" spc="-1">
                <a:solidFill>
                  <a:srgbClr val="800000"/>
                </a:solidFill>
                <a:latin typeface="Arial"/>
              </a:rPr>
              <a:t>Redo</a:t>
            </a:r>
            <a:r>
              <a:rPr lang="en-US" sz="2200" b="0" strike="noStrike" spc="-1">
                <a:solidFill>
                  <a:srgbClr val="800000"/>
                </a:solidFill>
                <a:latin typeface="Arial"/>
              </a:rPr>
              <a:t>:  necessary redo operations are applied.</a:t>
            </a:r>
            <a:endParaRPr lang="en-IN" sz="2200" b="0" strike="noStrike" spc="-1">
              <a:solidFill>
                <a:srgbClr val="800000"/>
              </a:solidFill>
              <a:latin typeface="Arial"/>
            </a:endParaRPr>
          </a:p>
          <a:p>
            <a:pPr marL="952200" lvl="1" indent="-495000">
              <a:spcBef>
                <a:spcPts val="550"/>
              </a:spcBef>
              <a:buClr>
                <a:srgbClr val="333399"/>
              </a:buClr>
              <a:buSzPct val="55000"/>
              <a:buFont typeface="Arial"/>
              <a:buAutoNum type="arabicPeriod"/>
              <a:tabLst>
                <a:tab pos="1828800" algn="l"/>
                <a:tab pos="2743200" algn="l"/>
                <a:tab pos="3657600" algn="l"/>
                <a:tab pos="4572000" algn="l"/>
                <a:tab pos="5486400" algn="l"/>
                <a:tab pos="6400800" algn="l"/>
                <a:tab pos="7315200" algn="l"/>
                <a:tab pos="8229600" algn="l"/>
                <a:tab pos="9144000" algn="l"/>
                <a:tab pos="10058400" algn="l"/>
              </a:tabLst>
            </a:pPr>
            <a:r>
              <a:rPr lang="en-US" sz="2200" b="1" strike="noStrike" spc="-1">
                <a:solidFill>
                  <a:srgbClr val="800000"/>
                </a:solidFill>
                <a:latin typeface="Arial"/>
              </a:rPr>
              <a:t>Undo</a:t>
            </a:r>
            <a:r>
              <a:rPr lang="en-US" sz="2200" b="0" strike="noStrike" spc="-1">
                <a:solidFill>
                  <a:srgbClr val="800000"/>
                </a:solidFill>
                <a:latin typeface="Arial"/>
              </a:rPr>
              <a:t>: log is scanned backwards and the operations of transactions active at the time of crash are undone in reverse order.</a:t>
            </a:r>
            <a:endParaRPr lang="en-IN" sz="2200" b="0" strike="noStrike" spc="-1">
              <a:solidFill>
                <a:srgbClr val="800000"/>
              </a:solidFill>
              <a:latin typeface="Arial"/>
            </a:endParaRPr>
          </a:p>
        </p:txBody>
      </p:sp>
      <p:sp>
        <p:nvSpPr>
          <p:cNvPr id="236" name="CustomShape 3"/>
          <p:cNvSpPr/>
          <p:nvPr/>
        </p:nvSpPr>
        <p:spPr>
          <a:xfrm>
            <a:off x="1284120" y="1725480"/>
            <a:ext cx="7745760" cy="3970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7" name="TextShape 1"/>
          <p:cNvSpPr txBox="1"/>
          <p:nvPr/>
        </p:nvSpPr>
        <p:spPr>
          <a:xfrm>
            <a:off x="228600" y="303120"/>
            <a:ext cx="7796160" cy="992160"/>
          </a:xfrm>
          <a:prstGeom prst="rect">
            <a:avLst/>
          </a:prstGeom>
          <a:noFill/>
          <a:ln>
            <a:noFill/>
          </a:ln>
        </p:spPr>
        <p:txBody>
          <a:bodyPr lIns="90000" tIns="46800" rIns="90000" bIns="46800" anchor="b">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800000"/>
                </a:solidFill>
                <a:latin typeface="Arial"/>
              </a:rPr>
              <a:t>Database Recovery</a:t>
            </a:r>
            <a:endParaRPr lang="en-IN" sz="3600" b="0" strike="noStrike" spc="-1">
              <a:solidFill>
                <a:srgbClr val="800000"/>
              </a:solidFill>
              <a:latin typeface="Arial"/>
            </a:endParaRPr>
          </a:p>
        </p:txBody>
      </p:sp>
      <p:sp>
        <p:nvSpPr>
          <p:cNvPr id="238" name="TextShape 2"/>
          <p:cNvSpPr txBox="1"/>
          <p:nvPr/>
        </p:nvSpPr>
        <p:spPr>
          <a:xfrm>
            <a:off x="239400" y="1600200"/>
            <a:ext cx="8294760" cy="4572000"/>
          </a:xfrm>
          <a:prstGeom prst="rect">
            <a:avLst/>
          </a:prstGeom>
          <a:noFill/>
          <a:ln>
            <a:noFill/>
          </a:ln>
        </p:spPr>
        <p:txBody>
          <a:bodyPr lIns="90000" tIns="46800" rIns="0" bIns="46800">
            <a:normAutofit/>
          </a:bodyPr>
          <a:lstStyle/>
          <a:p>
            <a:pPr marL="342720" indent="-342720">
              <a:spcBef>
                <a:spcPts val="697"/>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strike="noStrike" spc="-1">
                <a:solidFill>
                  <a:srgbClr val="333399"/>
                </a:solidFill>
                <a:latin typeface="Arial"/>
              </a:rPr>
              <a:t>The ARIES Recovery Algorithm (contd.)</a:t>
            </a:r>
            <a:endParaRPr lang="en-IN" sz="2800" b="0" strike="noStrike" spc="-1">
              <a:solidFill>
                <a:srgbClr val="333399"/>
              </a:solidFill>
              <a:latin typeface="Arial"/>
            </a:endParaRPr>
          </a:p>
          <a:p>
            <a:pPr marL="342720" indent="-342720">
              <a:spcBef>
                <a:spcPts val="697"/>
              </a:spcBef>
              <a:buClr>
                <a:srgbClr val="990033"/>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strike="noStrike" spc="-1">
                <a:solidFill>
                  <a:srgbClr val="333399"/>
                </a:solidFill>
                <a:latin typeface="Arial"/>
              </a:rPr>
              <a:t>The Log and Log Sequence Number (LSN)</a:t>
            </a:r>
            <a:endParaRPr lang="en-IN" sz="2800" b="0" strike="noStrike" spc="-1">
              <a:solidFill>
                <a:srgbClr val="333399"/>
              </a:solidFill>
              <a:latin typeface="Arial"/>
            </a:endParaRPr>
          </a:p>
          <a:p>
            <a:pPr marL="742680" lvl="1" indent="-285480">
              <a:spcBef>
                <a:spcPts val="649"/>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600" b="0" strike="noStrike" spc="-1">
                <a:solidFill>
                  <a:srgbClr val="800000"/>
                </a:solidFill>
                <a:latin typeface="Arial"/>
              </a:rPr>
              <a:t>A log record is written for:</a:t>
            </a:r>
            <a:endParaRPr lang="en-IN" sz="2600" b="0" strike="noStrike" spc="-1">
              <a:solidFill>
                <a:srgbClr val="800000"/>
              </a:solidFill>
              <a:latin typeface="Arial"/>
            </a:endParaRPr>
          </a:p>
          <a:p>
            <a:pPr marL="1143000" lvl="2" indent="-228600">
              <a:spcBef>
                <a:spcPts val="598"/>
              </a:spcBef>
              <a:buClr>
                <a:srgbClr val="990033"/>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solidFill>
                  <a:srgbClr val="333399"/>
                </a:solidFill>
                <a:latin typeface="Arial"/>
              </a:rPr>
              <a:t>(a) data update</a:t>
            </a:r>
            <a:endParaRPr lang="en-IN" sz="2400" b="0" strike="noStrike" spc="-1">
              <a:solidFill>
                <a:srgbClr val="333399"/>
              </a:solidFill>
              <a:latin typeface="Arial"/>
            </a:endParaRPr>
          </a:p>
          <a:p>
            <a:pPr marL="1143000" lvl="2" indent="-228600">
              <a:spcBef>
                <a:spcPts val="598"/>
              </a:spcBef>
              <a:buClr>
                <a:srgbClr val="990033"/>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solidFill>
                  <a:srgbClr val="333399"/>
                </a:solidFill>
                <a:latin typeface="Arial"/>
              </a:rPr>
              <a:t>(b) transaction commit</a:t>
            </a:r>
            <a:endParaRPr lang="en-IN" sz="2400" b="0" strike="noStrike" spc="-1">
              <a:solidFill>
                <a:srgbClr val="333399"/>
              </a:solidFill>
              <a:latin typeface="Arial"/>
            </a:endParaRPr>
          </a:p>
          <a:p>
            <a:pPr marL="1143000" lvl="2" indent="-228600">
              <a:spcBef>
                <a:spcPts val="598"/>
              </a:spcBef>
              <a:buClr>
                <a:srgbClr val="990033"/>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solidFill>
                  <a:srgbClr val="333399"/>
                </a:solidFill>
                <a:latin typeface="Arial"/>
              </a:rPr>
              <a:t>(c) transaction abort</a:t>
            </a:r>
            <a:endParaRPr lang="en-IN" sz="2400" b="0" strike="noStrike" spc="-1">
              <a:solidFill>
                <a:srgbClr val="333399"/>
              </a:solidFill>
              <a:latin typeface="Arial"/>
            </a:endParaRPr>
          </a:p>
          <a:p>
            <a:pPr marL="1143000" lvl="2" indent="-228600">
              <a:spcBef>
                <a:spcPts val="598"/>
              </a:spcBef>
              <a:buClr>
                <a:srgbClr val="990033"/>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solidFill>
                  <a:srgbClr val="333399"/>
                </a:solidFill>
                <a:latin typeface="Arial"/>
              </a:rPr>
              <a:t>(d) undo</a:t>
            </a:r>
            <a:endParaRPr lang="en-IN" sz="2400" b="0" strike="noStrike" spc="-1">
              <a:solidFill>
                <a:srgbClr val="333399"/>
              </a:solidFill>
              <a:latin typeface="Arial"/>
            </a:endParaRPr>
          </a:p>
          <a:p>
            <a:pPr marL="1143000" lvl="2" indent="-228600">
              <a:spcBef>
                <a:spcPts val="598"/>
              </a:spcBef>
              <a:buClr>
                <a:srgbClr val="990033"/>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solidFill>
                  <a:srgbClr val="333399"/>
                </a:solidFill>
                <a:latin typeface="Arial"/>
              </a:rPr>
              <a:t>(e) transaction end</a:t>
            </a:r>
            <a:endParaRPr lang="en-IN" sz="2400" b="0" strike="noStrike" spc="-1">
              <a:solidFill>
                <a:srgbClr val="333399"/>
              </a:solidFill>
              <a:latin typeface="Arial"/>
            </a:endParaRPr>
          </a:p>
          <a:p>
            <a:pPr marL="742680" lvl="1" indent="-285480">
              <a:spcBef>
                <a:spcPts val="649"/>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600" b="0" strike="noStrike" spc="-1">
                <a:solidFill>
                  <a:srgbClr val="800000"/>
                </a:solidFill>
                <a:latin typeface="Arial"/>
              </a:rPr>
              <a:t>In the case of undo a compensating log record is written.</a:t>
            </a:r>
            <a:endParaRPr lang="en-IN" sz="2600" b="0" strike="noStrike" spc="-1">
              <a:solidFill>
                <a:srgbClr val="800000"/>
              </a:solidFill>
              <a:latin typeface="Arial"/>
            </a:endParaRPr>
          </a:p>
        </p:txBody>
      </p:sp>
      <p:sp>
        <p:nvSpPr>
          <p:cNvPr id="239" name="CustomShape 3"/>
          <p:cNvSpPr/>
          <p:nvPr/>
        </p:nvSpPr>
        <p:spPr>
          <a:xfrm>
            <a:off x="1284120" y="1725480"/>
            <a:ext cx="7745760" cy="3970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0" name="TextShape 1"/>
          <p:cNvSpPr txBox="1"/>
          <p:nvPr/>
        </p:nvSpPr>
        <p:spPr>
          <a:xfrm>
            <a:off x="228600" y="303120"/>
            <a:ext cx="7796160" cy="992160"/>
          </a:xfrm>
          <a:prstGeom prst="rect">
            <a:avLst/>
          </a:prstGeom>
          <a:noFill/>
          <a:ln>
            <a:noFill/>
          </a:ln>
        </p:spPr>
        <p:txBody>
          <a:bodyPr lIns="90000" tIns="46800" rIns="90000" bIns="46800" anchor="b">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800000"/>
                </a:solidFill>
                <a:latin typeface="Arial"/>
              </a:rPr>
              <a:t>Database Recovery</a:t>
            </a:r>
            <a:endParaRPr lang="en-IN" sz="3600" b="0" strike="noStrike" spc="-1">
              <a:solidFill>
                <a:srgbClr val="800000"/>
              </a:solidFill>
              <a:latin typeface="Arial"/>
            </a:endParaRPr>
          </a:p>
        </p:txBody>
      </p:sp>
      <p:sp>
        <p:nvSpPr>
          <p:cNvPr id="241" name="TextShape 2"/>
          <p:cNvSpPr txBox="1"/>
          <p:nvPr/>
        </p:nvSpPr>
        <p:spPr>
          <a:xfrm>
            <a:off x="239400" y="1600200"/>
            <a:ext cx="8294760" cy="4572000"/>
          </a:xfrm>
          <a:prstGeom prst="rect">
            <a:avLst/>
          </a:prstGeom>
          <a:noFill/>
          <a:ln>
            <a:noFill/>
          </a:ln>
        </p:spPr>
        <p:txBody>
          <a:bodyPr lIns="90000" tIns="46800" rIns="0" bIns="46800">
            <a:normAutofit/>
          </a:bodyPr>
          <a:lstStyle/>
          <a:p>
            <a:pPr marL="342720" indent="-342720">
              <a:spcBef>
                <a:spcPts val="5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strike="noStrike" spc="-1">
                <a:solidFill>
                  <a:srgbClr val="333399"/>
                </a:solidFill>
                <a:latin typeface="Arial"/>
              </a:rPr>
              <a:t>The ARIES Recovery Algorithm (contd.)</a:t>
            </a:r>
            <a:endParaRPr lang="en-IN" sz="2400" b="0" strike="noStrike" spc="-1">
              <a:solidFill>
                <a:srgbClr val="333399"/>
              </a:solidFill>
              <a:latin typeface="Arial"/>
            </a:endParaRPr>
          </a:p>
          <a:p>
            <a:pPr marL="342720" indent="-342720">
              <a:spcBef>
                <a:spcPts val="598"/>
              </a:spcBef>
              <a:buClr>
                <a:srgbClr val="990033"/>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strike="noStrike" spc="-1">
                <a:solidFill>
                  <a:srgbClr val="333399"/>
                </a:solidFill>
                <a:latin typeface="Arial"/>
              </a:rPr>
              <a:t>The Log and Log Sequence Number (LSN) (contd.)</a:t>
            </a:r>
            <a:endParaRPr lang="en-IN" sz="2400" b="0" strike="noStrike" spc="-1">
              <a:solidFill>
                <a:srgbClr val="333399"/>
              </a:solidFill>
              <a:latin typeface="Arial"/>
            </a:endParaRPr>
          </a:p>
          <a:p>
            <a:pPr marL="742680" lvl="1" indent="-285480">
              <a:spcBef>
                <a:spcPts val="550"/>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0" strike="noStrike" spc="-1">
                <a:solidFill>
                  <a:srgbClr val="800000"/>
                </a:solidFill>
                <a:latin typeface="Arial"/>
              </a:rPr>
              <a:t>A unique LSN is associated with every log record.</a:t>
            </a:r>
            <a:endParaRPr lang="en-IN" sz="2200" b="0" strike="noStrike" spc="-1">
              <a:solidFill>
                <a:srgbClr val="800000"/>
              </a:solidFill>
              <a:latin typeface="Arial"/>
            </a:endParaRPr>
          </a:p>
          <a:p>
            <a:pPr marL="1143000" lvl="2" indent="-228600">
              <a:spcBef>
                <a:spcPts val="499"/>
              </a:spcBef>
              <a:buClr>
                <a:srgbClr val="990033"/>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solidFill>
                  <a:srgbClr val="333399"/>
                </a:solidFill>
                <a:latin typeface="Arial"/>
              </a:rPr>
              <a:t>LSN increases monotonically and indicates the disk address of the log record it is associated with. </a:t>
            </a:r>
            <a:endParaRPr lang="en-IN" sz="2000" b="0" strike="noStrike" spc="-1">
              <a:solidFill>
                <a:srgbClr val="333399"/>
              </a:solidFill>
              <a:latin typeface="Arial"/>
            </a:endParaRPr>
          </a:p>
          <a:p>
            <a:pPr marL="1143000" lvl="2" indent="-228600">
              <a:spcBef>
                <a:spcPts val="499"/>
              </a:spcBef>
              <a:buClr>
                <a:srgbClr val="990033"/>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solidFill>
                  <a:srgbClr val="333399"/>
                </a:solidFill>
                <a:latin typeface="Arial"/>
              </a:rPr>
              <a:t>In addition, each data page stores the LSN of the latest log record corresponding to a change for that page.</a:t>
            </a:r>
            <a:endParaRPr lang="en-IN" sz="2000" b="0" strike="noStrike" spc="-1">
              <a:solidFill>
                <a:srgbClr val="333399"/>
              </a:solidFill>
              <a:latin typeface="Arial"/>
            </a:endParaRPr>
          </a:p>
          <a:p>
            <a:pPr marL="742680" lvl="1" indent="-285480">
              <a:spcBef>
                <a:spcPts val="550"/>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0" strike="noStrike" spc="-1">
                <a:solidFill>
                  <a:srgbClr val="800000"/>
                </a:solidFill>
                <a:latin typeface="Arial"/>
              </a:rPr>
              <a:t>A log record stores </a:t>
            </a:r>
            <a:endParaRPr lang="en-IN" sz="2200" b="0" strike="noStrike" spc="-1">
              <a:solidFill>
                <a:srgbClr val="800000"/>
              </a:solidFill>
              <a:latin typeface="Arial"/>
            </a:endParaRPr>
          </a:p>
          <a:p>
            <a:pPr marL="1143000" lvl="2" indent="-228600">
              <a:spcBef>
                <a:spcPts val="499"/>
              </a:spcBef>
              <a:buClr>
                <a:srgbClr val="990033"/>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solidFill>
                  <a:srgbClr val="333399"/>
                </a:solidFill>
                <a:latin typeface="Arial"/>
              </a:rPr>
              <a:t>(a) the previous LSN of that transaction</a:t>
            </a:r>
            <a:endParaRPr lang="en-IN" sz="2000" b="0" strike="noStrike" spc="-1">
              <a:solidFill>
                <a:srgbClr val="333399"/>
              </a:solidFill>
              <a:latin typeface="Arial"/>
            </a:endParaRPr>
          </a:p>
          <a:p>
            <a:pPr marL="1143000" lvl="2" indent="-228600">
              <a:spcBef>
                <a:spcPts val="499"/>
              </a:spcBef>
              <a:buClr>
                <a:srgbClr val="990033"/>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solidFill>
                  <a:srgbClr val="333399"/>
                </a:solidFill>
                <a:latin typeface="Arial"/>
              </a:rPr>
              <a:t>(b) the transaction ID</a:t>
            </a:r>
            <a:endParaRPr lang="en-IN" sz="2000" b="0" strike="noStrike" spc="-1">
              <a:solidFill>
                <a:srgbClr val="333399"/>
              </a:solidFill>
              <a:latin typeface="Arial"/>
            </a:endParaRPr>
          </a:p>
          <a:p>
            <a:pPr marL="1143000" lvl="2" indent="-228600">
              <a:spcBef>
                <a:spcPts val="499"/>
              </a:spcBef>
              <a:buClr>
                <a:srgbClr val="990033"/>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solidFill>
                  <a:srgbClr val="333399"/>
                </a:solidFill>
                <a:latin typeface="Arial"/>
              </a:rPr>
              <a:t>(c) the type of log record. </a:t>
            </a:r>
            <a:endParaRPr lang="en-IN" sz="2000" b="0" strike="noStrike" spc="-1">
              <a:solidFill>
                <a:srgbClr val="333399"/>
              </a:solidFill>
              <a:latin typeface="Arial"/>
            </a:endParaRPr>
          </a:p>
        </p:txBody>
      </p:sp>
      <p:sp>
        <p:nvSpPr>
          <p:cNvPr id="242" name="CustomShape 3"/>
          <p:cNvSpPr/>
          <p:nvPr/>
        </p:nvSpPr>
        <p:spPr>
          <a:xfrm>
            <a:off x="1284120" y="1725480"/>
            <a:ext cx="7745760" cy="3970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8" name="TextShape 1"/>
          <p:cNvSpPr txBox="1"/>
          <p:nvPr/>
        </p:nvSpPr>
        <p:spPr>
          <a:xfrm>
            <a:off x="228600" y="303120"/>
            <a:ext cx="7796160" cy="992160"/>
          </a:xfrm>
          <a:prstGeom prst="rect">
            <a:avLst/>
          </a:prstGeom>
          <a:noFill/>
          <a:ln>
            <a:noFill/>
          </a:ln>
        </p:spPr>
        <p:txBody>
          <a:bodyPr lIns="90000" tIns="46800" rIns="90000" bIns="46800" anchor="b">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800000"/>
                </a:solidFill>
                <a:latin typeface="Arial"/>
              </a:rPr>
              <a:t>Database Recovery</a:t>
            </a:r>
            <a:endParaRPr lang="en-IN" sz="3600" b="0" strike="noStrike" spc="-1">
              <a:solidFill>
                <a:srgbClr val="800000"/>
              </a:solidFill>
              <a:latin typeface="Arial"/>
            </a:endParaRPr>
          </a:p>
        </p:txBody>
      </p:sp>
      <p:sp>
        <p:nvSpPr>
          <p:cNvPr id="179" name="TextShape 2"/>
          <p:cNvSpPr txBox="1"/>
          <p:nvPr/>
        </p:nvSpPr>
        <p:spPr>
          <a:xfrm>
            <a:off x="239400" y="1600200"/>
            <a:ext cx="8294760" cy="4572000"/>
          </a:xfrm>
          <a:prstGeom prst="rect">
            <a:avLst/>
          </a:prstGeom>
          <a:noFill/>
          <a:ln>
            <a:noFill/>
          </a:ln>
        </p:spPr>
        <p:txBody>
          <a:bodyPr lIns="90000" tIns="46800" rIns="0" bIns="46800">
            <a:normAutofit/>
          </a:bodyPr>
          <a:lstStyle/>
          <a:p>
            <a:pPr marL="342720" indent="-342720">
              <a:lnSpc>
                <a:spcPct val="90000"/>
              </a:lnSpc>
              <a:spcBef>
                <a:spcPts val="5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solidFill>
                  <a:srgbClr val="333399"/>
                </a:solidFill>
                <a:latin typeface="Arial"/>
              </a:rPr>
              <a:t>1   Purpose of Database Recovery</a:t>
            </a:r>
            <a:endParaRPr lang="en-IN" sz="2400" b="0" strike="noStrike" spc="-1">
              <a:solidFill>
                <a:srgbClr val="333399"/>
              </a:solidFill>
              <a:latin typeface="Arial"/>
            </a:endParaRPr>
          </a:p>
          <a:p>
            <a:pPr marL="742680" lvl="1" indent="-285480">
              <a:lnSpc>
                <a:spcPct val="90000"/>
              </a:lnSpc>
              <a:spcBef>
                <a:spcPts val="598"/>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solidFill>
                  <a:srgbClr val="800000"/>
                </a:solidFill>
                <a:latin typeface="Arial"/>
              </a:rPr>
              <a:t>To bring the database into the last consistent state, which existed prior to the failure.</a:t>
            </a:r>
            <a:endParaRPr lang="en-IN" sz="2400" b="0" strike="noStrike" spc="-1">
              <a:solidFill>
                <a:srgbClr val="800000"/>
              </a:solidFill>
              <a:latin typeface="Arial"/>
            </a:endParaRPr>
          </a:p>
          <a:p>
            <a:pPr marL="742680" lvl="1" indent="-285480">
              <a:lnSpc>
                <a:spcPct val="90000"/>
              </a:lnSpc>
              <a:spcBef>
                <a:spcPts val="598"/>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solidFill>
                  <a:srgbClr val="800000"/>
                </a:solidFill>
                <a:latin typeface="Arial"/>
              </a:rPr>
              <a:t>To preserve transaction properties (Atomicity, Consistency, Isolation and Durability).</a:t>
            </a:r>
            <a:endParaRPr lang="en-IN" sz="2400" b="0" strike="noStrike" spc="-1">
              <a:solidFill>
                <a:srgbClr val="800000"/>
              </a:solidFill>
              <a:latin typeface="Arial"/>
            </a:endParaRPr>
          </a:p>
          <a:p>
            <a:pPr marL="342720" indent="-342720">
              <a:lnSpc>
                <a:spcPct val="90000"/>
              </a:lnSpc>
              <a:spcBef>
                <a:spcPts val="598"/>
              </a:spcBef>
              <a:buClr>
                <a:srgbClr val="990033"/>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solidFill>
                  <a:srgbClr val="333399"/>
                </a:solidFill>
                <a:latin typeface="Arial"/>
              </a:rPr>
              <a:t>Example:</a:t>
            </a:r>
            <a:endParaRPr lang="en-IN" sz="2400" b="0" strike="noStrike" spc="-1">
              <a:solidFill>
                <a:srgbClr val="333399"/>
              </a:solidFill>
              <a:latin typeface="Arial"/>
            </a:endParaRPr>
          </a:p>
          <a:p>
            <a:pPr marL="742680" lvl="1" indent="-285480">
              <a:lnSpc>
                <a:spcPct val="90000"/>
              </a:lnSpc>
              <a:spcBef>
                <a:spcPts val="598"/>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solidFill>
                  <a:srgbClr val="800000"/>
                </a:solidFill>
                <a:latin typeface="Arial"/>
              </a:rPr>
              <a:t>If the system crashes before a fund transfer transaction completes its execution, then either one or both accounts may have incorrect value.  Thus, the database must be restored to the state before the transaction modified any of the accounts.  </a:t>
            </a:r>
            <a:endParaRPr lang="en-IN" sz="2400" b="0" strike="noStrike" spc="-1">
              <a:solidFill>
                <a:srgbClr val="800000"/>
              </a:solidFill>
              <a:latin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3" name="TextShape 1"/>
          <p:cNvSpPr txBox="1"/>
          <p:nvPr/>
        </p:nvSpPr>
        <p:spPr>
          <a:xfrm>
            <a:off x="228600" y="303120"/>
            <a:ext cx="7796160" cy="992160"/>
          </a:xfrm>
          <a:prstGeom prst="rect">
            <a:avLst/>
          </a:prstGeom>
          <a:noFill/>
          <a:ln>
            <a:noFill/>
          </a:ln>
        </p:spPr>
        <p:txBody>
          <a:bodyPr lIns="90000" tIns="46800" rIns="90000" bIns="46800" anchor="b">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800000"/>
                </a:solidFill>
                <a:latin typeface="Arial"/>
              </a:rPr>
              <a:t>Database Recovery</a:t>
            </a:r>
            <a:endParaRPr lang="en-IN" sz="3600" b="0" strike="noStrike" spc="-1">
              <a:solidFill>
                <a:srgbClr val="800000"/>
              </a:solidFill>
              <a:latin typeface="Arial"/>
            </a:endParaRPr>
          </a:p>
        </p:txBody>
      </p:sp>
      <p:sp>
        <p:nvSpPr>
          <p:cNvPr id="244" name="TextShape 2"/>
          <p:cNvSpPr txBox="1"/>
          <p:nvPr/>
        </p:nvSpPr>
        <p:spPr>
          <a:xfrm>
            <a:off x="239400" y="1600200"/>
            <a:ext cx="8294760" cy="4572000"/>
          </a:xfrm>
          <a:prstGeom prst="rect">
            <a:avLst/>
          </a:prstGeom>
          <a:noFill/>
          <a:ln>
            <a:noFill/>
          </a:ln>
        </p:spPr>
        <p:txBody>
          <a:bodyPr lIns="90000" tIns="46800" rIns="0" bIns="46800">
            <a:normAutofit/>
          </a:bodyPr>
          <a:lstStyle/>
          <a:p>
            <a:pPr marL="380880" indent="-380880">
              <a:lnSpc>
                <a:spcPct val="80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strike="noStrike" spc="-1">
                <a:solidFill>
                  <a:srgbClr val="333399"/>
                </a:solidFill>
                <a:latin typeface="Arial"/>
              </a:rPr>
              <a:t>The ARIES Recovery Algorithm (contd.)</a:t>
            </a:r>
            <a:endParaRPr lang="en-IN" sz="2000" b="0" strike="noStrike" spc="-1">
              <a:solidFill>
                <a:srgbClr val="333399"/>
              </a:solidFill>
              <a:latin typeface="Arial"/>
            </a:endParaRPr>
          </a:p>
          <a:p>
            <a:pPr marL="380880" indent="-380880">
              <a:lnSpc>
                <a:spcPct val="80000"/>
              </a:lnSpc>
              <a:spcBef>
                <a:spcPts val="499"/>
              </a:spcBef>
              <a:buClr>
                <a:srgbClr val="990033"/>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strike="noStrike" spc="-1">
                <a:solidFill>
                  <a:srgbClr val="333399"/>
                </a:solidFill>
                <a:latin typeface="Arial"/>
              </a:rPr>
              <a:t>The Log and Log Sequence Number (LSN) (contd.)</a:t>
            </a:r>
            <a:endParaRPr lang="en-IN" sz="2000" b="0" strike="noStrike" spc="-1">
              <a:solidFill>
                <a:srgbClr val="333399"/>
              </a:solidFill>
              <a:latin typeface="Arial"/>
            </a:endParaRPr>
          </a:p>
          <a:p>
            <a:pPr marL="380880" indent="-380880">
              <a:lnSpc>
                <a:spcPct val="80000"/>
              </a:lnSpc>
              <a:spcBef>
                <a:spcPts val="499"/>
              </a:spcBef>
              <a:buClr>
                <a:srgbClr val="990033"/>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solidFill>
                  <a:srgbClr val="333399"/>
                </a:solidFill>
                <a:latin typeface="Arial"/>
              </a:rPr>
              <a:t>A log record stores:</a:t>
            </a:r>
            <a:endParaRPr lang="en-IN" sz="2000" b="0" strike="noStrike" spc="-1">
              <a:solidFill>
                <a:srgbClr val="333399"/>
              </a:solidFill>
              <a:latin typeface="Arial"/>
            </a:endParaRPr>
          </a:p>
          <a:p>
            <a:pPr marL="838080" lvl="1" indent="-380880">
              <a:lnSpc>
                <a:spcPct val="80000"/>
              </a:lnSpc>
              <a:spcBef>
                <a:spcPts val="499"/>
              </a:spcBef>
              <a:buClr>
                <a:srgbClr val="333399"/>
              </a:buClr>
              <a:buSzPct val="55000"/>
              <a:buFont typeface="Arial"/>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solidFill>
                  <a:srgbClr val="800000"/>
                </a:solidFill>
                <a:latin typeface="Arial"/>
              </a:rPr>
              <a:t>Previous LSN of that transaction:  It links the log record of each transaction.  It is like a back pointer points to the previous record of the same transaction</a:t>
            </a:r>
            <a:endParaRPr lang="en-IN" sz="2000" b="0" strike="noStrike" spc="-1">
              <a:solidFill>
                <a:srgbClr val="800000"/>
              </a:solidFill>
              <a:latin typeface="Arial"/>
            </a:endParaRPr>
          </a:p>
          <a:p>
            <a:pPr marL="838080" lvl="1" indent="-380880">
              <a:lnSpc>
                <a:spcPct val="80000"/>
              </a:lnSpc>
              <a:spcBef>
                <a:spcPts val="499"/>
              </a:spcBef>
              <a:buClr>
                <a:srgbClr val="333399"/>
              </a:buClr>
              <a:buSzPct val="55000"/>
              <a:buFont typeface="Arial"/>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solidFill>
                  <a:srgbClr val="800000"/>
                </a:solidFill>
                <a:latin typeface="Arial"/>
              </a:rPr>
              <a:t>Transaction ID</a:t>
            </a:r>
            <a:endParaRPr lang="en-IN" sz="2000" b="0" strike="noStrike" spc="-1">
              <a:solidFill>
                <a:srgbClr val="800000"/>
              </a:solidFill>
              <a:latin typeface="Arial"/>
            </a:endParaRPr>
          </a:p>
          <a:p>
            <a:pPr marL="838080" lvl="1" indent="-380880">
              <a:lnSpc>
                <a:spcPct val="80000"/>
              </a:lnSpc>
              <a:spcBef>
                <a:spcPts val="499"/>
              </a:spcBef>
              <a:buClr>
                <a:srgbClr val="333399"/>
              </a:buClr>
              <a:buSzPct val="55000"/>
              <a:buFont typeface="Arial"/>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solidFill>
                  <a:srgbClr val="800000"/>
                </a:solidFill>
                <a:latin typeface="Arial"/>
              </a:rPr>
              <a:t>Type of log record</a:t>
            </a:r>
            <a:endParaRPr lang="en-IN" sz="2000" b="0" strike="noStrike" spc="-1">
              <a:solidFill>
                <a:srgbClr val="800000"/>
              </a:solidFill>
              <a:latin typeface="Arial"/>
            </a:endParaRPr>
          </a:p>
          <a:p>
            <a:pPr marL="380880" indent="-380880">
              <a:lnSpc>
                <a:spcPct val="80000"/>
              </a:lnSpc>
              <a:spcBef>
                <a:spcPts val="499"/>
              </a:spcBef>
              <a:buClr>
                <a:srgbClr val="990033"/>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solidFill>
                  <a:srgbClr val="333399"/>
                </a:solidFill>
                <a:latin typeface="Arial"/>
              </a:rPr>
              <a:t>For a write operation the following additional information is logged:</a:t>
            </a:r>
            <a:endParaRPr lang="en-IN" sz="2000" b="0" strike="noStrike" spc="-1">
              <a:solidFill>
                <a:srgbClr val="333399"/>
              </a:solidFill>
              <a:latin typeface="Arial"/>
            </a:endParaRPr>
          </a:p>
          <a:p>
            <a:pPr marL="838080" lvl="1" indent="-380880">
              <a:lnSpc>
                <a:spcPct val="80000"/>
              </a:lnSpc>
              <a:spcBef>
                <a:spcPts val="499"/>
              </a:spcBef>
              <a:buClr>
                <a:srgbClr val="333399"/>
              </a:buClr>
              <a:buSzPct val="55000"/>
              <a:buFont typeface="Arial"/>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solidFill>
                  <a:srgbClr val="800000"/>
                </a:solidFill>
                <a:latin typeface="Arial"/>
              </a:rPr>
              <a:t>Page ID for the page that includes the item</a:t>
            </a:r>
            <a:endParaRPr lang="en-IN" sz="2000" b="0" strike="noStrike" spc="-1">
              <a:solidFill>
                <a:srgbClr val="800000"/>
              </a:solidFill>
              <a:latin typeface="Arial"/>
            </a:endParaRPr>
          </a:p>
          <a:p>
            <a:pPr marL="838080" lvl="1" indent="-380880">
              <a:lnSpc>
                <a:spcPct val="80000"/>
              </a:lnSpc>
              <a:spcBef>
                <a:spcPts val="499"/>
              </a:spcBef>
              <a:buClr>
                <a:srgbClr val="333399"/>
              </a:buClr>
              <a:buSzPct val="55000"/>
              <a:buFont typeface="Arial"/>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solidFill>
                  <a:srgbClr val="800000"/>
                </a:solidFill>
                <a:latin typeface="Arial"/>
              </a:rPr>
              <a:t>Length of the updated item</a:t>
            </a:r>
            <a:endParaRPr lang="en-IN" sz="2000" b="0" strike="noStrike" spc="-1">
              <a:solidFill>
                <a:srgbClr val="800000"/>
              </a:solidFill>
              <a:latin typeface="Arial"/>
            </a:endParaRPr>
          </a:p>
          <a:p>
            <a:pPr marL="838080" lvl="1" indent="-380880">
              <a:lnSpc>
                <a:spcPct val="80000"/>
              </a:lnSpc>
              <a:spcBef>
                <a:spcPts val="499"/>
              </a:spcBef>
              <a:buClr>
                <a:srgbClr val="333399"/>
              </a:buClr>
              <a:buSzPct val="55000"/>
              <a:buFont typeface="Arial"/>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solidFill>
                  <a:srgbClr val="800000"/>
                </a:solidFill>
                <a:latin typeface="Arial"/>
              </a:rPr>
              <a:t>Its offset from the beginning of the page</a:t>
            </a:r>
            <a:endParaRPr lang="en-IN" sz="2000" b="0" strike="noStrike" spc="-1">
              <a:solidFill>
                <a:srgbClr val="800000"/>
              </a:solidFill>
              <a:latin typeface="Arial"/>
            </a:endParaRPr>
          </a:p>
          <a:p>
            <a:pPr marL="838080" lvl="1" indent="-380880">
              <a:lnSpc>
                <a:spcPct val="80000"/>
              </a:lnSpc>
              <a:spcBef>
                <a:spcPts val="499"/>
              </a:spcBef>
              <a:buClr>
                <a:srgbClr val="333399"/>
              </a:buClr>
              <a:buSzPct val="55000"/>
              <a:buFont typeface="Arial"/>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solidFill>
                  <a:srgbClr val="800000"/>
                </a:solidFill>
                <a:latin typeface="Arial"/>
              </a:rPr>
              <a:t>BFIM of the item</a:t>
            </a:r>
            <a:endParaRPr lang="en-IN" sz="2000" b="0" strike="noStrike" spc="-1">
              <a:solidFill>
                <a:srgbClr val="800000"/>
              </a:solidFill>
              <a:latin typeface="Arial"/>
            </a:endParaRPr>
          </a:p>
          <a:p>
            <a:pPr marL="838080" lvl="1" indent="-380880">
              <a:lnSpc>
                <a:spcPct val="80000"/>
              </a:lnSpc>
              <a:spcBef>
                <a:spcPts val="499"/>
              </a:spcBef>
              <a:buClr>
                <a:srgbClr val="333399"/>
              </a:buClr>
              <a:buSzPct val="55000"/>
              <a:buFont typeface="Arial"/>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solidFill>
                  <a:srgbClr val="800000"/>
                </a:solidFill>
                <a:latin typeface="Arial"/>
              </a:rPr>
              <a:t>AFIM of the item</a:t>
            </a:r>
            <a:endParaRPr lang="en-IN" sz="2000" b="0" strike="noStrike" spc="-1">
              <a:solidFill>
                <a:srgbClr val="800000"/>
              </a:solidFill>
              <a:latin typeface="Arial"/>
            </a:endParaRPr>
          </a:p>
          <a:p>
            <a:pPr marL="380880" indent="-380880">
              <a:lnSpc>
                <a:spcPct val="80000"/>
              </a:lnSpc>
              <a:spcBef>
                <a:spcPts val="499"/>
              </a:spcBef>
              <a:buClr>
                <a:srgbClr val="990033"/>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000" b="0" strike="noStrike" spc="-1">
              <a:solidFill>
                <a:srgbClr val="333399"/>
              </a:solidFill>
              <a:latin typeface="Arial"/>
            </a:endParaRPr>
          </a:p>
        </p:txBody>
      </p:sp>
      <p:sp>
        <p:nvSpPr>
          <p:cNvPr id="245" name="CustomShape 3"/>
          <p:cNvSpPr/>
          <p:nvPr/>
        </p:nvSpPr>
        <p:spPr>
          <a:xfrm>
            <a:off x="1284120" y="1725480"/>
            <a:ext cx="7745760" cy="3970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6" name="TextShape 1"/>
          <p:cNvSpPr txBox="1"/>
          <p:nvPr/>
        </p:nvSpPr>
        <p:spPr>
          <a:xfrm>
            <a:off x="228600" y="303120"/>
            <a:ext cx="7796160" cy="992160"/>
          </a:xfrm>
          <a:prstGeom prst="rect">
            <a:avLst/>
          </a:prstGeom>
          <a:noFill/>
          <a:ln>
            <a:noFill/>
          </a:ln>
        </p:spPr>
        <p:txBody>
          <a:bodyPr lIns="90000" tIns="46800" rIns="90000" bIns="46800" anchor="b">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800000"/>
                </a:solidFill>
                <a:latin typeface="Arial"/>
              </a:rPr>
              <a:t>Database Recovery</a:t>
            </a:r>
            <a:endParaRPr lang="en-IN" sz="3600" b="0" strike="noStrike" spc="-1">
              <a:solidFill>
                <a:srgbClr val="800000"/>
              </a:solidFill>
              <a:latin typeface="Arial"/>
            </a:endParaRPr>
          </a:p>
        </p:txBody>
      </p:sp>
      <p:sp>
        <p:nvSpPr>
          <p:cNvPr id="247" name="TextShape 2"/>
          <p:cNvSpPr txBox="1"/>
          <p:nvPr/>
        </p:nvSpPr>
        <p:spPr>
          <a:xfrm>
            <a:off x="239400" y="1600200"/>
            <a:ext cx="8294760" cy="4572000"/>
          </a:xfrm>
          <a:prstGeom prst="rect">
            <a:avLst/>
          </a:prstGeom>
          <a:noFill/>
          <a:ln>
            <a:noFill/>
          </a:ln>
        </p:spPr>
        <p:txBody>
          <a:bodyPr lIns="90000" tIns="46800" rIns="0" bIns="46800">
            <a:normAutofit/>
          </a:bodyPr>
          <a:lstStyle/>
          <a:p>
            <a:pPr marL="342720" indent="-342720">
              <a:lnSpc>
                <a:spcPct val="90000"/>
              </a:lnSpc>
              <a:spcBef>
                <a:spcPts val="697"/>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strike="noStrike" spc="-1">
                <a:solidFill>
                  <a:srgbClr val="333399"/>
                </a:solidFill>
                <a:latin typeface="Arial"/>
              </a:rPr>
              <a:t>The ARIES Recovery Algorithm (contd.)</a:t>
            </a:r>
            <a:endParaRPr lang="en-IN" sz="2800" b="0" strike="noStrike" spc="-1">
              <a:solidFill>
                <a:srgbClr val="333399"/>
              </a:solidFill>
              <a:latin typeface="Arial"/>
            </a:endParaRPr>
          </a:p>
          <a:p>
            <a:pPr marL="342720" indent="-342720">
              <a:lnSpc>
                <a:spcPct val="90000"/>
              </a:lnSpc>
              <a:spcBef>
                <a:spcPts val="697"/>
              </a:spcBef>
              <a:buClr>
                <a:srgbClr val="990033"/>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333399"/>
                </a:solidFill>
                <a:latin typeface="Arial"/>
              </a:rPr>
              <a:t>The </a:t>
            </a:r>
            <a:r>
              <a:rPr lang="en-US" sz="2800" b="1" strike="noStrike" spc="-1">
                <a:solidFill>
                  <a:srgbClr val="333399"/>
                </a:solidFill>
                <a:latin typeface="Arial"/>
              </a:rPr>
              <a:t>Transaction table</a:t>
            </a:r>
            <a:r>
              <a:rPr lang="en-US" sz="2800" b="0" strike="noStrike" spc="-1">
                <a:solidFill>
                  <a:srgbClr val="333399"/>
                </a:solidFill>
                <a:latin typeface="Arial"/>
              </a:rPr>
              <a:t> and the </a:t>
            </a:r>
            <a:r>
              <a:rPr lang="en-US" sz="2800" b="1" strike="noStrike" spc="-1">
                <a:solidFill>
                  <a:srgbClr val="333399"/>
                </a:solidFill>
                <a:latin typeface="Arial"/>
              </a:rPr>
              <a:t>Dirty Page table</a:t>
            </a:r>
            <a:endParaRPr lang="en-IN" sz="2800" b="0" strike="noStrike" spc="-1">
              <a:solidFill>
                <a:srgbClr val="333399"/>
              </a:solidFill>
              <a:latin typeface="Arial"/>
            </a:endParaRPr>
          </a:p>
          <a:p>
            <a:pPr marL="742680" lvl="1" indent="-285480">
              <a:lnSpc>
                <a:spcPct val="90000"/>
              </a:lnSpc>
              <a:spcBef>
                <a:spcPts val="649"/>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600" b="0" strike="noStrike" spc="-1">
                <a:solidFill>
                  <a:srgbClr val="800000"/>
                </a:solidFill>
                <a:latin typeface="Arial"/>
              </a:rPr>
              <a:t>For efficient recovery following tables are also stored in the log during checkpointing:</a:t>
            </a:r>
            <a:endParaRPr lang="en-IN" sz="2600" b="0" strike="noStrike" spc="-1">
              <a:solidFill>
                <a:srgbClr val="800000"/>
              </a:solidFill>
              <a:latin typeface="Arial"/>
            </a:endParaRPr>
          </a:p>
          <a:p>
            <a:pPr marL="1143000" lvl="2" indent="-228600">
              <a:lnSpc>
                <a:spcPct val="90000"/>
              </a:lnSpc>
              <a:spcBef>
                <a:spcPts val="598"/>
              </a:spcBef>
              <a:buClr>
                <a:srgbClr val="990033"/>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400" b="1" strike="noStrike" spc="-1">
                <a:solidFill>
                  <a:srgbClr val="333399"/>
                </a:solidFill>
                <a:latin typeface="Arial"/>
              </a:rPr>
              <a:t>Transaction</a:t>
            </a:r>
            <a:r>
              <a:rPr lang="en-US" sz="2400" b="0" strike="noStrike" spc="-1">
                <a:solidFill>
                  <a:srgbClr val="333399"/>
                </a:solidFill>
                <a:latin typeface="Arial"/>
              </a:rPr>
              <a:t> </a:t>
            </a:r>
            <a:r>
              <a:rPr lang="en-US" sz="2400" b="1" strike="noStrike" spc="-1">
                <a:solidFill>
                  <a:srgbClr val="333399"/>
                </a:solidFill>
                <a:latin typeface="Arial"/>
              </a:rPr>
              <a:t>table</a:t>
            </a:r>
            <a:r>
              <a:rPr lang="en-US" sz="2400" b="0" strike="noStrike" spc="-1">
                <a:solidFill>
                  <a:srgbClr val="333399"/>
                </a:solidFill>
                <a:latin typeface="Arial"/>
              </a:rPr>
              <a:t>:  Contains an entry for each active transaction, with information such as transaction ID, transaction status and the LSN of the most recent log record for the transaction.</a:t>
            </a:r>
            <a:endParaRPr lang="en-IN" sz="2400" b="0" strike="noStrike" spc="-1">
              <a:solidFill>
                <a:srgbClr val="333399"/>
              </a:solidFill>
              <a:latin typeface="Arial"/>
            </a:endParaRPr>
          </a:p>
          <a:p>
            <a:pPr marL="1143000" lvl="2" indent="-228600">
              <a:lnSpc>
                <a:spcPct val="90000"/>
              </a:lnSpc>
              <a:spcBef>
                <a:spcPts val="598"/>
              </a:spcBef>
              <a:buClr>
                <a:srgbClr val="990033"/>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400" b="1" strike="noStrike" spc="-1">
                <a:solidFill>
                  <a:srgbClr val="333399"/>
                </a:solidFill>
                <a:latin typeface="Arial"/>
              </a:rPr>
              <a:t>Dirty Page table</a:t>
            </a:r>
            <a:r>
              <a:rPr lang="en-US" sz="2400" b="0" strike="noStrike" spc="-1">
                <a:solidFill>
                  <a:srgbClr val="333399"/>
                </a:solidFill>
                <a:latin typeface="Arial"/>
              </a:rPr>
              <a:t>:  Contains an entry for each dirty page in the buffer, which includes the page ID and the LSN corresponding to the earliest update to that page.</a:t>
            </a:r>
            <a:endParaRPr lang="en-IN" sz="2400" b="0" strike="noStrike" spc="-1">
              <a:solidFill>
                <a:srgbClr val="333399"/>
              </a:solidFill>
              <a:latin typeface="Arial"/>
            </a:endParaRPr>
          </a:p>
        </p:txBody>
      </p:sp>
      <p:sp>
        <p:nvSpPr>
          <p:cNvPr id="248" name="CustomShape 3"/>
          <p:cNvSpPr/>
          <p:nvPr/>
        </p:nvSpPr>
        <p:spPr>
          <a:xfrm>
            <a:off x="1284120" y="1725480"/>
            <a:ext cx="7745760" cy="3970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9" name="TextShape 1"/>
          <p:cNvSpPr txBox="1"/>
          <p:nvPr/>
        </p:nvSpPr>
        <p:spPr>
          <a:xfrm>
            <a:off x="228600" y="303120"/>
            <a:ext cx="7796160" cy="992160"/>
          </a:xfrm>
          <a:prstGeom prst="rect">
            <a:avLst/>
          </a:prstGeom>
          <a:noFill/>
          <a:ln>
            <a:noFill/>
          </a:ln>
        </p:spPr>
        <p:txBody>
          <a:bodyPr lIns="90000" tIns="46800" rIns="90000" bIns="46800" anchor="b">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800000"/>
                </a:solidFill>
                <a:latin typeface="Arial"/>
              </a:rPr>
              <a:t>Database Recovery</a:t>
            </a:r>
            <a:endParaRPr lang="en-IN" sz="3600" b="0" strike="noStrike" spc="-1">
              <a:solidFill>
                <a:srgbClr val="800000"/>
              </a:solidFill>
              <a:latin typeface="Arial"/>
            </a:endParaRPr>
          </a:p>
        </p:txBody>
      </p:sp>
      <p:sp>
        <p:nvSpPr>
          <p:cNvPr id="250" name="TextShape 2"/>
          <p:cNvSpPr txBox="1"/>
          <p:nvPr/>
        </p:nvSpPr>
        <p:spPr>
          <a:xfrm>
            <a:off x="239400" y="1600200"/>
            <a:ext cx="8294760" cy="4572000"/>
          </a:xfrm>
          <a:prstGeom prst="rect">
            <a:avLst/>
          </a:prstGeom>
          <a:noFill/>
          <a:ln>
            <a:noFill/>
          </a:ln>
        </p:spPr>
        <p:txBody>
          <a:bodyPr lIns="90000" tIns="46800" rIns="0" bIns="46800">
            <a:normAutofit/>
          </a:bodyPr>
          <a:lstStyle/>
          <a:p>
            <a:pPr marL="342720" indent="-342720">
              <a:lnSpc>
                <a:spcPct val="90000"/>
              </a:lnSpc>
              <a:spcBef>
                <a:spcPts val="5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strike="noStrike" spc="-1">
                <a:solidFill>
                  <a:srgbClr val="333399"/>
                </a:solidFill>
                <a:latin typeface="Arial"/>
              </a:rPr>
              <a:t>The ARIES Recovery Algorithm (contd.)</a:t>
            </a:r>
            <a:endParaRPr lang="en-IN" sz="2400" b="0" strike="noStrike" spc="-1">
              <a:solidFill>
                <a:srgbClr val="333399"/>
              </a:solidFill>
              <a:latin typeface="Arial"/>
            </a:endParaRPr>
          </a:p>
          <a:p>
            <a:pPr marL="342720" indent="-342720">
              <a:lnSpc>
                <a:spcPct val="90000"/>
              </a:lnSpc>
              <a:spcBef>
                <a:spcPts val="598"/>
              </a:spcBef>
              <a:buClr>
                <a:srgbClr val="990033"/>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solidFill>
                  <a:srgbClr val="333399"/>
                </a:solidFill>
                <a:latin typeface="Arial"/>
              </a:rPr>
              <a:t>Checkpointing</a:t>
            </a:r>
            <a:endParaRPr lang="en-IN" sz="2400" b="0" strike="noStrike" spc="-1">
              <a:solidFill>
                <a:srgbClr val="333399"/>
              </a:solidFill>
              <a:latin typeface="Arial"/>
            </a:endParaRPr>
          </a:p>
          <a:p>
            <a:pPr marL="742680" lvl="1" indent="-285480">
              <a:lnSpc>
                <a:spcPct val="90000"/>
              </a:lnSpc>
              <a:spcBef>
                <a:spcPts val="550"/>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0" strike="noStrike" spc="-1">
                <a:solidFill>
                  <a:srgbClr val="800000"/>
                </a:solidFill>
                <a:latin typeface="Arial"/>
              </a:rPr>
              <a:t>A checkpointing does the following:</a:t>
            </a:r>
            <a:endParaRPr lang="en-IN" sz="2200" b="0" strike="noStrike" spc="-1">
              <a:solidFill>
                <a:srgbClr val="800000"/>
              </a:solidFill>
              <a:latin typeface="Arial"/>
            </a:endParaRPr>
          </a:p>
          <a:p>
            <a:pPr marL="1143000" lvl="2" indent="-228600">
              <a:lnSpc>
                <a:spcPct val="90000"/>
              </a:lnSpc>
              <a:spcBef>
                <a:spcPts val="499"/>
              </a:spcBef>
              <a:buClr>
                <a:srgbClr val="990033"/>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solidFill>
                  <a:srgbClr val="333399"/>
                </a:solidFill>
                <a:latin typeface="Arial"/>
              </a:rPr>
              <a:t>Writes a begin_checkpoint record in the log</a:t>
            </a:r>
            <a:endParaRPr lang="en-IN" sz="2000" b="0" strike="noStrike" spc="-1">
              <a:solidFill>
                <a:srgbClr val="333399"/>
              </a:solidFill>
              <a:latin typeface="Arial"/>
            </a:endParaRPr>
          </a:p>
          <a:p>
            <a:pPr marL="1143000" lvl="2" indent="-228600">
              <a:lnSpc>
                <a:spcPct val="90000"/>
              </a:lnSpc>
              <a:spcBef>
                <a:spcPts val="499"/>
              </a:spcBef>
              <a:buClr>
                <a:srgbClr val="990033"/>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solidFill>
                  <a:srgbClr val="333399"/>
                </a:solidFill>
                <a:latin typeface="Arial"/>
              </a:rPr>
              <a:t>Writes an end_checkpoint record in the log.  With this record the contents of transaction table and dirty page table are appended to the end of the log.</a:t>
            </a:r>
            <a:endParaRPr lang="en-IN" sz="2000" b="0" strike="noStrike" spc="-1">
              <a:solidFill>
                <a:srgbClr val="333399"/>
              </a:solidFill>
              <a:latin typeface="Arial"/>
            </a:endParaRPr>
          </a:p>
          <a:p>
            <a:pPr marL="1143000" lvl="2" indent="-228600">
              <a:lnSpc>
                <a:spcPct val="90000"/>
              </a:lnSpc>
              <a:spcBef>
                <a:spcPts val="499"/>
              </a:spcBef>
              <a:buClr>
                <a:srgbClr val="990033"/>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solidFill>
                  <a:srgbClr val="333399"/>
                </a:solidFill>
                <a:latin typeface="Arial"/>
              </a:rPr>
              <a:t>Writes the LSN of the begin_checkpoint record to a special file.  This special file is accessed during recovery to locate the last checkpoint information.</a:t>
            </a:r>
            <a:endParaRPr lang="en-IN" sz="2000" b="0" strike="noStrike" spc="-1">
              <a:solidFill>
                <a:srgbClr val="333399"/>
              </a:solidFill>
              <a:latin typeface="Arial"/>
            </a:endParaRPr>
          </a:p>
          <a:p>
            <a:pPr marL="742680" lvl="1" indent="-285480">
              <a:lnSpc>
                <a:spcPct val="90000"/>
              </a:lnSpc>
              <a:spcBef>
                <a:spcPts val="550"/>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0" strike="noStrike" spc="-1">
                <a:solidFill>
                  <a:srgbClr val="800000"/>
                </a:solidFill>
                <a:latin typeface="Arial"/>
              </a:rPr>
              <a:t>To reduce the cost of checkpointing and allow the system to continue to execute transactions, ARIES uses “fuzzy checkpointing”.</a:t>
            </a:r>
            <a:endParaRPr lang="en-IN" sz="2200" b="0" strike="noStrike" spc="-1">
              <a:solidFill>
                <a:srgbClr val="800000"/>
              </a:solidFill>
              <a:latin typeface="Arial"/>
            </a:endParaRPr>
          </a:p>
          <a:p>
            <a:pPr marL="342720" indent="-342720">
              <a:lnSpc>
                <a:spcPct val="90000"/>
              </a:lnSpc>
              <a:spcBef>
                <a:spcPts val="550"/>
              </a:spcBef>
              <a:buClr>
                <a:srgbClr val="990033"/>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b="0" strike="noStrike" spc="-1">
              <a:solidFill>
                <a:srgbClr val="333399"/>
              </a:solidFill>
              <a:latin typeface="Arial"/>
            </a:endParaRPr>
          </a:p>
        </p:txBody>
      </p:sp>
      <p:sp>
        <p:nvSpPr>
          <p:cNvPr id="251" name="CustomShape 3"/>
          <p:cNvSpPr/>
          <p:nvPr/>
        </p:nvSpPr>
        <p:spPr>
          <a:xfrm>
            <a:off x="1284120" y="1725480"/>
            <a:ext cx="7745760" cy="3970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2" name="TextShape 1"/>
          <p:cNvSpPr txBox="1"/>
          <p:nvPr/>
        </p:nvSpPr>
        <p:spPr>
          <a:xfrm>
            <a:off x="228600" y="303120"/>
            <a:ext cx="7796160" cy="992160"/>
          </a:xfrm>
          <a:prstGeom prst="rect">
            <a:avLst/>
          </a:prstGeom>
          <a:noFill/>
          <a:ln>
            <a:noFill/>
          </a:ln>
        </p:spPr>
        <p:txBody>
          <a:bodyPr lIns="90000" tIns="46800" rIns="90000" bIns="46800" anchor="b">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800000"/>
                </a:solidFill>
                <a:latin typeface="Arial"/>
              </a:rPr>
              <a:t>Database Recovery</a:t>
            </a:r>
            <a:endParaRPr lang="en-IN" sz="3600" b="0" strike="noStrike" spc="-1">
              <a:solidFill>
                <a:srgbClr val="800000"/>
              </a:solidFill>
              <a:latin typeface="Arial"/>
            </a:endParaRPr>
          </a:p>
        </p:txBody>
      </p:sp>
      <p:sp>
        <p:nvSpPr>
          <p:cNvPr id="253" name="TextShape 2"/>
          <p:cNvSpPr txBox="1"/>
          <p:nvPr/>
        </p:nvSpPr>
        <p:spPr>
          <a:xfrm>
            <a:off x="239400" y="1600200"/>
            <a:ext cx="8294760" cy="4572000"/>
          </a:xfrm>
          <a:prstGeom prst="rect">
            <a:avLst/>
          </a:prstGeom>
          <a:noFill/>
          <a:ln>
            <a:noFill/>
          </a:ln>
        </p:spPr>
        <p:txBody>
          <a:bodyPr lIns="90000" tIns="46800" rIns="0" bIns="46800">
            <a:normAutofit/>
          </a:bodyPr>
          <a:lstStyle/>
          <a:p>
            <a:pPr marL="342720" indent="-342720">
              <a:lnSpc>
                <a:spcPct val="90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strike="noStrike" spc="-1">
                <a:solidFill>
                  <a:srgbClr val="333399"/>
                </a:solidFill>
                <a:latin typeface="Arial"/>
              </a:rPr>
              <a:t>The ARIES Recovery Algorithm (contd.)</a:t>
            </a:r>
            <a:endParaRPr lang="en-IN" sz="2000" b="0" strike="noStrike" spc="-1">
              <a:solidFill>
                <a:srgbClr val="333399"/>
              </a:solidFill>
              <a:latin typeface="Arial"/>
            </a:endParaRPr>
          </a:p>
          <a:p>
            <a:pPr marL="342720" indent="-342720">
              <a:lnSpc>
                <a:spcPct val="90000"/>
              </a:lnSpc>
              <a:spcBef>
                <a:spcPts val="499"/>
              </a:spcBef>
              <a:buClr>
                <a:srgbClr val="990033"/>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solidFill>
                  <a:srgbClr val="333399"/>
                </a:solidFill>
                <a:latin typeface="Arial"/>
              </a:rPr>
              <a:t>The following steps are performed for recovery</a:t>
            </a:r>
            <a:endParaRPr lang="en-IN" sz="2000" b="0" strike="noStrike" spc="-1">
              <a:solidFill>
                <a:srgbClr val="333399"/>
              </a:solidFill>
              <a:latin typeface="Arial"/>
            </a:endParaRPr>
          </a:p>
          <a:p>
            <a:pPr marL="742680" lvl="1" indent="-285480">
              <a:lnSpc>
                <a:spcPct val="90000"/>
              </a:lnSpc>
              <a:spcBef>
                <a:spcPts val="499"/>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strike="noStrike" spc="-1">
                <a:solidFill>
                  <a:srgbClr val="800000"/>
                </a:solidFill>
                <a:latin typeface="Arial"/>
              </a:rPr>
              <a:t>Analysis phase</a:t>
            </a:r>
            <a:r>
              <a:rPr lang="en-US" sz="2000" b="0" strike="noStrike" spc="-1">
                <a:solidFill>
                  <a:srgbClr val="800000"/>
                </a:solidFill>
                <a:latin typeface="Arial"/>
              </a:rPr>
              <a:t>: Start at the begin_checkpoint record and proceed to the end_checkpoint record.  Access transaction table and dirty page table are appended to the end of the log.  Note that during this phase some other log records may be written to the log and transaction table may be modified.  The analysis phase compiles the set of redo and undo to be performed and ends.</a:t>
            </a:r>
            <a:endParaRPr lang="en-IN" sz="2000" b="0" strike="noStrike" spc="-1">
              <a:solidFill>
                <a:srgbClr val="800000"/>
              </a:solidFill>
              <a:latin typeface="Arial"/>
            </a:endParaRPr>
          </a:p>
          <a:p>
            <a:pPr marL="742680" lvl="1" indent="-285480">
              <a:lnSpc>
                <a:spcPct val="90000"/>
              </a:lnSpc>
              <a:spcBef>
                <a:spcPts val="499"/>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strike="noStrike" spc="-1">
                <a:solidFill>
                  <a:srgbClr val="800000"/>
                </a:solidFill>
                <a:latin typeface="Arial"/>
              </a:rPr>
              <a:t>Redo phase</a:t>
            </a:r>
            <a:r>
              <a:rPr lang="en-US" sz="2000" b="0" strike="noStrike" spc="-1">
                <a:solidFill>
                  <a:srgbClr val="800000"/>
                </a:solidFill>
                <a:latin typeface="Arial"/>
              </a:rPr>
              <a:t>: Starts from the point in the log up to where all dirty pages have been flushed, and move forward to the end of the log.  Any change that appears in the dirty page table is redone.</a:t>
            </a:r>
            <a:endParaRPr lang="en-IN" sz="2000" b="0" strike="noStrike" spc="-1">
              <a:solidFill>
                <a:srgbClr val="800000"/>
              </a:solidFill>
              <a:latin typeface="Arial"/>
            </a:endParaRPr>
          </a:p>
          <a:p>
            <a:pPr marL="742680" lvl="1" indent="-285480">
              <a:lnSpc>
                <a:spcPct val="90000"/>
              </a:lnSpc>
              <a:spcBef>
                <a:spcPts val="499"/>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strike="noStrike" spc="-1">
                <a:solidFill>
                  <a:srgbClr val="800000"/>
                </a:solidFill>
                <a:latin typeface="Arial"/>
              </a:rPr>
              <a:t>Undo phase</a:t>
            </a:r>
            <a:r>
              <a:rPr lang="en-US" sz="2000" b="0" strike="noStrike" spc="-1">
                <a:solidFill>
                  <a:srgbClr val="800000"/>
                </a:solidFill>
                <a:latin typeface="Arial"/>
              </a:rPr>
              <a:t>: Starts from the end of the log and proceeds backward while performing appropriate undo.  For each undo it writes a compensating record in the log.</a:t>
            </a:r>
            <a:endParaRPr lang="en-IN" sz="2000" b="0" strike="noStrike" spc="-1">
              <a:solidFill>
                <a:srgbClr val="800000"/>
              </a:solidFill>
              <a:latin typeface="Arial"/>
            </a:endParaRPr>
          </a:p>
          <a:p>
            <a:pPr marL="342720" indent="-342720">
              <a:lnSpc>
                <a:spcPct val="90000"/>
              </a:lnSpc>
              <a:spcBef>
                <a:spcPts val="499"/>
              </a:spcBef>
              <a:buClr>
                <a:srgbClr val="990033"/>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solidFill>
                  <a:srgbClr val="333399"/>
                </a:solidFill>
                <a:latin typeface="Arial"/>
              </a:rPr>
              <a:t>The recovery completes at the end of undo phase.</a:t>
            </a:r>
            <a:endParaRPr lang="en-IN" sz="2000" b="0" strike="noStrike" spc="-1">
              <a:solidFill>
                <a:srgbClr val="333399"/>
              </a:solidFill>
              <a:latin typeface="Arial"/>
            </a:endParaRPr>
          </a:p>
          <a:p>
            <a:pPr marL="342720" indent="-342720">
              <a:lnSpc>
                <a:spcPct val="90000"/>
              </a:lnSpc>
              <a:spcBef>
                <a:spcPts val="499"/>
              </a:spcBef>
              <a:buClr>
                <a:srgbClr val="990033"/>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000" b="0" strike="noStrike" spc="-1">
              <a:solidFill>
                <a:srgbClr val="333399"/>
              </a:solidFill>
              <a:latin typeface="Arial"/>
            </a:endParaRPr>
          </a:p>
        </p:txBody>
      </p:sp>
      <p:sp>
        <p:nvSpPr>
          <p:cNvPr id="254" name="CustomShape 3"/>
          <p:cNvSpPr/>
          <p:nvPr/>
        </p:nvSpPr>
        <p:spPr>
          <a:xfrm>
            <a:off x="1284120" y="1725480"/>
            <a:ext cx="7745760" cy="3970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5" name="TextShape 1"/>
          <p:cNvSpPr txBox="1"/>
          <p:nvPr/>
        </p:nvSpPr>
        <p:spPr>
          <a:xfrm>
            <a:off x="228600" y="303120"/>
            <a:ext cx="7796160" cy="992160"/>
          </a:xfrm>
          <a:prstGeom prst="rect">
            <a:avLst/>
          </a:prstGeom>
          <a:noFill/>
          <a:ln>
            <a:noFill/>
          </a:ln>
        </p:spPr>
        <p:txBody>
          <a:bodyPr lIns="90000" tIns="46800" rIns="90000" bIns="46800" anchor="b">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800000"/>
                </a:solidFill>
                <a:latin typeface="Arial"/>
              </a:rPr>
              <a:t>Database Recovery</a:t>
            </a:r>
            <a:endParaRPr lang="en-IN" sz="3600" b="0" strike="noStrike" spc="-1">
              <a:solidFill>
                <a:srgbClr val="800000"/>
              </a:solidFill>
              <a:latin typeface="Arial"/>
            </a:endParaRPr>
          </a:p>
        </p:txBody>
      </p:sp>
      <p:sp>
        <p:nvSpPr>
          <p:cNvPr id="256" name="CustomShape 2"/>
          <p:cNvSpPr/>
          <p:nvPr/>
        </p:nvSpPr>
        <p:spPr>
          <a:xfrm>
            <a:off x="920880" y="1687680"/>
            <a:ext cx="7745400" cy="396720"/>
          </a:xfrm>
          <a:prstGeom prst="rect">
            <a:avLst/>
          </a:prstGeom>
          <a:noFill/>
          <a:ln>
            <a:noFill/>
          </a:ln>
        </p:spPr>
        <p:style>
          <a:lnRef idx="0">
            <a:scrgbClr r="0" g="0" b="0"/>
          </a:lnRef>
          <a:fillRef idx="0">
            <a:scrgbClr r="0" g="0" b="0"/>
          </a:fillRef>
          <a:effectRef idx="0">
            <a:scrgbClr r="0" g="0" b="0"/>
          </a:effectRef>
          <a:fontRef idx="minor"/>
        </p:style>
      </p:sp>
      <p:pic>
        <p:nvPicPr>
          <p:cNvPr id="257" name="Picture 256"/>
          <p:cNvPicPr/>
          <p:nvPr/>
        </p:nvPicPr>
        <p:blipFill>
          <a:blip r:embed="rId2"/>
          <a:stretch/>
        </p:blipFill>
        <p:spPr>
          <a:xfrm>
            <a:off x="1447920" y="1619280"/>
            <a:ext cx="5715000" cy="4933800"/>
          </a:xfrm>
          <a:prstGeom prst="rect">
            <a:avLst/>
          </a:prstGeom>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8" name="TextShape 1"/>
          <p:cNvSpPr txBox="1"/>
          <p:nvPr/>
        </p:nvSpPr>
        <p:spPr>
          <a:xfrm>
            <a:off x="228600" y="303120"/>
            <a:ext cx="7796160" cy="992160"/>
          </a:xfrm>
          <a:prstGeom prst="rect">
            <a:avLst/>
          </a:prstGeom>
          <a:noFill/>
          <a:ln>
            <a:noFill/>
          </a:ln>
        </p:spPr>
        <p:txBody>
          <a:bodyPr lIns="90000" tIns="46800" rIns="90000" bIns="46800" anchor="b">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800000"/>
                </a:solidFill>
                <a:latin typeface="Arial"/>
              </a:rPr>
              <a:t>Database Recovery</a:t>
            </a:r>
            <a:endParaRPr lang="en-IN" sz="3600" b="0" strike="noStrike" spc="-1">
              <a:solidFill>
                <a:srgbClr val="800000"/>
              </a:solidFill>
              <a:latin typeface="Arial"/>
            </a:endParaRPr>
          </a:p>
        </p:txBody>
      </p:sp>
      <p:sp>
        <p:nvSpPr>
          <p:cNvPr id="259" name="TextShape 2"/>
          <p:cNvSpPr txBox="1"/>
          <p:nvPr/>
        </p:nvSpPr>
        <p:spPr>
          <a:xfrm>
            <a:off x="239400" y="1600200"/>
            <a:ext cx="8294760" cy="4572000"/>
          </a:xfrm>
          <a:prstGeom prst="rect">
            <a:avLst/>
          </a:prstGeom>
          <a:noFill/>
          <a:ln>
            <a:noFill/>
          </a:ln>
        </p:spPr>
        <p:txBody>
          <a:bodyPr lIns="90000" tIns="46800" rIns="0" bIns="46800">
            <a:normAutofit/>
          </a:bodyPr>
          <a:lstStyle/>
          <a:p>
            <a:pPr marL="342720" indent="-342720">
              <a:lnSpc>
                <a:spcPct val="90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solidFill>
                  <a:srgbClr val="333399"/>
                </a:solidFill>
                <a:latin typeface="Arial"/>
              </a:rPr>
              <a:t>10   Recovery in multidatabase system</a:t>
            </a:r>
            <a:endParaRPr lang="en-IN" sz="2000" b="0" strike="noStrike" spc="-1">
              <a:solidFill>
                <a:srgbClr val="333399"/>
              </a:solidFill>
              <a:latin typeface="Arial"/>
            </a:endParaRPr>
          </a:p>
          <a:p>
            <a:pPr marL="342720" indent="-342720">
              <a:lnSpc>
                <a:spcPct val="90000"/>
              </a:lnSpc>
              <a:spcBef>
                <a:spcPts val="499"/>
              </a:spcBef>
              <a:buClr>
                <a:srgbClr val="990033"/>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solidFill>
                  <a:srgbClr val="333399"/>
                </a:solidFill>
                <a:latin typeface="Arial"/>
              </a:rPr>
              <a:t>A multidatabase system is a special distributed database system where one node may be running relational database system under UNIX, another may be running object-oriented system under Windows and so on.</a:t>
            </a:r>
            <a:endParaRPr lang="en-IN" sz="2000" b="0" strike="noStrike" spc="-1">
              <a:solidFill>
                <a:srgbClr val="333399"/>
              </a:solidFill>
              <a:latin typeface="Arial"/>
            </a:endParaRPr>
          </a:p>
          <a:p>
            <a:pPr marL="342720" indent="-342720">
              <a:lnSpc>
                <a:spcPct val="90000"/>
              </a:lnSpc>
              <a:spcBef>
                <a:spcPts val="499"/>
              </a:spcBef>
              <a:buClr>
                <a:srgbClr val="990033"/>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solidFill>
                  <a:srgbClr val="333399"/>
                </a:solidFill>
                <a:latin typeface="Arial"/>
              </a:rPr>
              <a:t>A transaction may run in a distributed fashion at multiple nodes.</a:t>
            </a:r>
            <a:endParaRPr lang="en-IN" sz="2000" b="0" strike="noStrike" spc="-1">
              <a:solidFill>
                <a:srgbClr val="333399"/>
              </a:solidFill>
              <a:latin typeface="Arial"/>
            </a:endParaRPr>
          </a:p>
          <a:p>
            <a:pPr marL="342720" indent="-342720">
              <a:lnSpc>
                <a:spcPct val="90000"/>
              </a:lnSpc>
              <a:spcBef>
                <a:spcPts val="499"/>
              </a:spcBef>
              <a:buClr>
                <a:srgbClr val="990033"/>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solidFill>
                  <a:srgbClr val="333399"/>
                </a:solidFill>
                <a:latin typeface="Arial"/>
              </a:rPr>
              <a:t>In this execution scenario the transaction commits only when all these multiple nodes agree to commit individually the part of the transaction they were executing. </a:t>
            </a:r>
            <a:endParaRPr lang="en-IN" sz="2000" b="0" strike="noStrike" spc="-1">
              <a:solidFill>
                <a:srgbClr val="333399"/>
              </a:solidFill>
              <a:latin typeface="Arial"/>
            </a:endParaRPr>
          </a:p>
          <a:p>
            <a:pPr marL="342720" indent="-342720">
              <a:lnSpc>
                <a:spcPct val="90000"/>
              </a:lnSpc>
              <a:spcBef>
                <a:spcPts val="499"/>
              </a:spcBef>
              <a:buClr>
                <a:srgbClr val="990033"/>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solidFill>
                  <a:srgbClr val="333399"/>
                </a:solidFill>
                <a:latin typeface="Arial"/>
              </a:rPr>
              <a:t>This commit scheme is  referred to as “</a:t>
            </a:r>
            <a:r>
              <a:rPr lang="en-US" sz="2000" b="1" strike="noStrike" spc="-1">
                <a:solidFill>
                  <a:srgbClr val="333399"/>
                </a:solidFill>
                <a:latin typeface="Arial"/>
              </a:rPr>
              <a:t>two-phase commit</a:t>
            </a:r>
            <a:r>
              <a:rPr lang="en-US" sz="2000" b="0" strike="noStrike" spc="-1">
                <a:solidFill>
                  <a:srgbClr val="333399"/>
                </a:solidFill>
                <a:latin typeface="Arial"/>
              </a:rPr>
              <a:t>” (</a:t>
            </a:r>
            <a:r>
              <a:rPr lang="en-US" sz="2000" b="1" strike="noStrike" spc="-1">
                <a:solidFill>
                  <a:srgbClr val="333399"/>
                </a:solidFill>
                <a:latin typeface="Arial"/>
              </a:rPr>
              <a:t>2PC</a:t>
            </a:r>
            <a:r>
              <a:rPr lang="en-US" sz="2000" b="0" strike="noStrike" spc="-1">
                <a:solidFill>
                  <a:srgbClr val="333399"/>
                </a:solidFill>
                <a:latin typeface="Arial"/>
              </a:rPr>
              <a:t>). </a:t>
            </a:r>
            <a:endParaRPr lang="en-IN" sz="2000" b="0" strike="noStrike" spc="-1">
              <a:solidFill>
                <a:srgbClr val="333399"/>
              </a:solidFill>
              <a:latin typeface="Arial"/>
            </a:endParaRPr>
          </a:p>
          <a:p>
            <a:pPr marL="742680" lvl="1" indent="-285480">
              <a:lnSpc>
                <a:spcPct val="90000"/>
              </a:lnSpc>
              <a:spcBef>
                <a:spcPts val="499"/>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solidFill>
                  <a:srgbClr val="800000"/>
                </a:solidFill>
                <a:latin typeface="Arial"/>
              </a:rPr>
              <a:t>If any one of these nodes fails or cannot commit the part of the transaction, then the transaction is aborted.</a:t>
            </a:r>
            <a:endParaRPr lang="en-IN" sz="2000" b="0" strike="noStrike" spc="-1">
              <a:solidFill>
                <a:srgbClr val="800000"/>
              </a:solidFill>
              <a:latin typeface="Arial"/>
            </a:endParaRPr>
          </a:p>
          <a:p>
            <a:pPr marL="342720" indent="-342720">
              <a:lnSpc>
                <a:spcPct val="90000"/>
              </a:lnSpc>
              <a:spcBef>
                <a:spcPts val="499"/>
              </a:spcBef>
              <a:buClr>
                <a:srgbClr val="990033"/>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solidFill>
                  <a:srgbClr val="333399"/>
                </a:solidFill>
                <a:latin typeface="Arial"/>
              </a:rPr>
              <a:t>Each node recovers the transaction under its own recovery protocol.</a:t>
            </a:r>
            <a:endParaRPr lang="en-IN" sz="2000" b="0" strike="noStrike" spc="-1">
              <a:solidFill>
                <a:srgbClr val="333399"/>
              </a:solidFill>
              <a:latin typeface="Arial"/>
            </a:endParaRPr>
          </a:p>
          <a:p>
            <a:pPr marL="342720" indent="-342720">
              <a:lnSpc>
                <a:spcPct val="90000"/>
              </a:lnSpc>
              <a:spcBef>
                <a:spcPts val="499"/>
              </a:spcBef>
              <a:buClr>
                <a:srgbClr val="990033"/>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000" b="0" strike="noStrike" spc="-1">
              <a:solidFill>
                <a:srgbClr val="333399"/>
              </a:solidFill>
              <a:latin typeface="Arial"/>
            </a:endParaRPr>
          </a:p>
        </p:txBody>
      </p:sp>
      <p:sp>
        <p:nvSpPr>
          <p:cNvPr id="260" name="CustomShape 3"/>
          <p:cNvSpPr/>
          <p:nvPr/>
        </p:nvSpPr>
        <p:spPr>
          <a:xfrm>
            <a:off x="558720" y="1101600"/>
            <a:ext cx="5499360" cy="4597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spAutoFit/>
          </a:bodyPr>
          <a:lstStyle/>
          <a:p>
            <a:pPr marL="114120" lvl="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strike="noStrike" spc="-1">
                <a:solidFill>
                  <a:srgbClr val="1C1C1C"/>
                </a:solidFill>
                <a:latin typeface="Times New Roman"/>
              </a:rPr>
              <a:t> </a:t>
            </a:r>
            <a:endParaRPr lang="en-IN" sz="2400" b="0" strike="noStrike" spc="-1">
              <a:latin typeface="Arial"/>
            </a:endParaRPr>
          </a:p>
        </p:txBody>
      </p:sp>
      <p:sp>
        <p:nvSpPr>
          <p:cNvPr id="261" name="CustomShape 4"/>
          <p:cNvSpPr/>
          <p:nvPr/>
        </p:nvSpPr>
        <p:spPr>
          <a:xfrm>
            <a:off x="920880" y="1687680"/>
            <a:ext cx="7745400" cy="3967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2" name="TextShape 1"/>
          <p:cNvSpPr txBox="1"/>
          <p:nvPr/>
        </p:nvSpPr>
        <p:spPr>
          <a:xfrm>
            <a:off x="228600" y="303120"/>
            <a:ext cx="7796160" cy="992160"/>
          </a:xfrm>
          <a:prstGeom prst="rect">
            <a:avLst/>
          </a:prstGeom>
          <a:noFill/>
          <a:ln>
            <a:noFill/>
          </a:ln>
        </p:spPr>
        <p:txBody>
          <a:bodyPr lIns="90000" tIns="46800" rIns="90000" bIns="46800" anchor="b">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800000"/>
                </a:solidFill>
                <a:latin typeface="Arial"/>
              </a:rPr>
              <a:t>Summary</a:t>
            </a:r>
            <a:endParaRPr lang="en-IN" sz="3600" b="0" strike="noStrike" spc="-1">
              <a:solidFill>
                <a:srgbClr val="800000"/>
              </a:solidFill>
              <a:latin typeface="Arial"/>
            </a:endParaRPr>
          </a:p>
        </p:txBody>
      </p:sp>
      <p:sp>
        <p:nvSpPr>
          <p:cNvPr id="263" name="TextShape 2"/>
          <p:cNvSpPr txBox="1"/>
          <p:nvPr/>
        </p:nvSpPr>
        <p:spPr>
          <a:xfrm>
            <a:off x="239400" y="1600200"/>
            <a:ext cx="8294760" cy="4572000"/>
          </a:xfrm>
          <a:prstGeom prst="rect">
            <a:avLst/>
          </a:prstGeom>
          <a:noFill/>
          <a:ln>
            <a:noFill/>
          </a:ln>
        </p:spPr>
        <p:txBody>
          <a:bodyPr lIns="90000" tIns="46800" rIns="0" bIns="46800">
            <a:normAutofit/>
          </a:bodyPr>
          <a:lstStyle/>
          <a:p>
            <a:pPr marL="342720" indent="-342720">
              <a:lnSpc>
                <a:spcPct val="90000"/>
              </a:lnSpc>
              <a:spcBef>
                <a:spcPts val="697"/>
              </a:spcBef>
              <a:buClr>
                <a:srgbClr val="990033"/>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333399"/>
                </a:solidFill>
                <a:latin typeface="Arial"/>
              </a:rPr>
              <a:t>Databases Recovery</a:t>
            </a:r>
            <a:endParaRPr lang="en-IN" sz="2800" b="0" strike="noStrike" spc="-1">
              <a:solidFill>
                <a:srgbClr val="333399"/>
              </a:solidFill>
              <a:latin typeface="Arial"/>
            </a:endParaRPr>
          </a:p>
          <a:p>
            <a:pPr marL="742680" lvl="1" indent="-285480">
              <a:lnSpc>
                <a:spcPct val="90000"/>
              </a:lnSpc>
              <a:spcBef>
                <a:spcPts val="649"/>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600" b="0" strike="noStrike" spc="-1">
                <a:solidFill>
                  <a:srgbClr val="800000"/>
                </a:solidFill>
                <a:latin typeface="Arial"/>
              </a:rPr>
              <a:t>Types of Failure</a:t>
            </a:r>
            <a:endParaRPr lang="en-IN" sz="2600" b="0" strike="noStrike" spc="-1">
              <a:solidFill>
                <a:srgbClr val="800000"/>
              </a:solidFill>
              <a:latin typeface="Arial"/>
            </a:endParaRPr>
          </a:p>
          <a:p>
            <a:pPr marL="742680" lvl="1" indent="-285480">
              <a:lnSpc>
                <a:spcPct val="90000"/>
              </a:lnSpc>
              <a:spcBef>
                <a:spcPts val="649"/>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600" b="0" strike="noStrike" spc="-1">
                <a:solidFill>
                  <a:srgbClr val="800000"/>
                </a:solidFill>
                <a:latin typeface="Arial"/>
              </a:rPr>
              <a:t>Transaction Log</a:t>
            </a:r>
            <a:endParaRPr lang="en-IN" sz="2600" b="0" strike="noStrike" spc="-1">
              <a:solidFill>
                <a:srgbClr val="800000"/>
              </a:solidFill>
              <a:latin typeface="Arial"/>
            </a:endParaRPr>
          </a:p>
          <a:p>
            <a:pPr marL="742680" lvl="1" indent="-285480">
              <a:lnSpc>
                <a:spcPct val="90000"/>
              </a:lnSpc>
              <a:spcBef>
                <a:spcPts val="649"/>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600" b="0" strike="noStrike" spc="-1">
                <a:solidFill>
                  <a:srgbClr val="800000"/>
                </a:solidFill>
                <a:latin typeface="Arial"/>
              </a:rPr>
              <a:t>Data Updates</a:t>
            </a:r>
            <a:endParaRPr lang="en-IN" sz="2600" b="0" strike="noStrike" spc="-1">
              <a:solidFill>
                <a:srgbClr val="800000"/>
              </a:solidFill>
              <a:latin typeface="Arial"/>
            </a:endParaRPr>
          </a:p>
          <a:p>
            <a:pPr marL="742680" lvl="1" indent="-285480">
              <a:lnSpc>
                <a:spcPct val="90000"/>
              </a:lnSpc>
              <a:spcBef>
                <a:spcPts val="649"/>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600" b="0" strike="noStrike" spc="-1">
                <a:solidFill>
                  <a:srgbClr val="800000"/>
                </a:solidFill>
                <a:latin typeface="Arial"/>
              </a:rPr>
              <a:t>Data Caching</a:t>
            </a:r>
            <a:endParaRPr lang="en-IN" sz="2600" b="0" strike="noStrike" spc="-1">
              <a:solidFill>
                <a:srgbClr val="800000"/>
              </a:solidFill>
              <a:latin typeface="Arial"/>
            </a:endParaRPr>
          </a:p>
          <a:p>
            <a:pPr marL="742680" lvl="1" indent="-285480">
              <a:lnSpc>
                <a:spcPct val="90000"/>
              </a:lnSpc>
              <a:spcBef>
                <a:spcPts val="649"/>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600" b="0" strike="noStrike" spc="-1">
                <a:solidFill>
                  <a:srgbClr val="800000"/>
                </a:solidFill>
                <a:latin typeface="Arial"/>
              </a:rPr>
              <a:t>Transaction Roll-back (Undo) and Roll-Forward</a:t>
            </a:r>
            <a:endParaRPr lang="en-IN" sz="2600" b="0" strike="noStrike" spc="-1">
              <a:solidFill>
                <a:srgbClr val="800000"/>
              </a:solidFill>
              <a:latin typeface="Arial"/>
            </a:endParaRPr>
          </a:p>
          <a:p>
            <a:pPr marL="742680" lvl="1" indent="-285480">
              <a:lnSpc>
                <a:spcPct val="90000"/>
              </a:lnSpc>
              <a:spcBef>
                <a:spcPts val="649"/>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600" b="0" strike="noStrike" spc="-1">
                <a:solidFill>
                  <a:srgbClr val="800000"/>
                </a:solidFill>
                <a:latin typeface="Arial"/>
              </a:rPr>
              <a:t>Checkpointing</a:t>
            </a:r>
            <a:endParaRPr lang="en-IN" sz="2600" b="0" strike="noStrike" spc="-1">
              <a:solidFill>
                <a:srgbClr val="800000"/>
              </a:solidFill>
              <a:latin typeface="Arial"/>
            </a:endParaRPr>
          </a:p>
          <a:p>
            <a:pPr marL="742680" lvl="1" indent="-285480">
              <a:lnSpc>
                <a:spcPct val="90000"/>
              </a:lnSpc>
              <a:spcBef>
                <a:spcPts val="649"/>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600" b="0" strike="noStrike" spc="-1">
                <a:solidFill>
                  <a:srgbClr val="800000"/>
                </a:solidFill>
                <a:latin typeface="Arial"/>
              </a:rPr>
              <a:t>Recovery schemes</a:t>
            </a:r>
            <a:endParaRPr lang="en-IN" sz="2600" b="0" strike="noStrike" spc="-1">
              <a:solidFill>
                <a:srgbClr val="800000"/>
              </a:solidFill>
              <a:latin typeface="Arial"/>
            </a:endParaRPr>
          </a:p>
          <a:p>
            <a:pPr marL="1143000" lvl="2" indent="-228600">
              <a:lnSpc>
                <a:spcPct val="90000"/>
              </a:lnSpc>
              <a:spcBef>
                <a:spcPts val="598"/>
              </a:spcBef>
              <a:buClr>
                <a:srgbClr val="990033"/>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solidFill>
                  <a:srgbClr val="333399"/>
                </a:solidFill>
                <a:latin typeface="Arial"/>
              </a:rPr>
              <a:t>ARIES Recovery Scheme</a:t>
            </a:r>
            <a:endParaRPr lang="en-IN" sz="2400" b="0" strike="noStrike" spc="-1">
              <a:solidFill>
                <a:srgbClr val="333399"/>
              </a:solidFill>
              <a:latin typeface="Arial"/>
            </a:endParaRPr>
          </a:p>
          <a:p>
            <a:pPr marL="1143000" lvl="2" indent="-228600">
              <a:lnSpc>
                <a:spcPct val="90000"/>
              </a:lnSpc>
              <a:spcBef>
                <a:spcPts val="598"/>
              </a:spcBef>
              <a:buClr>
                <a:srgbClr val="990033"/>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solidFill>
                  <a:srgbClr val="333399"/>
                </a:solidFill>
                <a:latin typeface="Arial"/>
              </a:rPr>
              <a:t>Recovery in Multidatabase System</a:t>
            </a:r>
            <a:endParaRPr lang="en-IN" sz="2400" b="0" strike="noStrike" spc="-1">
              <a:solidFill>
                <a:srgbClr val="333399"/>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 name="TextShape 1"/>
          <p:cNvSpPr txBox="1"/>
          <p:nvPr/>
        </p:nvSpPr>
        <p:spPr>
          <a:xfrm>
            <a:off x="228600" y="303120"/>
            <a:ext cx="7796160" cy="992160"/>
          </a:xfrm>
          <a:prstGeom prst="rect">
            <a:avLst/>
          </a:prstGeom>
          <a:noFill/>
          <a:ln>
            <a:noFill/>
          </a:ln>
        </p:spPr>
        <p:txBody>
          <a:bodyPr lIns="90000" tIns="46800" rIns="90000" bIns="46800" anchor="b">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800000"/>
                </a:solidFill>
                <a:latin typeface="Arial"/>
              </a:rPr>
              <a:t>Database Recovery</a:t>
            </a:r>
            <a:endParaRPr lang="en-IN" sz="3600" b="0" strike="noStrike" spc="-1">
              <a:solidFill>
                <a:srgbClr val="800000"/>
              </a:solidFill>
              <a:latin typeface="Arial"/>
            </a:endParaRPr>
          </a:p>
        </p:txBody>
      </p:sp>
      <p:sp>
        <p:nvSpPr>
          <p:cNvPr id="181" name="TextShape 2"/>
          <p:cNvSpPr txBox="1"/>
          <p:nvPr/>
        </p:nvSpPr>
        <p:spPr>
          <a:xfrm>
            <a:off x="239400" y="1600200"/>
            <a:ext cx="8294760" cy="4572000"/>
          </a:xfrm>
          <a:prstGeom prst="rect">
            <a:avLst/>
          </a:prstGeom>
          <a:noFill/>
          <a:ln>
            <a:noFill/>
          </a:ln>
        </p:spPr>
        <p:txBody>
          <a:bodyPr lIns="90000" tIns="46800" rIns="0" bIns="46800">
            <a:normAutofit/>
          </a:bodyPr>
          <a:lstStyle/>
          <a:p>
            <a:pPr marL="342720" indent="-342720">
              <a:spcBef>
                <a:spcPts val="697"/>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333399"/>
                </a:solidFill>
                <a:latin typeface="Arial"/>
              </a:rPr>
              <a:t>2   Types of Failure</a:t>
            </a:r>
            <a:endParaRPr lang="en-IN" sz="2800" b="0" strike="noStrike" spc="-1">
              <a:solidFill>
                <a:srgbClr val="333399"/>
              </a:solidFill>
              <a:latin typeface="Arial"/>
            </a:endParaRPr>
          </a:p>
          <a:p>
            <a:pPr marL="742680" lvl="1" indent="-285480">
              <a:spcBef>
                <a:spcPts val="649"/>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600" b="0" strike="noStrike" spc="-1">
                <a:solidFill>
                  <a:srgbClr val="800000"/>
                </a:solidFill>
                <a:latin typeface="Arial"/>
              </a:rPr>
              <a:t>The database may become unavailable for use due to </a:t>
            </a:r>
            <a:endParaRPr lang="en-IN" sz="2600" b="0" strike="noStrike" spc="-1">
              <a:solidFill>
                <a:srgbClr val="800000"/>
              </a:solidFill>
              <a:latin typeface="Arial"/>
            </a:endParaRPr>
          </a:p>
          <a:p>
            <a:pPr marL="1143000" lvl="2" indent="-228600">
              <a:spcBef>
                <a:spcPts val="598"/>
              </a:spcBef>
              <a:buClr>
                <a:srgbClr val="990033"/>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400" b="1" strike="noStrike" spc="-1">
                <a:solidFill>
                  <a:srgbClr val="333399"/>
                </a:solidFill>
                <a:latin typeface="Arial"/>
              </a:rPr>
              <a:t>Transaction failure</a:t>
            </a:r>
            <a:r>
              <a:rPr lang="en-US" sz="2400" b="0" strike="noStrike" spc="-1">
                <a:solidFill>
                  <a:srgbClr val="333399"/>
                </a:solidFill>
                <a:latin typeface="Arial"/>
              </a:rPr>
              <a:t>:  Transactions may fail because of incorrect input, deadlock, incorrect synchronization.</a:t>
            </a:r>
            <a:endParaRPr lang="en-IN" sz="2400" b="0" strike="noStrike" spc="-1">
              <a:solidFill>
                <a:srgbClr val="333399"/>
              </a:solidFill>
              <a:latin typeface="Arial"/>
            </a:endParaRPr>
          </a:p>
          <a:p>
            <a:pPr marL="1143000" lvl="2" indent="-228600">
              <a:spcBef>
                <a:spcPts val="598"/>
              </a:spcBef>
              <a:buClr>
                <a:srgbClr val="990033"/>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400" b="1" strike="noStrike" spc="-1">
                <a:solidFill>
                  <a:srgbClr val="333399"/>
                </a:solidFill>
                <a:latin typeface="Arial"/>
              </a:rPr>
              <a:t>System failure</a:t>
            </a:r>
            <a:r>
              <a:rPr lang="en-US" sz="2400" b="0" strike="noStrike" spc="-1">
                <a:solidFill>
                  <a:srgbClr val="333399"/>
                </a:solidFill>
                <a:latin typeface="Arial"/>
              </a:rPr>
              <a:t>:  System may fail because of addressing error, application error, operating system fault, RAM failure, etc.</a:t>
            </a:r>
            <a:endParaRPr lang="en-IN" sz="2400" b="0" strike="noStrike" spc="-1">
              <a:solidFill>
                <a:srgbClr val="333399"/>
              </a:solidFill>
              <a:latin typeface="Arial"/>
            </a:endParaRPr>
          </a:p>
          <a:p>
            <a:pPr marL="1143000" lvl="2" indent="-228600">
              <a:spcBef>
                <a:spcPts val="598"/>
              </a:spcBef>
              <a:buClr>
                <a:srgbClr val="990033"/>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400" b="1" strike="noStrike" spc="-1">
                <a:solidFill>
                  <a:srgbClr val="333399"/>
                </a:solidFill>
                <a:latin typeface="Arial"/>
              </a:rPr>
              <a:t>Media failure</a:t>
            </a:r>
            <a:r>
              <a:rPr lang="en-US" sz="2400" b="0" strike="noStrike" spc="-1">
                <a:solidFill>
                  <a:srgbClr val="333399"/>
                </a:solidFill>
                <a:latin typeface="Arial"/>
              </a:rPr>
              <a:t>:  Disk head crash, power disruption, etc.</a:t>
            </a:r>
            <a:endParaRPr lang="en-IN" sz="2400" b="0" strike="noStrike" spc="-1">
              <a:solidFill>
                <a:srgbClr val="333399"/>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6" name="TextShape 1"/>
          <p:cNvSpPr txBox="1"/>
          <p:nvPr/>
        </p:nvSpPr>
        <p:spPr>
          <a:xfrm>
            <a:off x="228600" y="303120"/>
            <a:ext cx="7796160" cy="992160"/>
          </a:xfrm>
          <a:prstGeom prst="rect">
            <a:avLst/>
          </a:prstGeom>
          <a:noFill/>
          <a:ln>
            <a:noFill/>
          </a:ln>
        </p:spPr>
        <p:txBody>
          <a:bodyPr lIns="90000" tIns="46800" rIns="90000" bIns="46800" anchor="b">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800000"/>
                </a:solidFill>
                <a:latin typeface="Arial"/>
              </a:rPr>
              <a:t>Database Recovery</a:t>
            </a:r>
            <a:endParaRPr lang="en-IN" sz="3600" b="0" strike="noStrike" spc="-1">
              <a:solidFill>
                <a:srgbClr val="800000"/>
              </a:solidFill>
              <a:latin typeface="Arial"/>
            </a:endParaRPr>
          </a:p>
        </p:txBody>
      </p:sp>
      <p:sp>
        <p:nvSpPr>
          <p:cNvPr id="187" name="TextShape 2"/>
          <p:cNvSpPr txBox="1"/>
          <p:nvPr/>
        </p:nvSpPr>
        <p:spPr>
          <a:xfrm>
            <a:off x="239400" y="1600200"/>
            <a:ext cx="8294760" cy="4572000"/>
          </a:xfrm>
          <a:prstGeom prst="rect">
            <a:avLst/>
          </a:prstGeom>
          <a:noFill/>
          <a:ln>
            <a:noFill/>
          </a:ln>
        </p:spPr>
        <p:txBody>
          <a:bodyPr lIns="90000" tIns="46800" rIns="0" bIns="46800">
            <a:normAutofit/>
          </a:bodyPr>
          <a:lstStyle/>
          <a:p>
            <a:pPr marL="342720" indent="-342720">
              <a:spcBef>
                <a:spcPts val="5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solidFill>
                  <a:srgbClr val="333399"/>
                </a:solidFill>
                <a:latin typeface="Arial"/>
              </a:rPr>
              <a:t>4   Data Update </a:t>
            </a:r>
            <a:endParaRPr lang="en-IN" sz="2400" b="0" strike="noStrike" spc="-1">
              <a:solidFill>
                <a:srgbClr val="333399"/>
              </a:solidFill>
              <a:latin typeface="Arial"/>
            </a:endParaRPr>
          </a:p>
          <a:p>
            <a:pPr marL="742680" lvl="1" indent="-285480">
              <a:spcBef>
                <a:spcPts val="550"/>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1" strike="noStrike" spc="-1">
                <a:solidFill>
                  <a:srgbClr val="800000"/>
                </a:solidFill>
                <a:latin typeface="Arial"/>
              </a:rPr>
              <a:t>Immediate Update</a:t>
            </a:r>
            <a:r>
              <a:rPr lang="en-US" sz="2200" b="0" strike="noStrike" spc="-1">
                <a:solidFill>
                  <a:srgbClr val="800000"/>
                </a:solidFill>
                <a:latin typeface="Arial"/>
              </a:rPr>
              <a:t>:  As soon as a data item is modified in cache, the disk copy is updated.</a:t>
            </a:r>
            <a:endParaRPr lang="en-IN" sz="2200" b="0" strike="noStrike" spc="-1">
              <a:solidFill>
                <a:srgbClr val="800000"/>
              </a:solidFill>
              <a:latin typeface="Arial"/>
            </a:endParaRPr>
          </a:p>
          <a:p>
            <a:pPr marL="742680" lvl="1" indent="-285480">
              <a:spcBef>
                <a:spcPts val="550"/>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1" strike="noStrike" spc="-1">
                <a:solidFill>
                  <a:srgbClr val="800000"/>
                </a:solidFill>
                <a:latin typeface="Arial"/>
              </a:rPr>
              <a:t>Deferred Update</a:t>
            </a:r>
            <a:r>
              <a:rPr lang="en-US" sz="2200" b="0" strike="noStrike" spc="-1">
                <a:solidFill>
                  <a:srgbClr val="800000"/>
                </a:solidFill>
                <a:latin typeface="Arial"/>
              </a:rPr>
              <a:t>:  All modified data items in the cache is written either after a transaction ends its execution or after a fixed number of transactions have completed their execution.</a:t>
            </a:r>
            <a:endParaRPr lang="en-IN" sz="2200" b="0" strike="noStrike" spc="-1">
              <a:solidFill>
                <a:srgbClr val="800000"/>
              </a:solidFill>
              <a:latin typeface="Arial"/>
            </a:endParaRPr>
          </a:p>
          <a:p>
            <a:pPr marL="742680" lvl="1" indent="-285480">
              <a:spcBef>
                <a:spcPts val="550"/>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1" strike="noStrike" spc="-1">
                <a:solidFill>
                  <a:srgbClr val="800000"/>
                </a:solidFill>
                <a:latin typeface="Arial"/>
              </a:rPr>
              <a:t>Shadow update</a:t>
            </a:r>
            <a:r>
              <a:rPr lang="en-US" sz="2200" b="0" strike="noStrike" spc="-1">
                <a:solidFill>
                  <a:srgbClr val="800000"/>
                </a:solidFill>
                <a:latin typeface="Arial"/>
              </a:rPr>
              <a:t>:  The modified version of a data item does not overwrite its disk copy but is written at a separate disk location.</a:t>
            </a:r>
            <a:endParaRPr lang="en-IN" sz="2200" b="0" strike="noStrike" spc="-1">
              <a:solidFill>
                <a:srgbClr val="800000"/>
              </a:solidFill>
              <a:latin typeface="Arial"/>
            </a:endParaRPr>
          </a:p>
          <a:p>
            <a:pPr marL="742680" lvl="1" indent="-285480">
              <a:spcBef>
                <a:spcPts val="550"/>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1" strike="noStrike" spc="-1">
                <a:solidFill>
                  <a:srgbClr val="800000"/>
                </a:solidFill>
                <a:latin typeface="Arial"/>
              </a:rPr>
              <a:t>In-place update</a:t>
            </a:r>
            <a:r>
              <a:rPr lang="en-US" sz="2200" b="0" strike="noStrike" spc="-1">
                <a:solidFill>
                  <a:srgbClr val="800000"/>
                </a:solidFill>
                <a:latin typeface="Arial"/>
              </a:rPr>
              <a:t>: The disk version of the data item is overwritten by the cache version.</a:t>
            </a:r>
            <a:endParaRPr lang="en-IN" sz="2200" b="0" strike="noStrike" spc="-1">
              <a:solidFill>
                <a:srgbClr val="8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8" name="TextShape 1"/>
          <p:cNvSpPr txBox="1"/>
          <p:nvPr/>
        </p:nvSpPr>
        <p:spPr>
          <a:xfrm>
            <a:off x="228600" y="303120"/>
            <a:ext cx="7796160" cy="992160"/>
          </a:xfrm>
          <a:prstGeom prst="rect">
            <a:avLst/>
          </a:prstGeom>
          <a:noFill/>
          <a:ln>
            <a:noFill/>
          </a:ln>
        </p:spPr>
        <p:txBody>
          <a:bodyPr lIns="90000" tIns="46800" rIns="90000" bIns="46800" anchor="b">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800000"/>
                </a:solidFill>
                <a:latin typeface="Arial"/>
              </a:rPr>
              <a:t>Database Recovery</a:t>
            </a:r>
            <a:endParaRPr lang="en-IN" sz="3600" b="0" strike="noStrike" spc="-1">
              <a:solidFill>
                <a:srgbClr val="800000"/>
              </a:solidFill>
              <a:latin typeface="Arial"/>
            </a:endParaRPr>
          </a:p>
        </p:txBody>
      </p:sp>
      <p:sp>
        <p:nvSpPr>
          <p:cNvPr id="189" name="TextShape 2"/>
          <p:cNvSpPr txBox="1"/>
          <p:nvPr/>
        </p:nvSpPr>
        <p:spPr>
          <a:xfrm>
            <a:off x="239400" y="1600200"/>
            <a:ext cx="8294760" cy="4572000"/>
          </a:xfrm>
          <a:prstGeom prst="rect">
            <a:avLst/>
          </a:prstGeom>
          <a:noFill/>
          <a:ln>
            <a:noFill/>
          </a:ln>
        </p:spPr>
        <p:txBody>
          <a:bodyPr lIns="90000" tIns="46800" rIns="0" bIns="46800">
            <a:normAutofit/>
          </a:bodyPr>
          <a:lstStyle/>
          <a:p>
            <a:pPr marL="342720" indent="-342720">
              <a:spcBef>
                <a:spcPts val="697"/>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333399"/>
                </a:solidFill>
                <a:latin typeface="Arial"/>
              </a:rPr>
              <a:t>5   Data Caching</a:t>
            </a:r>
            <a:endParaRPr lang="en-IN" sz="2800" b="0" strike="noStrike" spc="-1">
              <a:solidFill>
                <a:srgbClr val="333399"/>
              </a:solidFill>
              <a:latin typeface="Arial"/>
            </a:endParaRPr>
          </a:p>
          <a:p>
            <a:pPr marL="742680" lvl="1" indent="-285480">
              <a:spcBef>
                <a:spcPts val="649"/>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600" b="0" strike="noStrike" spc="-1">
                <a:solidFill>
                  <a:srgbClr val="800000"/>
                </a:solidFill>
                <a:latin typeface="Arial"/>
              </a:rPr>
              <a:t>Data items to be modified are first stored into database cache by the Cache Manager (CM) and after modification they are flushed (written) to the disk.</a:t>
            </a:r>
            <a:endParaRPr lang="en-IN" sz="2600" b="0" strike="noStrike" spc="-1">
              <a:solidFill>
                <a:srgbClr val="800000"/>
              </a:solidFill>
              <a:latin typeface="Arial"/>
            </a:endParaRPr>
          </a:p>
          <a:p>
            <a:pPr marL="742680" lvl="1" indent="-285480">
              <a:spcBef>
                <a:spcPts val="649"/>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600" b="0" strike="noStrike" spc="-1">
                <a:solidFill>
                  <a:srgbClr val="800000"/>
                </a:solidFill>
                <a:latin typeface="Arial"/>
              </a:rPr>
              <a:t>The flushing is controlled by </a:t>
            </a:r>
            <a:r>
              <a:rPr lang="en-US" sz="2600" b="1" strike="noStrike" spc="-1">
                <a:solidFill>
                  <a:srgbClr val="800000"/>
                </a:solidFill>
                <a:latin typeface="Arial"/>
              </a:rPr>
              <a:t>Modified</a:t>
            </a:r>
            <a:r>
              <a:rPr lang="en-US" sz="2600" b="0" strike="noStrike" spc="-1">
                <a:solidFill>
                  <a:srgbClr val="800000"/>
                </a:solidFill>
                <a:latin typeface="Arial"/>
              </a:rPr>
              <a:t> and </a:t>
            </a:r>
            <a:r>
              <a:rPr lang="en-US" sz="2600" b="1" strike="noStrike" spc="-1">
                <a:solidFill>
                  <a:srgbClr val="800000"/>
                </a:solidFill>
                <a:latin typeface="Arial"/>
              </a:rPr>
              <a:t>Pin-Unpin</a:t>
            </a:r>
            <a:r>
              <a:rPr lang="en-US" sz="2600" b="0" strike="noStrike" spc="-1">
                <a:solidFill>
                  <a:srgbClr val="800000"/>
                </a:solidFill>
                <a:latin typeface="Arial"/>
              </a:rPr>
              <a:t> bits.</a:t>
            </a:r>
            <a:endParaRPr lang="en-IN" sz="2600" b="0" strike="noStrike" spc="-1">
              <a:solidFill>
                <a:srgbClr val="800000"/>
              </a:solidFill>
              <a:latin typeface="Arial"/>
            </a:endParaRPr>
          </a:p>
          <a:p>
            <a:pPr marL="1143000" lvl="2" indent="-228600">
              <a:spcBef>
                <a:spcPts val="598"/>
              </a:spcBef>
              <a:buClr>
                <a:srgbClr val="990033"/>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400" b="1" strike="noStrike" spc="-1">
                <a:solidFill>
                  <a:srgbClr val="333399"/>
                </a:solidFill>
                <a:latin typeface="Arial"/>
              </a:rPr>
              <a:t>Pin-Unpin</a:t>
            </a:r>
            <a:r>
              <a:rPr lang="en-US" sz="2400" b="0" strike="noStrike" spc="-1">
                <a:solidFill>
                  <a:srgbClr val="333399"/>
                </a:solidFill>
                <a:latin typeface="Arial"/>
              </a:rPr>
              <a:t>: Instructs the operating system not to flush the data item.</a:t>
            </a:r>
            <a:endParaRPr lang="en-IN" sz="2400" b="0" strike="noStrike" spc="-1">
              <a:solidFill>
                <a:srgbClr val="333399"/>
              </a:solidFill>
              <a:latin typeface="Arial"/>
            </a:endParaRPr>
          </a:p>
          <a:p>
            <a:pPr marL="1143000" lvl="2" indent="-228600">
              <a:spcBef>
                <a:spcPts val="598"/>
              </a:spcBef>
              <a:buClr>
                <a:srgbClr val="990033"/>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400" b="1" strike="noStrike" spc="-1">
                <a:solidFill>
                  <a:srgbClr val="333399"/>
                </a:solidFill>
                <a:latin typeface="Arial"/>
              </a:rPr>
              <a:t>Modified</a:t>
            </a:r>
            <a:r>
              <a:rPr lang="en-US" sz="2400" b="0" strike="noStrike" spc="-1">
                <a:solidFill>
                  <a:srgbClr val="333399"/>
                </a:solidFill>
                <a:latin typeface="Arial"/>
              </a:rPr>
              <a:t>: Indicates the AFIM of the data item.</a:t>
            </a:r>
            <a:endParaRPr lang="en-IN" sz="2400" b="0" strike="noStrike" spc="-1">
              <a:solidFill>
                <a:srgbClr val="333399"/>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0" name="TextShape 1"/>
          <p:cNvSpPr txBox="1"/>
          <p:nvPr/>
        </p:nvSpPr>
        <p:spPr>
          <a:xfrm>
            <a:off x="228600" y="303120"/>
            <a:ext cx="7796160" cy="992160"/>
          </a:xfrm>
          <a:prstGeom prst="rect">
            <a:avLst/>
          </a:prstGeom>
          <a:noFill/>
          <a:ln>
            <a:noFill/>
          </a:ln>
        </p:spPr>
        <p:txBody>
          <a:bodyPr lIns="90000" tIns="46800" rIns="90000" bIns="46800" anchor="b">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800000"/>
                </a:solidFill>
                <a:latin typeface="Arial"/>
              </a:rPr>
              <a:t>Database Recovery</a:t>
            </a:r>
            <a:endParaRPr lang="en-IN" sz="3600" b="0" strike="noStrike" spc="-1">
              <a:solidFill>
                <a:srgbClr val="800000"/>
              </a:solidFill>
              <a:latin typeface="Arial"/>
            </a:endParaRPr>
          </a:p>
        </p:txBody>
      </p:sp>
      <p:sp>
        <p:nvSpPr>
          <p:cNvPr id="191" name="TextShape 2"/>
          <p:cNvSpPr txBox="1"/>
          <p:nvPr/>
        </p:nvSpPr>
        <p:spPr>
          <a:xfrm>
            <a:off x="239400" y="1600200"/>
            <a:ext cx="8294760" cy="4572000"/>
          </a:xfrm>
          <a:prstGeom prst="rect">
            <a:avLst/>
          </a:prstGeom>
          <a:noFill/>
          <a:ln>
            <a:noFill/>
          </a:ln>
        </p:spPr>
        <p:txBody>
          <a:bodyPr lIns="90000" tIns="46800" rIns="0" bIns="46800">
            <a:normAutofit/>
          </a:bodyPr>
          <a:lstStyle/>
          <a:p>
            <a:pPr marL="342720" indent="-342720">
              <a:spcBef>
                <a:spcPts val="697"/>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333399"/>
                </a:solidFill>
                <a:latin typeface="Arial"/>
              </a:rPr>
              <a:t>6   Transaction </a:t>
            </a:r>
            <a:r>
              <a:rPr lang="en-US" sz="2800" b="1" strike="noStrike" spc="-1">
                <a:solidFill>
                  <a:srgbClr val="333399"/>
                </a:solidFill>
                <a:latin typeface="Arial"/>
              </a:rPr>
              <a:t>Roll-back (Undo) </a:t>
            </a:r>
            <a:r>
              <a:rPr lang="en-US" sz="2800" b="0" strike="noStrike" spc="-1">
                <a:solidFill>
                  <a:srgbClr val="333399"/>
                </a:solidFill>
                <a:latin typeface="Arial"/>
              </a:rPr>
              <a:t>and</a:t>
            </a:r>
            <a:r>
              <a:rPr lang="en-US" sz="2800" b="1" strike="noStrike" spc="-1">
                <a:solidFill>
                  <a:srgbClr val="333399"/>
                </a:solidFill>
                <a:latin typeface="Arial"/>
              </a:rPr>
              <a:t> Roll-Forward (Redo)</a:t>
            </a:r>
            <a:endParaRPr lang="en-IN" sz="2800" b="0" strike="noStrike" spc="-1">
              <a:solidFill>
                <a:srgbClr val="333399"/>
              </a:solidFill>
              <a:latin typeface="Arial"/>
            </a:endParaRPr>
          </a:p>
          <a:p>
            <a:pPr marL="742680" lvl="1" indent="-285480">
              <a:spcBef>
                <a:spcPts val="649"/>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600" b="0" strike="noStrike" spc="-1">
                <a:solidFill>
                  <a:srgbClr val="800000"/>
                </a:solidFill>
                <a:latin typeface="Arial"/>
              </a:rPr>
              <a:t>To maintain atomicity, a transaction’s operations are redone or undone.</a:t>
            </a:r>
            <a:endParaRPr lang="en-IN" sz="2600" b="0" strike="noStrike" spc="-1">
              <a:solidFill>
                <a:srgbClr val="800000"/>
              </a:solidFill>
              <a:latin typeface="Arial"/>
            </a:endParaRPr>
          </a:p>
          <a:p>
            <a:pPr marL="1143000" lvl="2" indent="-228600">
              <a:spcBef>
                <a:spcPts val="598"/>
              </a:spcBef>
              <a:buClr>
                <a:srgbClr val="990033"/>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400" b="1" strike="noStrike" spc="-1">
                <a:solidFill>
                  <a:srgbClr val="333399"/>
                </a:solidFill>
                <a:latin typeface="Arial"/>
              </a:rPr>
              <a:t>Undo</a:t>
            </a:r>
            <a:r>
              <a:rPr lang="en-US" sz="2400" b="0" strike="noStrike" spc="-1">
                <a:solidFill>
                  <a:srgbClr val="333399"/>
                </a:solidFill>
                <a:latin typeface="Arial"/>
              </a:rPr>
              <a:t>: Restore all BFIMs on to disk (Remove all AFIMs).</a:t>
            </a:r>
            <a:endParaRPr lang="en-IN" sz="2400" b="0" strike="noStrike" spc="-1">
              <a:solidFill>
                <a:srgbClr val="333399"/>
              </a:solidFill>
              <a:latin typeface="Arial"/>
            </a:endParaRPr>
          </a:p>
          <a:p>
            <a:pPr marL="1143000" lvl="2" indent="-228600">
              <a:spcBef>
                <a:spcPts val="598"/>
              </a:spcBef>
              <a:buClr>
                <a:srgbClr val="990033"/>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400" b="1" strike="noStrike" spc="-1">
                <a:solidFill>
                  <a:srgbClr val="333399"/>
                </a:solidFill>
                <a:latin typeface="Arial"/>
              </a:rPr>
              <a:t>Redo</a:t>
            </a:r>
            <a:r>
              <a:rPr lang="en-US" sz="2400" b="0" strike="noStrike" spc="-1">
                <a:solidFill>
                  <a:srgbClr val="333399"/>
                </a:solidFill>
                <a:latin typeface="Arial"/>
              </a:rPr>
              <a:t>: Restore all AFIMs on to disk.</a:t>
            </a:r>
            <a:endParaRPr lang="en-IN" sz="2400" b="0" strike="noStrike" spc="-1">
              <a:solidFill>
                <a:srgbClr val="333399"/>
              </a:solidFill>
              <a:latin typeface="Arial"/>
            </a:endParaRPr>
          </a:p>
          <a:p>
            <a:pPr marL="742680" lvl="1" indent="-285480">
              <a:spcBef>
                <a:spcPts val="649"/>
              </a:spcBef>
              <a:buClr>
                <a:srgbClr val="333399"/>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600" b="0" strike="noStrike" spc="-1">
                <a:solidFill>
                  <a:srgbClr val="800000"/>
                </a:solidFill>
                <a:latin typeface="Arial"/>
              </a:rPr>
              <a:t>Database recovery is achieved either by performing only Undos or only Redos or by a combination of the two. These operations are recorded in the log as they happen.</a:t>
            </a:r>
            <a:endParaRPr lang="en-IN" sz="2600" b="0" strike="noStrike" spc="-1">
              <a:solidFill>
                <a:srgbClr val="8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2" name="TextShape 1"/>
          <p:cNvSpPr txBox="1"/>
          <p:nvPr/>
        </p:nvSpPr>
        <p:spPr>
          <a:xfrm>
            <a:off x="228600" y="303120"/>
            <a:ext cx="7796160" cy="992160"/>
          </a:xfrm>
          <a:prstGeom prst="rect">
            <a:avLst/>
          </a:prstGeom>
          <a:noFill/>
          <a:ln>
            <a:noFill/>
          </a:ln>
        </p:spPr>
        <p:txBody>
          <a:bodyPr lIns="90000" tIns="46800" rIns="90000" bIns="46800" anchor="b">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800000"/>
                </a:solidFill>
                <a:latin typeface="Arial"/>
              </a:rPr>
              <a:t>Database Recovery</a:t>
            </a:r>
            <a:endParaRPr lang="en-IN" sz="3600" b="0" strike="noStrike" spc="-1">
              <a:solidFill>
                <a:srgbClr val="800000"/>
              </a:solidFill>
              <a:latin typeface="Arial"/>
            </a:endParaRPr>
          </a:p>
        </p:txBody>
      </p:sp>
      <p:pic>
        <p:nvPicPr>
          <p:cNvPr id="193" name="Picture 192"/>
          <p:cNvPicPr/>
          <p:nvPr/>
        </p:nvPicPr>
        <p:blipFill>
          <a:blip r:embed="rId2"/>
          <a:stretch/>
        </p:blipFill>
        <p:spPr>
          <a:xfrm>
            <a:off x="365040" y="2590920"/>
            <a:ext cx="8245440" cy="225900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449</TotalTime>
  <Words>2226</Words>
  <Application>LibreOffice/6.4.6.2$Windows_X86_64 LibreOffice_project/0ce51a4fd21bff07a5c061082cc82c5ed232f115</Application>
  <PresentationFormat>On-screen Show (4:3)</PresentationFormat>
  <Paragraphs>214</Paragraphs>
  <Slides>36</Slides>
  <Notes>0</Notes>
  <HiddenSlides>0</HiddenSlides>
  <MMClips>0</MMClips>
  <ScaleCrop>false</ScaleCrop>
  <HeadingPairs>
    <vt:vector size="4" baseType="variant">
      <vt:variant>
        <vt:lpstr>Theme</vt:lpstr>
      </vt:variant>
      <vt:variant>
        <vt:i4>4</vt:i4>
      </vt:variant>
      <vt:variant>
        <vt:lpstr>Slide Titles</vt:lpstr>
      </vt:variant>
      <vt:variant>
        <vt:i4>36</vt:i4>
      </vt:variant>
    </vt:vector>
  </HeadingPairs>
  <TitlesOfParts>
    <vt:vector size="40" baseType="lpstr">
      <vt:lpstr>Office Theme</vt: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UNIT IV</dc:title>
  <dc:creator>lakshmanan</dc:creator>
  <cp:lastModifiedBy>online</cp:lastModifiedBy>
  <cp:revision>54</cp:revision>
  <dcterms:created xsi:type="dcterms:W3CDTF">2020-04-03T05:15:40Z</dcterms:created>
  <dcterms:modified xsi:type="dcterms:W3CDTF">2020-10-14T02:56:53Z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22</vt:i4>
  </property>
</Properties>
</file>