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90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2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7A59-F33F-41C8-8963-5CB014BAB4CC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8CC0-90FE-4AB8-83B2-0B0ACCE3D4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067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7A59-F33F-41C8-8963-5CB014BAB4CC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8CC0-90FE-4AB8-83B2-0B0ACCE3D4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714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7A59-F33F-41C8-8963-5CB014BAB4CC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8CC0-90FE-4AB8-83B2-0B0ACCE3D4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029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7A59-F33F-41C8-8963-5CB014BAB4CC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8CC0-90FE-4AB8-83B2-0B0ACCE3D4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888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7A59-F33F-41C8-8963-5CB014BAB4CC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8CC0-90FE-4AB8-83B2-0B0ACCE3D4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65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7A59-F33F-41C8-8963-5CB014BAB4CC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8CC0-90FE-4AB8-83B2-0B0ACCE3D4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277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7A59-F33F-41C8-8963-5CB014BAB4CC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8CC0-90FE-4AB8-83B2-0B0ACCE3D4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668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7A59-F33F-41C8-8963-5CB014BAB4CC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8CC0-90FE-4AB8-83B2-0B0ACCE3D4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90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7A59-F33F-41C8-8963-5CB014BAB4CC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8CC0-90FE-4AB8-83B2-0B0ACCE3D4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654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7A59-F33F-41C8-8963-5CB014BAB4CC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8CC0-90FE-4AB8-83B2-0B0ACCE3D4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146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7A59-F33F-41C8-8963-5CB014BAB4CC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8CC0-90FE-4AB8-83B2-0B0ACCE3D4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896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B7A59-F33F-41C8-8963-5CB014BAB4CC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B8CC0-90FE-4AB8-83B2-0B0ACCE3D4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151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28588" y="242888"/>
            <a:ext cx="11930062" cy="62436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Evergy Presents Design Options to Rebuild Transmission Line | T&amp;D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9732" y="1844217"/>
            <a:ext cx="4987925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ectric Poles | Electrical4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32278" y="2197574"/>
            <a:ext cx="334327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795" y="344210"/>
            <a:ext cx="5372100" cy="1323439"/>
          </a:xfrm>
          <a:prstGeom prst="rect">
            <a:avLst/>
          </a:prstGeom>
          <a:solidFill>
            <a:srgbClr val="C00000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Phase Power Supply System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64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8588" y="242888"/>
            <a:ext cx="11930062" cy="62436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35" y="2228849"/>
            <a:ext cx="10494017" cy="3171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399" y="1142998"/>
            <a:ext cx="5500687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Definition of 3 Phase System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45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8588" y="242888"/>
            <a:ext cx="11930062" cy="62436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56" y="380999"/>
            <a:ext cx="9616515" cy="7905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69" y="1345404"/>
            <a:ext cx="5972175" cy="433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299" y="1345404"/>
            <a:ext cx="4821454" cy="231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31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8588" y="242888"/>
            <a:ext cx="11930062" cy="62436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9" y="1331116"/>
            <a:ext cx="5972175" cy="433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594" y="776283"/>
            <a:ext cx="6368543" cy="23526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522" y="3633787"/>
            <a:ext cx="5132615" cy="2538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137" y="338136"/>
            <a:ext cx="4381470" cy="43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18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8588" y="242888"/>
            <a:ext cx="11930062" cy="62436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1104900"/>
            <a:ext cx="5400676" cy="45497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199" y="-177362"/>
            <a:ext cx="4723445" cy="3509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960" y="3377533"/>
            <a:ext cx="6814549" cy="492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460" y="3749401"/>
            <a:ext cx="5132615" cy="25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193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8588" y="242888"/>
            <a:ext cx="11930062" cy="62436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3" y="1594039"/>
            <a:ext cx="6872289" cy="35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40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8588" y="242888"/>
            <a:ext cx="11930062" cy="62436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9" y="2757486"/>
            <a:ext cx="9240982" cy="828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1588" y="1514475"/>
            <a:ext cx="4100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Derivation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5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8588" y="242888"/>
            <a:ext cx="11930062" cy="62436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457199"/>
            <a:ext cx="9240982" cy="828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41" y="1500185"/>
            <a:ext cx="6152756" cy="38409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904" y="2033587"/>
            <a:ext cx="5541582" cy="222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68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8588" y="242888"/>
            <a:ext cx="11930062" cy="62436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573" t="930" r="3167"/>
          <a:stretch/>
        </p:blipFill>
        <p:spPr>
          <a:xfrm>
            <a:off x="926304" y="307181"/>
            <a:ext cx="5614989" cy="3805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7" y="4090988"/>
            <a:ext cx="6381750" cy="2258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212" y="1047750"/>
            <a:ext cx="4648202" cy="23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14440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8588" y="242888"/>
            <a:ext cx="11930062" cy="62436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017"/>
          <a:stretch/>
        </p:blipFill>
        <p:spPr>
          <a:xfrm>
            <a:off x="313730" y="985837"/>
            <a:ext cx="5820966" cy="4757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184" y="1454942"/>
            <a:ext cx="5434018" cy="27170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5887" y="357188"/>
            <a:ext cx="3043237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Phasor Diagram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9612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8588" y="242888"/>
            <a:ext cx="11930062" cy="62436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938" y="1193006"/>
            <a:ext cx="6870563" cy="4007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017"/>
          <a:stretch/>
        </p:blipFill>
        <p:spPr>
          <a:xfrm>
            <a:off x="313730" y="985837"/>
            <a:ext cx="4520208" cy="475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985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28588" y="214313"/>
            <a:ext cx="11930062" cy="62436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Worldwide 🗺 #Voltage usage infograph : electrici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0075" y="614362"/>
            <a:ext cx="8646000" cy="567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962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8588" y="242888"/>
            <a:ext cx="11930062" cy="62436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8" y="1669104"/>
            <a:ext cx="5715000" cy="297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6018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8588" y="242888"/>
            <a:ext cx="11930062" cy="62436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71448" y="683173"/>
            <a:ext cx="89127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a three-phase balanced supply, voltage VC =110 ∟65</a:t>
            </a:r>
            <a:r>
              <a:rPr lang="en-US" baseline="30000" dirty="0" smtClean="0"/>
              <a:t>o </a:t>
            </a:r>
            <a:r>
              <a:rPr lang="en-US" dirty="0" smtClean="0"/>
              <a:t>  .Taking the phase sequence as ABC, find the phase and line voltages.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2635" y="1719263"/>
            <a:ext cx="43338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 rot="19893152">
            <a:off x="327002" y="631822"/>
            <a:ext cx="153192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Problem No.1</a:t>
            </a:r>
            <a:endParaRPr lang="en-US" b="1" dirty="0">
              <a:ln w="127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8397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8588" y="242888"/>
            <a:ext cx="11930062" cy="62436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88276" y="211761"/>
            <a:ext cx="11130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balanced three-phase load connected in star consists of (6 + j 8) Ω impedance in each phase. It is connected to a three-phase supply of 400 V, 50 Hz. Find (a) magnitude of phase current and line current (b) per phase power and (c) total power.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7672" y="896007"/>
            <a:ext cx="7543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 rot="19893152">
            <a:off x="179858" y="1609284"/>
            <a:ext cx="153192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Problem No.2</a:t>
            </a:r>
            <a:endParaRPr lang="en-US" b="1" dirty="0">
              <a:ln w="127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407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8588" y="242888"/>
            <a:ext cx="11930062" cy="62436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6388" y="738188"/>
            <a:ext cx="9039225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 rot="19893152">
            <a:off x="327002" y="631822"/>
            <a:ext cx="153192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Problem No.3</a:t>
            </a:r>
            <a:endParaRPr lang="en-US" b="1" dirty="0">
              <a:ln w="127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8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8588" y="242888"/>
            <a:ext cx="11930062" cy="62436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2955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8588" y="242888"/>
            <a:ext cx="11930062" cy="62436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4369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8588" y="242888"/>
            <a:ext cx="11930062" cy="62436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6592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8588" y="242888"/>
            <a:ext cx="11930062" cy="62436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8090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8588" y="242888"/>
            <a:ext cx="11930062" cy="62436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9686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8588" y="242888"/>
            <a:ext cx="11930062" cy="62436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909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8588" y="242888"/>
            <a:ext cx="11930062" cy="62436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201" y="2183605"/>
            <a:ext cx="9390836" cy="23622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0150" y="1285875"/>
            <a:ext cx="32004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Single Phase Waveform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29463" y="1028700"/>
            <a:ext cx="2071687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Phase Waveform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999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8588" y="242888"/>
            <a:ext cx="11930062" cy="62436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227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8588" y="242888"/>
            <a:ext cx="11930062" cy="62436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515464"/>
            <a:ext cx="7572375" cy="56984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0012543">
            <a:off x="585789" y="971550"/>
            <a:ext cx="2957512" cy="138499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Single &amp; 3 Phase Power Supply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83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8588" y="242888"/>
            <a:ext cx="11930062" cy="62436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54" y="800100"/>
            <a:ext cx="10510945" cy="47131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762" y="4533958"/>
            <a:ext cx="3200399" cy="16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38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8588" y="242888"/>
            <a:ext cx="11930062" cy="62436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" y="1775978"/>
            <a:ext cx="3714749" cy="18959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293" y="1629424"/>
            <a:ext cx="4772026" cy="34705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71750" y="674546"/>
            <a:ext cx="7043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Representation of 3Phase Voltage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92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8588" y="214313"/>
            <a:ext cx="11930062" cy="62436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4" y="580747"/>
            <a:ext cx="6631781" cy="54485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72438" y="842963"/>
            <a:ext cx="327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 Connection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903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8588" y="242888"/>
            <a:ext cx="11930062" cy="62436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045092"/>
            <a:ext cx="5857875" cy="43365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58113" y="842963"/>
            <a:ext cx="29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Delta Connection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49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8588" y="214313"/>
            <a:ext cx="11930062" cy="62436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15" y="871539"/>
            <a:ext cx="9877297" cy="47148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86138" y="348319"/>
            <a:ext cx="5500687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Definition of 3 Phase System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36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136</Words>
  <Application>Microsoft Office PowerPoint</Application>
  <PresentationFormat>Custom</PresentationFormat>
  <Paragraphs>16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</dc:creator>
  <cp:lastModifiedBy>staff</cp:lastModifiedBy>
  <cp:revision>20</cp:revision>
  <dcterms:created xsi:type="dcterms:W3CDTF">2020-11-05T13:24:47Z</dcterms:created>
  <dcterms:modified xsi:type="dcterms:W3CDTF">2020-11-17T05:38:57Z</dcterms:modified>
</cp:coreProperties>
</file>