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5" r:id="rId4"/>
    <p:sldId id="279" r:id="rId5"/>
    <p:sldId id="268" r:id="rId6"/>
    <p:sldId id="267" r:id="rId7"/>
    <p:sldId id="273" r:id="rId8"/>
    <p:sldId id="270" r:id="rId9"/>
    <p:sldId id="274" r:id="rId10"/>
    <p:sldId id="275" r:id="rId11"/>
    <p:sldId id="291" r:id="rId12"/>
    <p:sldId id="292" r:id="rId13"/>
    <p:sldId id="276" r:id="rId14"/>
    <p:sldId id="277" r:id="rId15"/>
    <p:sldId id="257" r:id="rId16"/>
    <p:sldId id="261" r:id="rId17"/>
    <p:sldId id="280" r:id="rId18"/>
    <p:sldId id="281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98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CSA1104%20-%20PST%20C%20and%20C++%20sylabus,%20lab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57200"/>
            <a:ext cx="6553200" cy="1828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SCSA1104-</a:t>
            </a:r>
            <a:br>
              <a:rPr lang="en-US" b="1" dirty="0" smtClean="0"/>
            </a:br>
            <a:r>
              <a:rPr lang="en-US" b="1" dirty="0" smtClean="0"/>
              <a:t>Problem Solving Technique with C and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err="1" smtClean="0"/>
              <a:t>Dr.T.Judgi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Associate Professor,</a:t>
            </a:r>
          </a:p>
          <a:p>
            <a:pPr algn="ctr"/>
            <a:r>
              <a:rPr lang="en-US" dirty="0" smtClean="0"/>
              <a:t>Department of Computer Science and Engineering</a:t>
            </a:r>
          </a:p>
          <a:p>
            <a:pPr algn="ctr"/>
            <a:r>
              <a:rPr lang="en-US" dirty="0" err="1" smtClean="0"/>
              <a:t>Sathyabama</a:t>
            </a:r>
            <a:r>
              <a:rPr lang="en-US" dirty="0" smtClean="0"/>
              <a:t> Institute of Science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599" y="762000"/>
            <a:ext cx="8382001" cy="5943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– Multiple computers are connected  to share resources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Local Area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	Metropolitan Area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	Wide Area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Area Network (LAN)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	- Connects network devices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pPr marL="0" indent="0">
              <a:buNone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Fig: Local Area Network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47788"/>
            <a:ext cx="266700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57684"/>
            <a:ext cx="3352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71410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Classification of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620000" cy="51023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Metropolitan Area Network (MAN)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Covers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large geographical area than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onnects several building in a city/town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Fiber optic cable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Fig : Metropolitan Area Network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3" y="3200400"/>
            <a:ext cx="3048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3200400"/>
            <a:ext cx="3409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Classification of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of Network (WAN)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-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Connects two or more geographic area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 Carry data over greater distances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- Covers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wide area than MAN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33800"/>
            <a:ext cx="4276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 and Disadvantage of a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5344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Advantage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Easy processing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S</a:t>
            </a:r>
            <a:r>
              <a:rPr lang="en-US" dirty="0" smtClean="0"/>
              <a:t>aves time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Errors are minimized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Communication is easier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High storage capacity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Disadvantage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- Perform operations based on the  </a:t>
            </a:r>
          </a:p>
          <a:p>
            <a:pPr marL="0" indent="0">
              <a:buNone/>
            </a:pPr>
            <a:r>
              <a:rPr lang="en-US" dirty="0" smtClean="0"/>
              <a:t>            instructions given on 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Need well defined instructions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2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of a computer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	 -   computer based presentation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Publishing 	 -   for publishing book, magazines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Agricultural	 -   for analyzing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Home		 -   preparing documents,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Entertainment   -   playing games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Programming Languages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7010400" cy="1295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computer program is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sequence of instructions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written using a computer programming language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perform a specified task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by the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276600"/>
            <a:ext cx="7010400" cy="1295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35280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act of writing computer programs is called computer programming. The computer programming language is the language to be used  to write a computer program.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953000"/>
            <a:ext cx="7010400" cy="16002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876800"/>
            <a:ext cx="632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Assembly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C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C++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Java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Python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PHP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2802" y="990600"/>
            <a:ext cx="817159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languages can be classified into 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language (0’s and 1’s)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Language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- 0’s and 1’s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- difficult task for the programmer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maintenance is high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 Language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sub, add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Easy to write and understand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Easy to maintain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Need translator (Assembler)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language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- Closer to human language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- Need Translator (Compiler)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between machine language and Assembly language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4195374"/>
              </p:ext>
            </p:extLst>
          </p:nvPr>
        </p:nvGraphicFramePr>
        <p:xfrm>
          <a:off x="152400" y="1600200"/>
          <a:ext cx="8610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Level</a:t>
                      </a:r>
                      <a:r>
                        <a:rPr lang="en-US" baseline="0" dirty="0" smtClean="0"/>
                        <a:t> Language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Language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cannot</a:t>
                      </a:r>
                      <a:r>
                        <a:rPr lang="en-US" baseline="0" dirty="0" smtClean="0"/>
                        <a:t> be easily understand by human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easy to read,</a:t>
                      </a:r>
                      <a:r>
                        <a:rPr lang="en-US" baseline="0" dirty="0" smtClean="0"/>
                        <a:t> write and maintain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written in binary digits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written in simple </a:t>
                      </a:r>
                      <a:r>
                        <a:rPr lang="en-US" dirty="0" err="1" smtClean="0"/>
                        <a:t>english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does not require any translator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Translator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8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low level language and high level language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8255164"/>
              </p:ext>
            </p:extLst>
          </p:nvPr>
        </p:nvGraphicFramePr>
        <p:xfrm>
          <a:off x="457200" y="1600200"/>
          <a:ext cx="7467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Level Language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 Language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friendly language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friendly language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Represented</a:t>
                      </a:r>
                      <a:r>
                        <a:rPr lang="en-US" baseline="0" dirty="0" smtClean="0"/>
                        <a:t> in 0’s and 1’s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Represented in simple </a:t>
                      </a:r>
                      <a:r>
                        <a:rPr lang="en-US" dirty="0" err="1" smtClean="0"/>
                        <a:t>english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Takes more time to execute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 at a faster pace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code cannot run on all </a:t>
                      </a:r>
                    </a:p>
                    <a:p>
                      <a:r>
                        <a:rPr lang="en-US" baseline="0" dirty="0" smtClean="0"/>
                        <a:t>machines. So it is not a portable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can run on all the machines. Portable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r>
                        <a:rPr lang="en-US" baseline="0" dirty="0" smtClean="0"/>
                        <a:t> and maintenance is not easier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 and maintenance</a:t>
                      </a:r>
                      <a:r>
                        <a:rPr lang="en-US" baseline="0" dirty="0" smtClean="0"/>
                        <a:t> is easy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Problem Solving Technique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44562"/>
            <a:ext cx="8534400" cy="56086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PROBLEM SOLVING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Problem solving is the systematic approach to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define the problem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creating number of solutions.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problem solving process starts with the problem specifications and ends with a Correct program.</a:t>
            </a:r>
          </a:p>
          <a:p>
            <a:pPr>
              <a:buNone/>
            </a:pPr>
            <a:r>
              <a:rPr lang="en-US" sz="1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PROBLEM SOLVING TECHNIQUES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Problem solving technique is a set of techniques that helps in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providing logic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for solving a problem.</a:t>
            </a:r>
          </a:p>
          <a:p>
            <a:pPr>
              <a:lnSpc>
                <a:spcPct val="17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Problem solving can be expressed in the form of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1.    Algorithms.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2.    Flowcharts.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3.    Pseudo codes.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4.    programs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7638"/>
            <a:ext cx="7696200" cy="5056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Syllabus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SCSA1104 - PST C and C++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sylabus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, lab.docx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Basic concepts of computer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Hardware and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Basic computer equipment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and Disadvantages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of Computer ITNBA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Solving Technique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70" y="1371600"/>
            <a:ext cx="2015746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 concepts of computer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610600" cy="5711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  <a:p>
            <a:pPr marL="0" indent="0">
              <a:buNone/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computer is a programmable electronic device that accepts 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as input and process it with a set of instructions to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 the result as output. </a:t>
            </a:r>
          </a:p>
          <a:p>
            <a:pPr marL="0" indent="0">
              <a:buNone/>
            </a:pPr>
            <a:endParaRPr lang="en-US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Basic terms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		 –     collection of facts or pictures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Input		 –      data sent to a computer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	 –      performing operations on the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		 –      displaying the result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	 -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order given to a computer processor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	-       processed data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491" y="1066800"/>
            <a:ext cx="6528288" cy="1295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659062"/>
            <a:ext cx="1371600" cy="541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2659062"/>
            <a:ext cx="1295400" cy="541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2659062"/>
            <a:ext cx="1295400" cy="541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2929731"/>
            <a:ext cx="57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929731"/>
            <a:ext cx="57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9294"/>
          </a:xfrm>
        </p:spPr>
        <p:txBody>
          <a:bodyPr/>
          <a:lstStyle/>
          <a:p>
            <a:pPr algn="ctr"/>
            <a:r>
              <a:rPr lang="en-US" dirty="0" smtClean="0"/>
              <a:t>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696200" cy="5102352"/>
          </a:xfrm>
        </p:spPr>
        <p:txBody>
          <a:bodyPr/>
          <a:lstStyle/>
          <a:p>
            <a:pPr marL="365760" lvl="1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100     </a:t>
            </a:r>
          </a:p>
          <a:p>
            <a:pPr marL="365760" lvl="1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Right 90</a:t>
            </a:r>
          </a:p>
          <a:p>
            <a:pPr marL="36576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Forward 100</a:t>
            </a:r>
          </a:p>
          <a:p>
            <a:pPr marL="36576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Right 90</a:t>
            </a:r>
          </a:p>
          <a:p>
            <a:pPr marL="36576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Forward 100</a:t>
            </a:r>
          </a:p>
          <a:p>
            <a:pPr marL="36576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Right 90</a:t>
            </a:r>
          </a:p>
          <a:p>
            <a:pPr marL="36576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Forward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44884" y="1948171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24400" y="411269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100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210300" y="28575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100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45282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100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015331" y="27931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100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43400" y="22860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029200" y="3880936"/>
            <a:ext cx="838200" cy="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76651" y="2438400"/>
            <a:ext cx="51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48618" y="182216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172722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90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742340" y="179633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90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557543" y="44743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90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a computer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Speed 		     -    high speed electronic device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		     -   work without any intervention of user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	  	      -   display accurate result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                               -    store large amount of 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 feelings                           -    execute based on instructions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Consistency                          -    repeat consistently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and software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is made up of two components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	1. Hardware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	2. software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Hardware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It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is any part of your computer that has a physical structure. </a:t>
            </a:r>
            <a:endParaRPr lang="en-US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Keyboard, Mouse, Monitor, etc.,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Hardware consists of two components,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1. Input device    –     give information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	2. Output device  –    display information</a:t>
            </a:r>
          </a:p>
          <a:p>
            <a:pPr marL="0" indent="0">
              <a:buNone/>
            </a:pPr>
            <a:endParaRPr lang="en-US" sz="4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5161" y="3124200"/>
            <a:ext cx="7010400" cy="16002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947" y="3733800"/>
            <a:ext cx="1719261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and software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54864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is  </a:t>
            </a:r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any set of instructions that tells the hardware what to do and </a:t>
            </a:r>
            <a:endParaRPr lang="en-IN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helps </a:t>
            </a:r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the user accomplish a certain task.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Web browser, games, word processor, etc.,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can be categorized into two,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1. System software       –     set of programs that runs on a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				- Operating System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	2. Application software  –    set of programs to solve a particular problem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- 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Word, Excel, Oracle, PowerPoint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200" dirty="0" smtClean="0"/>
              <a:t> </a:t>
            </a:r>
            <a:endParaRPr lang="en-IN" sz="7200" dirty="0"/>
          </a:p>
        </p:txBody>
      </p:sp>
      <p:sp>
        <p:nvSpPr>
          <p:cNvPr id="5" name="Rectangle 4"/>
          <p:cNvSpPr/>
          <p:nvPr/>
        </p:nvSpPr>
        <p:spPr>
          <a:xfrm>
            <a:off x="338919" y="2057400"/>
            <a:ext cx="7442791" cy="2057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 parts of the computer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696200" cy="52547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Console (System unit)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Mother board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Central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rocessing Unit (CPU)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Random Access Memory(RAM)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- Numbers, Alphabet letters , Symbol.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-Left Click, Right Click, Double Click, Drag and Drop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Printer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- Reproduce the text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3886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memory is measured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Bit (Binary digit) – 0’s or 1’s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Byte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1 byte = 8 bits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Kilobyte (kb)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1kb = 1024 bytes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Megabyte (</a:t>
            </a:r>
            <a:r>
              <a:rPr lang="en-US" dirty="0" err="1" smtClean="0"/>
              <a:t>mb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1mb = 1024 kb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Gigabyte (</a:t>
            </a:r>
            <a:r>
              <a:rPr lang="en-US" dirty="0" err="1" smtClean="0"/>
              <a:t>gb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1gb = 1024 </a:t>
            </a:r>
            <a:r>
              <a:rPr lang="en-US" dirty="0" err="1" smtClean="0"/>
              <a:t>mb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2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3494</TotalTime>
  <Words>518</Words>
  <Application>Microsoft Office PowerPoint</Application>
  <PresentationFormat>On-screen Show (4:3)</PresentationFormat>
  <Paragraphs>244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Schoolbook</vt:lpstr>
      <vt:lpstr>Wingdings</vt:lpstr>
      <vt:lpstr>Wingdings 2</vt:lpstr>
      <vt:lpstr>Oriel</vt:lpstr>
      <vt:lpstr>SCSA1104- Problem Solving Technique with C and C++</vt:lpstr>
      <vt:lpstr>Overview</vt:lpstr>
      <vt:lpstr>Basic concepts of computer</vt:lpstr>
      <vt:lpstr>Instruction</vt:lpstr>
      <vt:lpstr>Characteristics of a computer</vt:lpstr>
      <vt:lpstr>Hardware and software</vt:lpstr>
      <vt:lpstr>Hardware and software</vt:lpstr>
      <vt:lpstr>Main parts of the computer</vt:lpstr>
      <vt:lpstr>How computer memory is measured</vt:lpstr>
      <vt:lpstr> network</vt:lpstr>
      <vt:lpstr>Classification of network</vt:lpstr>
      <vt:lpstr>Classification of network</vt:lpstr>
      <vt:lpstr>Advantage and Disadvantage of a computer</vt:lpstr>
      <vt:lpstr>Application of a computer</vt:lpstr>
      <vt:lpstr>Programming Languages</vt:lpstr>
      <vt:lpstr>Programming Languages</vt:lpstr>
      <vt:lpstr>Difference between machine language and Assembly language</vt:lpstr>
      <vt:lpstr>Difference between low level language and high level language</vt:lpstr>
      <vt:lpstr>Problem Solving Technique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 with C and C++</dc:title>
  <dc:creator>online</dc:creator>
  <cp:lastModifiedBy>Windows User</cp:lastModifiedBy>
  <cp:revision>233</cp:revision>
  <dcterms:created xsi:type="dcterms:W3CDTF">2006-08-16T00:00:00Z</dcterms:created>
  <dcterms:modified xsi:type="dcterms:W3CDTF">2020-10-11T18:56:50Z</dcterms:modified>
</cp:coreProperties>
</file>