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1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7" r:id="rId22"/>
    <p:sldId id="276" r:id="rId23"/>
    <p:sldId id="277" r:id="rId24"/>
    <p:sldId id="278" r:id="rId25"/>
    <p:sldId id="279" r:id="rId26"/>
    <p:sldId id="280" r:id="rId27"/>
    <p:sldId id="281" r:id="rId28"/>
    <p:sldId id="308" r:id="rId29"/>
    <p:sldId id="282" r:id="rId30"/>
    <p:sldId id="283" r:id="rId31"/>
    <p:sldId id="284" r:id="rId32"/>
    <p:sldId id="285" r:id="rId33"/>
    <p:sldId id="286" r:id="rId34"/>
    <p:sldId id="287" r:id="rId35"/>
    <p:sldId id="30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297" r:id="rId49"/>
    <p:sldId id="301" r:id="rId50"/>
    <p:sldId id="302" r:id="rId51"/>
    <p:sldId id="303" r:id="rId52"/>
    <p:sldId id="304" r:id="rId53"/>
    <p:sldId id="305" r:id="rId54"/>
    <p:sldId id="31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1" r:id="rId85"/>
    <p:sldId id="340" r:id="rId86"/>
    <p:sldId id="342" r:id="rId87"/>
    <p:sldId id="343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c29wSsczlQ00XQyE1A9uQ==" hashData="yc051nFMiWO321dJbRqSa+4TxoewH6U9ZGOw/LfnbD4Ppo8r9KXO8fYJusAU4EsQRJWbibYeI95cFA+plf5Ou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3F"/>
    <a:srgbClr val="FF00FF"/>
    <a:srgbClr val="000066"/>
    <a:srgbClr val="CC66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D30F6-3047-48CF-BBD8-0158A00A5DA2}" type="doc">
      <dgm:prSet loTypeId="urn:microsoft.com/office/officeart/2005/8/layout/hList1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F69DA8-D447-445B-80ED-DB82F4433CF2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Classes and Objects </a:t>
          </a:r>
          <a:endParaRPr lang="en-US" dirty="0"/>
        </a:p>
      </dgm:t>
    </dgm:pt>
    <dgm:pt modelId="{8D178B82-0795-4AC7-A78C-C0133B87767A}" type="parTrans" cxnId="{482EBCD8-61FA-43EF-9A84-D231D7058750}">
      <dgm:prSet/>
      <dgm:spPr/>
      <dgm:t>
        <a:bodyPr/>
        <a:lstStyle/>
        <a:p>
          <a:endParaRPr lang="en-US"/>
        </a:p>
      </dgm:t>
    </dgm:pt>
    <dgm:pt modelId="{BD1606D4-B06E-4C41-84FE-A6773CC5FC0E}" type="sibTrans" cxnId="{482EBCD8-61FA-43EF-9A84-D231D7058750}">
      <dgm:prSet/>
      <dgm:spPr/>
      <dgm:t>
        <a:bodyPr/>
        <a:lstStyle/>
        <a:p>
          <a:endParaRPr lang="en-US"/>
        </a:p>
      </dgm:t>
    </dgm:pt>
    <dgm:pt modelId="{421E71B8-103B-4C9C-9D36-6E56818F264E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Class Fundamentals </a:t>
          </a:r>
          <a:endParaRPr lang="en-US" dirty="0"/>
        </a:p>
      </dgm:t>
    </dgm:pt>
    <dgm:pt modelId="{DA019287-3CD1-411F-8859-9B859B641E49}" type="parTrans" cxnId="{159D0A99-D9AE-469F-9213-B9232824C134}">
      <dgm:prSet/>
      <dgm:spPr/>
      <dgm:t>
        <a:bodyPr/>
        <a:lstStyle/>
        <a:p>
          <a:endParaRPr lang="en-US"/>
        </a:p>
      </dgm:t>
    </dgm:pt>
    <dgm:pt modelId="{07ED11CC-83B6-4D47-B100-0B7FE288FE00}" type="sibTrans" cxnId="{159D0A99-D9AE-469F-9213-B9232824C134}">
      <dgm:prSet/>
      <dgm:spPr/>
      <dgm:t>
        <a:bodyPr/>
        <a:lstStyle/>
        <a:p>
          <a:endParaRPr lang="en-US"/>
        </a:p>
      </dgm:t>
    </dgm:pt>
    <dgm:pt modelId="{930F9166-15C0-4BD6-80D7-9F2D32821159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Inheritance</a:t>
          </a:r>
          <a:endParaRPr lang="en-US" dirty="0"/>
        </a:p>
      </dgm:t>
    </dgm:pt>
    <dgm:pt modelId="{7E11A4D3-677E-4232-AB1D-7695631E26FB}" type="parTrans" cxnId="{0DB5FC73-0956-470F-8469-8F5C1B88BCFE}">
      <dgm:prSet/>
      <dgm:spPr/>
      <dgm:t>
        <a:bodyPr/>
        <a:lstStyle/>
        <a:p>
          <a:endParaRPr lang="en-US"/>
        </a:p>
      </dgm:t>
    </dgm:pt>
    <dgm:pt modelId="{3E55092B-AB97-4FE3-BC6F-E6E52B6906D0}" type="sibTrans" cxnId="{0DB5FC73-0956-470F-8469-8F5C1B88BCFE}">
      <dgm:prSet/>
      <dgm:spPr/>
      <dgm:t>
        <a:bodyPr/>
        <a:lstStyle/>
        <a:p>
          <a:endParaRPr lang="en-US"/>
        </a:p>
      </dgm:t>
    </dgm:pt>
    <dgm:pt modelId="{06E8F25C-B2B4-4C35-9F0F-A0B2A34C56DC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Basics </a:t>
          </a:r>
          <a:endParaRPr lang="en-US" dirty="0"/>
        </a:p>
      </dgm:t>
    </dgm:pt>
    <dgm:pt modelId="{232F59A2-F1B1-467D-BCDE-F554ED02F4DC}" type="parTrans" cxnId="{01FC6773-3605-4F43-BBEF-5382719991B9}">
      <dgm:prSet/>
      <dgm:spPr/>
      <dgm:t>
        <a:bodyPr/>
        <a:lstStyle/>
        <a:p>
          <a:endParaRPr lang="en-US"/>
        </a:p>
      </dgm:t>
    </dgm:pt>
    <dgm:pt modelId="{F5DA47EA-A94E-44EB-A6EE-61C72F0E754F}" type="sibTrans" cxnId="{01FC6773-3605-4F43-BBEF-5382719991B9}">
      <dgm:prSet/>
      <dgm:spPr/>
      <dgm:t>
        <a:bodyPr/>
        <a:lstStyle/>
        <a:p>
          <a:endParaRPr lang="en-US"/>
        </a:p>
      </dgm:t>
    </dgm:pt>
    <dgm:pt modelId="{0CC41FDB-7A63-425B-9EEB-7B786AD51D9C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String Handling</a:t>
          </a:r>
          <a:endParaRPr lang="en-US" dirty="0"/>
        </a:p>
      </dgm:t>
    </dgm:pt>
    <dgm:pt modelId="{D796B76A-70F4-41E5-B573-320E8B8E9CAB}" type="parTrans" cxnId="{23E8B3EE-0FE9-4C60-BA27-403834AAF4D5}">
      <dgm:prSet/>
      <dgm:spPr/>
      <dgm:t>
        <a:bodyPr/>
        <a:lstStyle/>
        <a:p>
          <a:endParaRPr lang="en-US"/>
        </a:p>
      </dgm:t>
    </dgm:pt>
    <dgm:pt modelId="{02B68E22-F871-4DAF-B431-169F4EB895D3}" type="sibTrans" cxnId="{23E8B3EE-0FE9-4C60-BA27-403834AAF4D5}">
      <dgm:prSet/>
      <dgm:spPr/>
      <dgm:t>
        <a:bodyPr/>
        <a:lstStyle/>
        <a:p>
          <a:endParaRPr lang="en-US"/>
        </a:p>
      </dgm:t>
    </dgm:pt>
    <dgm:pt modelId="{C0C2E7ED-98D4-45C9-A450-B1F012946735}">
      <dgm:prSet phldrT="[Text]"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String class </a:t>
          </a:r>
          <a:endParaRPr lang="en-US" dirty="0"/>
        </a:p>
      </dgm:t>
    </dgm:pt>
    <dgm:pt modelId="{41477998-AC57-4C3A-B5EE-7053D7940229}" type="parTrans" cxnId="{0544000C-5CBA-44C3-8049-78E4D51FDA24}">
      <dgm:prSet/>
      <dgm:spPr/>
      <dgm:t>
        <a:bodyPr/>
        <a:lstStyle/>
        <a:p>
          <a:endParaRPr lang="en-US"/>
        </a:p>
      </dgm:t>
    </dgm:pt>
    <dgm:pt modelId="{B2BC6A60-00F6-4F91-AB67-633BD208CE45}" type="sibTrans" cxnId="{0544000C-5CBA-44C3-8049-78E4D51FDA24}">
      <dgm:prSet/>
      <dgm:spPr/>
      <dgm:t>
        <a:bodyPr/>
        <a:lstStyle/>
        <a:p>
          <a:endParaRPr lang="en-US"/>
        </a:p>
      </dgm:t>
    </dgm:pt>
    <dgm:pt modelId="{9A89A438-3EB8-48BA-8350-57142539377F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Declaring Objects</a:t>
          </a:r>
        </a:p>
      </dgm:t>
    </dgm:pt>
    <dgm:pt modelId="{60B876CF-74E6-4214-91F4-9CC0B1F05494}" type="parTrans" cxnId="{C751206E-27A1-4437-B625-07FBF316A072}">
      <dgm:prSet/>
      <dgm:spPr/>
      <dgm:t>
        <a:bodyPr/>
        <a:lstStyle/>
        <a:p>
          <a:endParaRPr lang="en-US"/>
        </a:p>
      </dgm:t>
    </dgm:pt>
    <dgm:pt modelId="{5EAD535D-ACFA-48B7-85F0-9731D9A272A3}" type="sibTrans" cxnId="{C751206E-27A1-4437-B625-07FBF316A072}">
      <dgm:prSet/>
      <dgm:spPr/>
      <dgm:t>
        <a:bodyPr/>
        <a:lstStyle/>
        <a:p>
          <a:endParaRPr lang="en-US"/>
        </a:p>
      </dgm:t>
    </dgm:pt>
    <dgm:pt modelId="{28AE4450-12FF-4E9F-B808-C27CBEDE7A63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Methods </a:t>
          </a:r>
        </a:p>
      </dgm:t>
    </dgm:pt>
    <dgm:pt modelId="{6B15100A-2D8A-400E-9347-6702680B3F7D}" type="parTrans" cxnId="{5ABBDB34-6291-4B1C-844F-0B1FD0A3EF5C}">
      <dgm:prSet/>
      <dgm:spPr/>
      <dgm:t>
        <a:bodyPr/>
        <a:lstStyle/>
        <a:p>
          <a:endParaRPr lang="en-US"/>
        </a:p>
      </dgm:t>
    </dgm:pt>
    <dgm:pt modelId="{B6E3C5C5-8CAF-42F6-BEBE-C30C20005D18}" type="sibTrans" cxnId="{5ABBDB34-6291-4B1C-844F-0B1FD0A3EF5C}">
      <dgm:prSet/>
      <dgm:spPr/>
      <dgm:t>
        <a:bodyPr/>
        <a:lstStyle/>
        <a:p>
          <a:endParaRPr lang="en-US"/>
        </a:p>
      </dgm:t>
    </dgm:pt>
    <dgm:pt modelId="{DD275403-EDA3-48F2-A812-5D3FC1F01A08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Constructors </a:t>
          </a:r>
        </a:p>
      </dgm:t>
    </dgm:pt>
    <dgm:pt modelId="{D1A18751-E93B-46AF-8D02-D296B30D4F00}" type="parTrans" cxnId="{71769797-B8B9-4D52-998F-A95CED2C98FD}">
      <dgm:prSet/>
      <dgm:spPr/>
      <dgm:t>
        <a:bodyPr/>
        <a:lstStyle/>
        <a:p>
          <a:endParaRPr lang="en-US"/>
        </a:p>
      </dgm:t>
    </dgm:pt>
    <dgm:pt modelId="{81B8ADED-3C23-4EDF-90B1-D6CA7063C851}" type="sibTrans" cxnId="{71769797-B8B9-4D52-998F-A95CED2C98FD}">
      <dgm:prSet/>
      <dgm:spPr/>
      <dgm:t>
        <a:bodyPr/>
        <a:lstStyle/>
        <a:p>
          <a:endParaRPr lang="en-US"/>
        </a:p>
      </dgm:t>
    </dgm:pt>
    <dgm:pt modelId="{3E5F1A1B-24EC-4629-8F09-E0503DBD3A2A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Garbage Collection.</a:t>
          </a:r>
        </a:p>
      </dgm:t>
    </dgm:pt>
    <dgm:pt modelId="{252AF4B3-0134-407B-8C6B-E4FF484E1A20}" type="parTrans" cxnId="{EC753B64-EBD3-4493-9D7E-75F67E28A6D5}">
      <dgm:prSet/>
      <dgm:spPr/>
      <dgm:t>
        <a:bodyPr/>
        <a:lstStyle/>
        <a:p>
          <a:endParaRPr lang="en-US"/>
        </a:p>
      </dgm:t>
    </dgm:pt>
    <dgm:pt modelId="{83EFB205-7437-4214-BD38-BBF58D3AC679}" type="sibTrans" cxnId="{EC753B64-EBD3-4493-9D7E-75F67E28A6D5}">
      <dgm:prSet/>
      <dgm:spPr/>
      <dgm:t>
        <a:bodyPr/>
        <a:lstStyle/>
        <a:p>
          <a:endParaRPr lang="en-US"/>
        </a:p>
      </dgm:t>
    </dgm:pt>
    <dgm:pt modelId="{B5102AAB-F692-49A2-85C1-F39D9EE8CE17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Super Class</a:t>
          </a:r>
        </a:p>
      </dgm:t>
    </dgm:pt>
    <dgm:pt modelId="{1AE37973-8FBE-4288-82B9-F1952663E50C}" type="parTrans" cxnId="{49FC6030-5FF5-406F-85F7-E731B2828441}">
      <dgm:prSet/>
      <dgm:spPr/>
      <dgm:t>
        <a:bodyPr/>
        <a:lstStyle/>
        <a:p>
          <a:endParaRPr lang="en-US"/>
        </a:p>
      </dgm:t>
    </dgm:pt>
    <dgm:pt modelId="{7083E344-8247-4E46-8F11-5C0AB971A956}" type="sibTrans" cxnId="{49FC6030-5FF5-406F-85F7-E731B2828441}">
      <dgm:prSet/>
      <dgm:spPr/>
      <dgm:t>
        <a:bodyPr/>
        <a:lstStyle/>
        <a:p>
          <a:endParaRPr lang="en-US"/>
        </a:p>
      </dgm:t>
    </dgm:pt>
    <dgm:pt modelId="{1462FF5A-174D-411F-828E-62AE7A4BFF5C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Method Overriding </a:t>
          </a:r>
        </a:p>
      </dgm:t>
    </dgm:pt>
    <dgm:pt modelId="{7BF54BDA-3B18-4C1E-A0C0-499D1E3E3F9A}" type="parTrans" cxnId="{351E7032-7900-4078-B017-ECBF26474B0B}">
      <dgm:prSet/>
      <dgm:spPr/>
      <dgm:t>
        <a:bodyPr/>
        <a:lstStyle/>
        <a:p>
          <a:endParaRPr lang="en-US"/>
        </a:p>
      </dgm:t>
    </dgm:pt>
    <dgm:pt modelId="{DEB693D3-36C1-40A1-A0A5-679E276D8765}" type="sibTrans" cxnId="{351E7032-7900-4078-B017-ECBF26474B0B}">
      <dgm:prSet/>
      <dgm:spPr/>
      <dgm:t>
        <a:bodyPr/>
        <a:lstStyle/>
        <a:p>
          <a:endParaRPr lang="en-US"/>
        </a:p>
      </dgm:t>
    </dgm:pt>
    <dgm:pt modelId="{C6D253BD-5E13-4C8C-8150-C6074C16D9A8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Abstract Classes </a:t>
          </a:r>
        </a:p>
      </dgm:t>
    </dgm:pt>
    <dgm:pt modelId="{3CB702F0-2929-4111-90B1-1C1529BC11FD}" type="parTrans" cxnId="{9FFB0677-D518-452F-8EFC-46499E5D1214}">
      <dgm:prSet/>
      <dgm:spPr/>
      <dgm:t>
        <a:bodyPr/>
        <a:lstStyle/>
        <a:p>
          <a:endParaRPr lang="en-US"/>
        </a:p>
      </dgm:t>
    </dgm:pt>
    <dgm:pt modelId="{477596CB-8C38-44D4-B72F-75DA73BFD867}" type="sibTrans" cxnId="{9FFB0677-D518-452F-8EFC-46499E5D1214}">
      <dgm:prSet/>
      <dgm:spPr/>
      <dgm:t>
        <a:bodyPr/>
        <a:lstStyle/>
        <a:p>
          <a:endParaRPr lang="en-US"/>
        </a:p>
      </dgm:t>
    </dgm:pt>
    <dgm:pt modelId="{F46662B7-85BC-45DD-B769-D06548EB191F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Final</a:t>
          </a:r>
        </a:p>
      </dgm:t>
    </dgm:pt>
    <dgm:pt modelId="{D3841243-272D-4F4E-A941-D4A2BBBCDF29}" type="parTrans" cxnId="{0A287CF2-1697-4B90-BE1D-4756C9DCAFD4}">
      <dgm:prSet/>
      <dgm:spPr/>
      <dgm:t>
        <a:bodyPr/>
        <a:lstStyle/>
        <a:p>
          <a:endParaRPr lang="en-US"/>
        </a:p>
      </dgm:t>
    </dgm:pt>
    <dgm:pt modelId="{B7C26729-7609-4804-BBDC-5B98A18F3732}" type="sibTrans" cxnId="{0A287CF2-1697-4B90-BE1D-4756C9DCAFD4}">
      <dgm:prSet/>
      <dgm:spPr/>
      <dgm:t>
        <a:bodyPr/>
        <a:lstStyle/>
        <a:p>
          <a:endParaRPr lang="en-US"/>
        </a:p>
      </dgm:t>
    </dgm:pt>
    <dgm:pt modelId="{3DA89285-205D-46BE-8A9C-FB18140D3982}">
      <dgm:prSet/>
      <dgm:spPr/>
      <dgm:t>
        <a:bodyPr/>
        <a:lstStyle/>
        <a:p>
          <a:r>
            <a:rPr lang="en-US" b="0" i="0" u="none" strike="noStrike" baseline="0" dirty="0">
              <a:latin typeface="ArialNarrow"/>
            </a:rPr>
            <a:t>String buffer class</a:t>
          </a:r>
          <a:endParaRPr lang="en-US" dirty="0"/>
        </a:p>
      </dgm:t>
    </dgm:pt>
    <dgm:pt modelId="{74891758-8310-4BB3-A429-D0AE3EFE7620}" type="parTrans" cxnId="{C00B3403-7572-49AB-BF4E-FA51BA4DDD45}">
      <dgm:prSet/>
      <dgm:spPr/>
      <dgm:t>
        <a:bodyPr/>
        <a:lstStyle/>
        <a:p>
          <a:endParaRPr lang="en-US"/>
        </a:p>
      </dgm:t>
    </dgm:pt>
    <dgm:pt modelId="{B00EE9BE-98C6-4FE0-9FFA-766C66DB7AE8}" type="sibTrans" cxnId="{C00B3403-7572-49AB-BF4E-FA51BA4DDD45}">
      <dgm:prSet/>
      <dgm:spPr/>
      <dgm:t>
        <a:bodyPr/>
        <a:lstStyle/>
        <a:p>
          <a:endParaRPr lang="en-US"/>
        </a:p>
      </dgm:t>
    </dgm:pt>
    <dgm:pt modelId="{FADEBCFC-C243-411D-A3F7-1CF652E48C18}" type="pres">
      <dgm:prSet presAssocID="{DCAD30F6-3047-48CF-BBD8-0158A00A5DA2}" presName="Name0" presStyleCnt="0">
        <dgm:presLayoutVars>
          <dgm:dir/>
          <dgm:animLvl val="lvl"/>
          <dgm:resizeHandles val="exact"/>
        </dgm:presLayoutVars>
      </dgm:prSet>
      <dgm:spPr/>
    </dgm:pt>
    <dgm:pt modelId="{6889BA4C-046A-4212-AC43-C7EE7A1924FB}" type="pres">
      <dgm:prSet presAssocID="{EDF69DA8-D447-445B-80ED-DB82F4433CF2}" presName="composite" presStyleCnt="0"/>
      <dgm:spPr/>
    </dgm:pt>
    <dgm:pt modelId="{0996993C-2FDC-43A4-863F-D7E78B1D7188}" type="pres">
      <dgm:prSet presAssocID="{EDF69DA8-D447-445B-80ED-DB82F4433C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B282567-2591-4863-BB3C-977D10F64003}" type="pres">
      <dgm:prSet presAssocID="{EDF69DA8-D447-445B-80ED-DB82F4433CF2}" presName="desTx" presStyleLbl="alignAccFollowNode1" presStyleIdx="0" presStyleCnt="3" custScaleX="123005">
        <dgm:presLayoutVars>
          <dgm:bulletEnabled val="1"/>
        </dgm:presLayoutVars>
      </dgm:prSet>
      <dgm:spPr/>
    </dgm:pt>
    <dgm:pt modelId="{BC8CC83D-E869-4FA4-9545-6728DD2A34B5}" type="pres">
      <dgm:prSet presAssocID="{BD1606D4-B06E-4C41-84FE-A6773CC5FC0E}" presName="space" presStyleCnt="0"/>
      <dgm:spPr/>
    </dgm:pt>
    <dgm:pt modelId="{0BDC85AC-CEF4-4D4C-9FFB-50F7CE78AF56}" type="pres">
      <dgm:prSet presAssocID="{930F9166-15C0-4BD6-80D7-9F2D32821159}" presName="composite" presStyleCnt="0"/>
      <dgm:spPr/>
    </dgm:pt>
    <dgm:pt modelId="{EFFBF139-A8A4-4270-AE81-70291F9B2A1E}" type="pres">
      <dgm:prSet presAssocID="{930F9166-15C0-4BD6-80D7-9F2D3282115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E233C42-65BA-4360-95BC-EC53FC2E672B}" type="pres">
      <dgm:prSet presAssocID="{930F9166-15C0-4BD6-80D7-9F2D32821159}" presName="desTx" presStyleLbl="alignAccFollowNode1" presStyleIdx="1" presStyleCnt="3" custScaleX="112487">
        <dgm:presLayoutVars>
          <dgm:bulletEnabled val="1"/>
        </dgm:presLayoutVars>
      </dgm:prSet>
      <dgm:spPr/>
    </dgm:pt>
    <dgm:pt modelId="{1669A1FE-518C-4800-963E-4EA87D85DDF2}" type="pres">
      <dgm:prSet presAssocID="{3E55092B-AB97-4FE3-BC6F-E6E52B6906D0}" presName="space" presStyleCnt="0"/>
      <dgm:spPr/>
    </dgm:pt>
    <dgm:pt modelId="{F935C29C-06B7-4842-B499-3BC440F3643A}" type="pres">
      <dgm:prSet presAssocID="{0CC41FDB-7A63-425B-9EEB-7B786AD51D9C}" presName="composite" presStyleCnt="0"/>
      <dgm:spPr/>
    </dgm:pt>
    <dgm:pt modelId="{A1215FA0-B742-4F99-8453-81D61D9A2A54}" type="pres">
      <dgm:prSet presAssocID="{0CC41FDB-7A63-425B-9EEB-7B786AD51D9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9A8C9D3-81A0-4818-A69E-4241BB990B81}" type="pres">
      <dgm:prSet presAssocID="{0CC41FDB-7A63-425B-9EEB-7B786AD51D9C}" presName="desTx" presStyleLbl="alignAccFollowNode1" presStyleIdx="2" presStyleCnt="3" custScaleX="112353">
        <dgm:presLayoutVars>
          <dgm:bulletEnabled val="1"/>
        </dgm:presLayoutVars>
      </dgm:prSet>
      <dgm:spPr/>
    </dgm:pt>
  </dgm:ptLst>
  <dgm:cxnLst>
    <dgm:cxn modelId="{C00B3403-7572-49AB-BF4E-FA51BA4DDD45}" srcId="{0CC41FDB-7A63-425B-9EEB-7B786AD51D9C}" destId="{3DA89285-205D-46BE-8A9C-FB18140D3982}" srcOrd="1" destOrd="0" parTransId="{74891758-8310-4BB3-A429-D0AE3EFE7620}" sibTransId="{B00EE9BE-98C6-4FE0-9FFA-766C66DB7AE8}"/>
    <dgm:cxn modelId="{2E5AAC05-8041-4AC6-8FE1-411B1BC1BB51}" type="presOf" srcId="{B5102AAB-F692-49A2-85C1-F39D9EE8CE17}" destId="{EE233C42-65BA-4360-95BC-EC53FC2E672B}" srcOrd="0" destOrd="1" presId="urn:microsoft.com/office/officeart/2005/8/layout/hList1"/>
    <dgm:cxn modelId="{0544000C-5CBA-44C3-8049-78E4D51FDA24}" srcId="{0CC41FDB-7A63-425B-9EEB-7B786AD51D9C}" destId="{C0C2E7ED-98D4-45C9-A450-B1F012946735}" srcOrd="0" destOrd="0" parTransId="{41477998-AC57-4C3A-B5EE-7053D7940229}" sibTransId="{B2BC6A60-00F6-4F91-AB67-633BD208CE45}"/>
    <dgm:cxn modelId="{85A84D1E-1903-4539-8FE8-5A678E2B111B}" type="presOf" srcId="{C6D253BD-5E13-4C8C-8150-C6074C16D9A8}" destId="{EE233C42-65BA-4360-95BC-EC53FC2E672B}" srcOrd="0" destOrd="3" presId="urn:microsoft.com/office/officeart/2005/8/layout/hList1"/>
    <dgm:cxn modelId="{49FC6030-5FF5-406F-85F7-E731B2828441}" srcId="{930F9166-15C0-4BD6-80D7-9F2D32821159}" destId="{B5102AAB-F692-49A2-85C1-F39D9EE8CE17}" srcOrd="1" destOrd="0" parTransId="{1AE37973-8FBE-4288-82B9-F1952663E50C}" sibTransId="{7083E344-8247-4E46-8F11-5C0AB971A956}"/>
    <dgm:cxn modelId="{351E7032-7900-4078-B017-ECBF26474B0B}" srcId="{930F9166-15C0-4BD6-80D7-9F2D32821159}" destId="{1462FF5A-174D-411F-828E-62AE7A4BFF5C}" srcOrd="2" destOrd="0" parTransId="{7BF54BDA-3B18-4C1E-A0C0-499D1E3E3F9A}" sibTransId="{DEB693D3-36C1-40A1-A0A5-679E276D8765}"/>
    <dgm:cxn modelId="{5ABBDB34-6291-4B1C-844F-0B1FD0A3EF5C}" srcId="{EDF69DA8-D447-445B-80ED-DB82F4433CF2}" destId="{28AE4450-12FF-4E9F-B808-C27CBEDE7A63}" srcOrd="2" destOrd="0" parTransId="{6B15100A-2D8A-400E-9347-6702680B3F7D}" sibTransId="{B6E3C5C5-8CAF-42F6-BEBE-C30C20005D18}"/>
    <dgm:cxn modelId="{EC753B64-EBD3-4493-9D7E-75F67E28A6D5}" srcId="{EDF69DA8-D447-445B-80ED-DB82F4433CF2}" destId="{3E5F1A1B-24EC-4629-8F09-E0503DBD3A2A}" srcOrd="4" destOrd="0" parTransId="{252AF4B3-0134-407B-8C6B-E4FF484E1A20}" sibTransId="{83EFB205-7437-4214-BD38-BBF58D3AC679}"/>
    <dgm:cxn modelId="{51D21E4C-BF8E-42DA-A126-D5FD4F038305}" type="presOf" srcId="{3DA89285-205D-46BE-8A9C-FB18140D3982}" destId="{39A8C9D3-81A0-4818-A69E-4241BB990B81}" srcOrd="0" destOrd="1" presId="urn:microsoft.com/office/officeart/2005/8/layout/hList1"/>
    <dgm:cxn modelId="{8EE62F6C-3309-456F-9E26-EB94A206E710}" type="presOf" srcId="{0CC41FDB-7A63-425B-9EEB-7B786AD51D9C}" destId="{A1215FA0-B742-4F99-8453-81D61D9A2A54}" srcOrd="0" destOrd="0" presId="urn:microsoft.com/office/officeart/2005/8/layout/hList1"/>
    <dgm:cxn modelId="{C751206E-27A1-4437-B625-07FBF316A072}" srcId="{EDF69DA8-D447-445B-80ED-DB82F4433CF2}" destId="{9A89A438-3EB8-48BA-8350-57142539377F}" srcOrd="1" destOrd="0" parTransId="{60B876CF-74E6-4214-91F4-9CC0B1F05494}" sibTransId="{5EAD535D-ACFA-48B7-85F0-9731D9A272A3}"/>
    <dgm:cxn modelId="{01FC6773-3605-4F43-BBEF-5382719991B9}" srcId="{930F9166-15C0-4BD6-80D7-9F2D32821159}" destId="{06E8F25C-B2B4-4C35-9F0F-A0B2A34C56DC}" srcOrd="0" destOrd="0" parTransId="{232F59A2-F1B1-467D-BCDE-F554ED02F4DC}" sibTransId="{F5DA47EA-A94E-44EB-A6EE-61C72F0E754F}"/>
    <dgm:cxn modelId="{0DB5FC73-0956-470F-8469-8F5C1B88BCFE}" srcId="{DCAD30F6-3047-48CF-BBD8-0158A00A5DA2}" destId="{930F9166-15C0-4BD6-80D7-9F2D32821159}" srcOrd="1" destOrd="0" parTransId="{7E11A4D3-677E-4232-AB1D-7695631E26FB}" sibTransId="{3E55092B-AB97-4FE3-BC6F-E6E52B6906D0}"/>
    <dgm:cxn modelId="{9FFB0677-D518-452F-8EFC-46499E5D1214}" srcId="{930F9166-15C0-4BD6-80D7-9F2D32821159}" destId="{C6D253BD-5E13-4C8C-8150-C6074C16D9A8}" srcOrd="3" destOrd="0" parTransId="{3CB702F0-2929-4111-90B1-1C1529BC11FD}" sibTransId="{477596CB-8C38-44D4-B72F-75DA73BFD867}"/>
    <dgm:cxn modelId="{F573C57B-9355-4658-B4E6-FAF2BD5EB603}" type="presOf" srcId="{930F9166-15C0-4BD6-80D7-9F2D32821159}" destId="{EFFBF139-A8A4-4270-AE81-70291F9B2A1E}" srcOrd="0" destOrd="0" presId="urn:microsoft.com/office/officeart/2005/8/layout/hList1"/>
    <dgm:cxn modelId="{16A0AC81-534F-47FE-B154-EA672223E750}" type="presOf" srcId="{F46662B7-85BC-45DD-B769-D06548EB191F}" destId="{EE233C42-65BA-4360-95BC-EC53FC2E672B}" srcOrd="0" destOrd="4" presId="urn:microsoft.com/office/officeart/2005/8/layout/hList1"/>
    <dgm:cxn modelId="{E8CD7888-C362-4881-9BEC-5E1DDBCC4B86}" type="presOf" srcId="{421E71B8-103B-4C9C-9D36-6E56818F264E}" destId="{DB282567-2591-4863-BB3C-977D10F64003}" srcOrd="0" destOrd="0" presId="urn:microsoft.com/office/officeart/2005/8/layout/hList1"/>
    <dgm:cxn modelId="{6A5F4F91-1C9A-429F-A077-3AF5445BB0A6}" type="presOf" srcId="{1462FF5A-174D-411F-828E-62AE7A4BFF5C}" destId="{EE233C42-65BA-4360-95BC-EC53FC2E672B}" srcOrd="0" destOrd="2" presId="urn:microsoft.com/office/officeart/2005/8/layout/hList1"/>
    <dgm:cxn modelId="{71769797-B8B9-4D52-998F-A95CED2C98FD}" srcId="{EDF69DA8-D447-445B-80ED-DB82F4433CF2}" destId="{DD275403-EDA3-48F2-A812-5D3FC1F01A08}" srcOrd="3" destOrd="0" parTransId="{D1A18751-E93B-46AF-8D02-D296B30D4F00}" sibTransId="{81B8ADED-3C23-4EDF-90B1-D6CA7063C851}"/>
    <dgm:cxn modelId="{159D0A99-D9AE-469F-9213-B9232824C134}" srcId="{EDF69DA8-D447-445B-80ED-DB82F4433CF2}" destId="{421E71B8-103B-4C9C-9D36-6E56818F264E}" srcOrd="0" destOrd="0" parTransId="{DA019287-3CD1-411F-8859-9B859B641E49}" sibTransId="{07ED11CC-83B6-4D47-B100-0B7FE288FE00}"/>
    <dgm:cxn modelId="{B33393AB-177B-4D73-8724-515D1F801787}" type="presOf" srcId="{9A89A438-3EB8-48BA-8350-57142539377F}" destId="{DB282567-2591-4863-BB3C-977D10F64003}" srcOrd="0" destOrd="1" presId="urn:microsoft.com/office/officeart/2005/8/layout/hList1"/>
    <dgm:cxn modelId="{44C87EB8-5EFE-4560-AED0-B3021F23A91D}" type="presOf" srcId="{28AE4450-12FF-4E9F-B808-C27CBEDE7A63}" destId="{DB282567-2591-4863-BB3C-977D10F64003}" srcOrd="0" destOrd="2" presId="urn:microsoft.com/office/officeart/2005/8/layout/hList1"/>
    <dgm:cxn modelId="{370DF9BA-6ADD-47C5-A712-BF40760B4D87}" type="presOf" srcId="{DD275403-EDA3-48F2-A812-5D3FC1F01A08}" destId="{DB282567-2591-4863-BB3C-977D10F64003}" srcOrd="0" destOrd="3" presId="urn:microsoft.com/office/officeart/2005/8/layout/hList1"/>
    <dgm:cxn modelId="{E904B7C3-2E1F-4B31-84BB-21AA75FF9110}" type="presOf" srcId="{DCAD30F6-3047-48CF-BBD8-0158A00A5DA2}" destId="{FADEBCFC-C243-411D-A3F7-1CF652E48C18}" srcOrd="0" destOrd="0" presId="urn:microsoft.com/office/officeart/2005/8/layout/hList1"/>
    <dgm:cxn modelId="{482EBCD8-61FA-43EF-9A84-D231D7058750}" srcId="{DCAD30F6-3047-48CF-BBD8-0158A00A5DA2}" destId="{EDF69DA8-D447-445B-80ED-DB82F4433CF2}" srcOrd="0" destOrd="0" parTransId="{8D178B82-0795-4AC7-A78C-C0133B87767A}" sibTransId="{BD1606D4-B06E-4C41-84FE-A6773CC5FC0E}"/>
    <dgm:cxn modelId="{FFA134DA-4D7F-40C8-8FB6-017C8C911EEA}" type="presOf" srcId="{06E8F25C-B2B4-4C35-9F0F-A0B2A34C56DC}" destId="{EE233C42-65BA-4360-95BC-EC53FC2E672B}" srcOrd="0" destOrd="0" presId="urn:microsoft.com/office/officeart/2005/8/layout/hList1"/>
    <dgm:cxn modelId="{4EBC7AE3-8FCA-496D-BCEE-C0C1CA367736}" type="presOf" srcId="{EDF69DA8-D447-445B-80ED-DB82F4433CF2}" destId="{0996993C-2FDC-43A4-863F-D7E78B1D7188}" srcOrd="0" destOrd="0" presId="urn:microsoft.com/office/officeart/2005/8/layout/hList1"/>
    <dgm:cxn modelId="{23E8B3EE-0FE9-4C60-BA27-403834AAF4D5}" srcId="{DCAD30F6-3047-48CF-BBD8-0158A00A5DA2}" destId="{0CC41FDB-7A63-425B-9EEB-7B786AD51D9C}" srcOrd="2" destOrd="0" parTransId="{D796B76A-70F4-41E5-B573-320E8B8E9CAB}" sibTransId="{02B68E22-F871-4DAF-B431-169F4EB895D3}"/>
    <dgm:cxn modelId="{0A287CF2-1697-4B90-BE1D-4756C9DCAFD4}" srcId="{930F9166-15C0-4BD6-80D7-9F2D32821159}" destId="{F46662B7-85BC-45DD-B769-D06548EB191F}" srcOrd="4" destOrd="0" parTransId="{D3841243-272D-4F4E-A941-D4A2BBBCDF29}" sibTransId="{B7C26729-7609-4804-BBDC-5B98A18F3732}"/>
    <dgm:cxn modelId="{2E0E2EFA-A9F8-4225-9521-B5E78391C242}" type="presOf" srcId="{C0C2E7ED-98D4-45C9-A450-B1F012946735}" destId="{39A8C9D3-81A0-4818-A69E-4241BB990B81}" srcOrd="0" destOrd="0" presId="urn:microsoft.com/office/officeart/2005/8/layout/hList1"/>
    <dgm:cxn modelId="{0AA4CAFF-5F8D-4FBC-9637-6BEF016DC479}" type="presOf" srcId="{3E5F1A1B-24EC-4629-8F09-E0503DBD3A2A}" destId="{DB282567-2591-4863-BB3C-977D10F64003}" srcOrd="0" destOrd="4" presId="urn:microsoft.com/office/officeart/2005/8/layout/hList1"/>
    <dgm:cxn modelId="{F7DD634B-9F57-4E12-B496-6C5244714D83}" type="presParOf" srcId="{FADEBCFC-C243-411D-A3F7-1CF652E48C18}" destId="{6889BA4C-046A-4212-AC43-C7EE7A1924FB}" srcOrd="0" destOrd="0" presId="urn:microsoft.com/office/officeart/2005/8/layout/hList1"/>
    <dgm:cxn modelId="{58FFD033-7177-4F9F-89F2-80697184DCA9}" type="presParOf" srcId="{6889BA4C-046A-4212-AC43-C7EE7A1924FB}" destId="{0996993C-2FDC-43A4-863F-D7E78B1D7188}" srcOrd="0" destOrd="0" presId="urn:microsoft.com/office/officeart/2005/8/layout/hList1"/>
    <dgm:cxn modelId="{7005F6A6-2ECD-4EAB-89A3-E6FDC58AC4A4}" type="presParOf" srcId="{6889BA4C-046A-4212-AC43-C7EE7A1924FB}" destId="{DB282567-2591-4863-BB3C-977D10F64003}" srcOrd="1" destOrd="0" presId="urn:microsoft.com/office/officeart/2005/8/layout/hList1"/>
    <dgm:cxn modelId="{2F486C63-C7E8-475F-906F-3B7EA6A29318}" type="presParOf" srcId="{FADEBCFC-C243-411D-A3F7-1CF652E48C18}" destId="{BC8CC83D-E869-4FA4-9545-6728DD2A34B5}" srcOrd="1" destOrd="0" presId="urn:microsoft.com/office/officeart/2005/8/layout/hList1"/>
    <dgm:cxn modelId="{CBC82A46-C2D9-4E35-A0AD-3D9B91AEDD4F}" type="presParOf" srcId="{FADEBCFC-C243-411D-A3F7-1CF652E48C18}" destId="{0BDC85AC-CEF4-4D4C-9FFB-50F7CE78AF56}" srcOrd="2" destOrd="0" presId="urn:microsoft.com/office/officeart/2005/8/layout/hList1"/>
    <dgm:cxn modelId="{7E4D5EFD-7BB9-4D48-B65C-0A1D17DB5106}" type="presParOf" srcId="{0BDC85AC-CEF4-4D4C-9FFB-50F7CE78AF56}" destId="{EFFBF139-A8A4-4270-AE81-70291F9B2A1E}" srcOrd="0" destOrd="0" presId="urn:microsoft.com/office/officeart/2005/8/layout/hList1"/>
    <dgm:cxn modelId="{ED80859D-D497-4434-9B20-5092B7F416F1}" type="presParOf" srcId="{0BDC85AC-CEF4-4D4C-9FFB-50F7CE78AF56}" destId="{EE233C42-65BA-4360-95BC-EC53FC2E672B}" srcOrd="1" destOrd="0" presId="urn:microsoft.com/office/officeart/2005/8/layout/hList1"/>
    <dgm:cxn modelId="{1E6F9190-8755-4AC8-86E3-1A3296AC0AE0}" type="presParOf" srcId="{FADEBCFC-C243-411D-A3F7-1CF652E48C18}" destId="{1669A1FE-518C-4800-963E-4EA87D85DDF2}" srcOrd="3" destOrd="0" presId="urn:microsoft.com/office/officeart/2005/8/layout/hList1"/>
    <dgm:cxn modelId="{1E40172D-5EC3-420C-8F2F-F1436E54E5FF}" type="presParOf" srcId="{FADEBCFC-C243-411D-A3F7-1CF652E48C18}" destId="{F935C29C-06B7-4842-B499-3BC440F3643A}" srcOrd="4" destOrd="0" presId="urn:microsoft.com/office/officeart/2005/8/layout/hList1"/>
    <dgm:cxn modelId="{24104ED3-C298-4BFC-87BF-D440F73E700E}" type="presParOf" srcId="{F935C29C-06B7-4842-B499-3BC440F3643A}" destId="{A1215FA0-B742-4F99-8453-81D61D9A2A54}" srcOrd="0" destOrd="0" presId="urn:microsoft.com/office/officeart/2005/8/layout/hList1"/>
    <dgm:cxn modelId="{C7259E61-D1A6-4D88-B121-0954E2A60F87}" type="presParOf" srcId="{F935C29C-06B7-4842-B499-3BC440F3643A}" destId="{39A8C9D3-81A0-4818-A69E-4241BB990B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DFD249-F0AC-4D23-8D34-C3685AD69C8D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45F4E0-0ACA-4C4D-B15D-9B8DCFBE358C}">
      <dgm:prSet phldrT="[Text]"/>
      <dgm:spPr/>
      <dgm:t>
        <a:bodyPr/>
        <a:lstStyle/>
        <a:p>
          <a:r>
            <a:rPr lang="en-IN" dirty="0"/>
            <a:t>initialization</a:t>
          </a:r>
          <a:endParaRPr lang="en-US" dirty="0"/>
        </a:p>
      </dgm:t>
    </dgm:pt>
    <dgm:pt modelId="{22461277-0C92-45CB-B0F3-19FDB766239D}" type="parTrans" cxnId="{B0CB5332-B0BE-473F-9411-BC32AA3E117E}">
      <dgm:prSet/>
      <dgm:spPr/>
      <dgm:t>
        <a:bodyPr/>
        <a:lstStyle/>
        <a:p>
          <a:endParaRPr lang="en-US"/>
        </a:p>
      </dgm:t>
    </dgm:pt>
    <dgm:pt modelId="{A58079A5-3C96-4462-BEA7-E866A54BE8E3}" type="sibTrans" cxnId="{B0CB5332-B0BE-473F-9411-BC32AA3E117E}">
      <dgm:prSet/>
      <dgm:spPr/>
      <dgm:t>
        <a:bodyPr/>
        <a:lstStyle/>
        <a:p>
          <a:endParaRPr lang="en-US"/>
        </a:p>
      </dgm:t>
    </dgm:pt>
    <dgm:pt modelId="{46A06D0E-628A-4FDF-911B-562E9F29CBAD}">
      <dgm:prSet phldrT="[Text]"/>
      <dgm:spPr/>
      <dgm:t>
        <a:bodyPr/>
        <a:lstStyle/>
        <a:p>
          <a:r>
            <a:rPr lang="en-IN" dirty="0"/>
            <a:t>int x = 0;</a:t>
          </a:r>
          <a:endParaRPr lang="en-US" dirty="0"/>
        </a:p>
      </dgm:t>
    </dgm:pt>
    <dgm:pt modelId="{00DC9ABF-8AA8-45D9-A221-3E670890A2A5}" type="parTrans" cxnId="{ED5BB9D1-4272-4AE3-B1AD-04F9DB737D82}">
      <dgm:prSet/>
      <dgm:spPr/>
      <dgm:t>
        <a:bodyPr/>
        <a:lstStyle/>
        <a:p>
          <a:endParaRPr lang="en-US"/>
        </a:p>
      </dgm:t>
    </dgm:pt>
    <dgm:pt modelId="{B8566CF7-4177-4D1E-8261-D26B808593EF}" type="sibTrans" cxnId="{ED5BB9D1-4272-4AE3-B1AD-04F9DB737D82}">
      <dgm:prSet/>
      <dgm:spPr/>
      <dgm:t>
        <a:bodyPr/>
        <a:lstStyle/>
        <a:p>
          <a:endParaRPr lang="en-US"/>
        </a:p>
      </dgm:t>
    </dgm:pt>
    <dgm:pt modelId="{D437C1B9-1A44-434C-86F5-F5BE9DA36C31}">
      <dgm:prSet phldrT="[Text]"/>
      <dgm:spPr/>
      <dgm:t>
        <a:bodyPr/>
        <a:lstStyle/>
        <a:p>
          <a:r>
            <a:rPr lang="en-IN" dirty="0"/>
            <a:t>condition</a:t>
          </a:r>
          <a:endParaRPr lang="en-US" dirty="0"/>
        </a:p>
      </dgm:t>
    </dgm:pt>
    <dgm:pt modelId="{9D4BB65B-64EC-4D5B-AA22-6E337A52F822}" type="parTrans" cxnId="{8233D4D3-6DD0-41EB-AA49-4768B33CED7B}">
      <dgm:prSet/>
      <dgm:spPr/>
      <dgm:t>
        <a:bodyPr/>
        <a:lstStyle/>
        <a:p>
          <a:endParaRPr lang="en-US"/>
        </a:p>
      </dgm:t>
    </dgm:pt>
    <dgm:pt modelId="{0FA85C4F-3FFF-48D4-9AA3-1DA2C4D055C3}" type="sibTrans" cxnId="{8233D4D3-6DD0-41EB-AA49-4768B33CED7B}">
      <dgm:prSet/>
      <dgm:spPr/>
      <dgm:t>
        <a:bodyPr/>
        <a:lstStyle/>
        <a:p>
          <a:endParaRPr lang="en-US"/>
        </a:p>
      </dgm:t>
    </dgm:pt>
    <dgm:pt modelId="{ECEF997D-341E-401B-AAA1-665C60CC858B}">
      <dgm:prSet phldrT="[Text]"/>
      <dgm:spPr/>
      <dgm:t>
        <a:bodyPr/>
        <a:lstStyle/>
        <a:p>
          <a:r>
            <a:rPr lang="en-IN" dirty="0"/>
            <a:t>x &lt; 10</a:t>
          </a:r>
          <a:endParaRPr lang="en-US" dirty="0"/>
        </a:p>
      </dgm:t>
    </dgm:pt>
    <dgm:pt modelId="{6859C0F9-C2EC-4384-964E-9E5A692C20DD}" type="parTrans" cxnId="{04A29071-FFBE-442C-A25E-FECD8A8FBD27}">
      <dgm:prSet/>
      <dgm:spPr/>
      <dgm:t>
        <a:bodyPr/>
        <a:lstStyle/>
        <a:p>
          <a:endParaRPr lang="en-US"/>
        </a:p>
      </dgm:t>
    </dgm:pt>
    <dgm:pt modelId="{34B1F9C9-82C9-4A8C-B032-549E936F0319}" type="sibTrans" cxnId="{04A29071-FFBE-442C-A25E-FECD8A8FBD27}">
      <dgm:prSet/>
      <dgm:spPr/>
      <dgm:t>
        <a:bodyPr/>
        <a:lstStyle/>
        <a:p>
          <a:endParaRPr lang="en-US"/>
        </a:p>
      </dgm:t>
    </dgm:pt>
    <dgm:pt modelId="{1E5F06EA-37EC-4D33-947B-CF7E54A34A60}">
      <dgm:prSet phldrT="[Text]"/>
      <dgm:spPr/>
      <dgm:t>
        <a:bodyPr/>
        <a:lstStyle/>
        <a:p>
          <a:r>
            <a:rPr lang="en-IN" dirty="0"/>
            <a:t>iteration</a:t>
          </a:r>
          <a:endParaRPr lang="en-US" dirty="0"/>
        </a:p>
      </dgm:t>
    </dgm:pt>
    <dgm:pt modelId="{73723F50-678B-417D-A215-6D31EA508DF3}" type="parTrans" cxnId="{FA07FE01-CE19-40D1-8218-DBC44E36ED68}">
      <dgm:prSet/>
      <dgm:spPr/>
      <dgm:t>
        <a:bodyPr/>
        <a:lstStyle/>
        <a:p>
          <a:endParaRPr lang="en-US"/>
        </a:p>
      </dgm:t>
    </dgm:pt>
    <dgm:pt modelId="{AE57ABC3-7ED7-427F-ABFF-210C117AE976}" type="sibTrans" cxnId="{FA07FE01-CE19-40D1-8218-DBC44E36ED68}">
      <dgm:prSet/>
      <dgm:spPr/>
      <dgm:t>
        <a:bodyPr/>
        <a:lstStyle/>
        <a:p>
          <a:endParaRPr lang="en-US"/>
        </a:p>
      </dgm:t>
    </dgm:pt>
    <dgm:pt modelId="{3E067BE5-C40E-404D-A58E-11C181F46621}">
      <dgm:prSet phldrT="[Text]"/>
      <dgm:spPr/>
      <dgm:t>
        <a:bodyPr/>
        <a:lstStyle/>
        <a:p>
          <a:r>
            <a:rPr lang="en-IN" dirty="0"/>
            <a:t>x = x + 1</a:t>
          </a:r>
          <a:endParaRPr lang="en-US" dirty="0"/>
        </a:p>
      </dgm:t>
    </dgm:pt>
    <dgm:pt modelId="{A2683D93-E29F-430B-B7C3-2710EDA2BDF1}" type="parTrans" cxnId="{0982B0A7-00B9-4C18-9822-4C3B521719D9}">
      <dgm:prSet/>
      <dgm:spPr/>
      <dgm:t>
        <a:bodyPr/>
        <a:lstStyle/>
        <a:p>
          <a:endParaRPr lang="en-US"/>
        </a:p>
      </dgm:t>
    </dgm:pt>
    <dgm:pt modelId="{C9BC30BA-A662-495C-8562-DB028A30C195}" type="sibTrans" cxnId="{0982B0A7-00B9-4C18-9822-4C3B521719D9}">
      <dgm:prSet/>
      <dgm:spPr/>
      <dgm:t>
        <a:bodyPr/>
        <a:lstStyle/>
        <a:p>
          <a:endParaRPr lang="en-US"/>
        </a:p>
      </dgm:t>
    </dgm:pt>
    <dgm:pt modelId="{1B432FFD-1C97-493F-8A22-DB12D572F943}">
      <dgm:prSet phldrT="[Text]"/>
      <dgm:spPr/>
      <dgm:t>
        <a:bodyPr/>
        <a:lstStyle/>
        <a:p>
          <a:endParaRPr lang="en-US" dirty="0"/>
        </a:p>
      </dgm:t>
    </dgm:pt>
    <dgm:pt modelId="{D1EFD866-FCD3-48E2-8E5B-06703A349BC6}" type="parTrans" cxnId="{DE5C4368-7E10-4F3B-A650-2318B6CCD373}">
      <dgm:prSet/>
      <dgm:spPr/>
      <dgm:t>
        <a:bodyPr/>
        <a:lstStyle/>
        <a:p>
          <a:endParaRPr lang="en-US"/>
        </a:p>
      </dgm:t>
    </dgm:pt>
    <dgm:pt modelId="{5B0644CE-A9F5-4AA2-AB50-B9A8007B9E77}" type="sibTrans" cxnId="{DE5C4368-7E10-4F3B-A650-2318B6CCD373}">
      <dgm:prSet/>
      <dgm:spPr/>
      <dgm:t>
        <a:bodyPr/>
        <a:lstStyle/>
        <a:p>
          <a:endParaRPr lang="en-US"/>
        </a:p>
      </dgm:t>
    </dgm:pt>
    <dgm:pt modelId="{DD71F730-1D9D-4CC7-95DA-9EDADC8ED61A}">
      <dgm:prSet phldrT="[Text]"/>
      <dgm:spPr/>
      <dgm:t>
        <a:bodyPr/>
        <a:lstStyle/>
        <a:p>
          <a:r>
            <a:rPr lang="en-IN" dirty="0"/>
            <a:t>int x = 10;</a:t>
          </a:r>
          <a:endParaRPr lang="en-US" dirty="0"/>
        </a:p>
      </dgm:t>
    </dgm:pt>
    <dgm:pt modelId="{19DF7C8B-318F-44CB-9BB1-F63E44B08FF2}" type="parTrans" cxnId="{9BD3B181-EA59-4D94-A200-6B8B659CB0A4}">
      <dgm:prSet/>
      <dgm:spPr/>
      <dgm:t>
        <a:bodyPr/>
        <a:lstStyle/>
        <a:p>
          <a:endParaRPr lang="en-US"/>
        </a:p>
      </dgm:t>
    </dgm:pt>
    <dgm:pt modelId="{C3C75CB0-7E75-4CDB-B39F-3BE5B150051E}" type="sibTrans" cxnId="{9BD3B181-EA59-4D94-A200-6B8B659CB0A4}">
      <dgm:prSet/>
      <dgm:spPr/>
      <dgm:t>
        <a:bodyPr/>
        <a:lstStyle/>
        <a:p>
          <a:endParaRPr lang="en-US"/>
        </a:p>
      </dgm:t>
    </dgm:pt>
    <dgm:pt modelId="{0F1763E9-A5DC-4875-8724-D8C3E9D68150}">
      <dgm:prSet phldrT="[Text]"/>
      <dgm:spPr/>
      <dgm:t>
        <a:bodyPr/>
        <a:lstStyle/>
        <a:p>
          <a:r>
            <a:rPr lang="en-IN" dirty="0"/>
            <a:t>x &gt; 0</a:t>
          </a:r>
          <a:endParaRPr lang="en-US" dirty="0"/>
        </a:p>
      </dgm:t>
    </dgm:pt>
    <dgm:pt modelId="{44987E24-BEBD-4B8F-BAA1-C484CFEFE9BF}" type="parTrans" cxnId="{C9FEE969-3731-49A6-8212-D8711CE34690}">
      <dgm:prSet/>
      <dgm:spPr/>
      <dgm:t>
        <a:bodyPr/>
        <a:lstStyle/>
        <a:p>
          <a:endParaRPr lang="en-US"/>
        </a:p>
      </dgm:t>
    </dgm:pt>
    <dgm:pt modelId="{BFB86DC1-063A-488C-8BFF-56D39F58666A}" type="sibTrans" cxnId="{C9FEE969-3731-49A6-8212-D8711CE34690}">
      <dgm:prSet/>
      <dgm:spPr/>
      <dgm:t>
        <a:bodyPr/>
        <a:lstStyle/>
        <a:p>
          <a:endParaRPr lang="en-US"/>
        </a:p>
      </dgm:t>
    </dgm:pt>
    <dgm:pt modelId="{F0D10B5A-4086-4F13-8576-912D6BAEF26B}">
      <dgm:prSet phldrT="[Text]"/>
      <dgm:spPr/>
      <dgm:t>
        <a:bodyPr/>
        <a:lstStyle/>
        <a:p>
          <a:r>
            <a:rPr lang="en-IN" dirty="0"/>
            <a:t>x = x - 1</a:t>
          </a:r>
          <a:endParaRPr lang="en-US" dirty="0"/>
        </a:p>
      </dgm:t>
    </dgm:pt>
    <dgm:pt modelId="{280E7FEB-4ABB-4CBE-81C2-C34194ED594C}" type="parTrans" cxnId="{2738C389-5C6A-4D80-AF95-5F00DF153CE2}">
      <dgm:prSet/>
      <dgm:spPr/>
      <dgm:t>
        <a:bodyPr/>
        <a:lstStyle/>
        <a:p>
          <a:endParaRPr lang="en-US"/>
        </a:p>
      </dgm:t>
    </dgm:pt>
    <dgm:pt modelId="{586E39B9-4C34-43A0-8CA8-6F1FD3BFDED7}" type="sibTrans" cxnId="{2738C389-5C6A-4D80-AF95-5F00DF153CE2}">
      <dgm:prSet/>
      <dgm:spPr/>
      <dgm:t>
        <a:bodyPr/>
        <a:lstStyle/>
        <a:p>
          <a:endParaRPr lang="en-US"/>
        </a:p>
      </dgm:t>
    </dgm:pt>
    <dgm:pt modelId="{29F59144-46A2-4159-A9C2-6A6066293AA7}" type="pres">
      <dgm:prSet presAssocID="{9FDFD249-F0AC-4D23-8D34-C3685AD69C8D}" presName="Name0" presStyleCnt="0">
        <dgm:presLayoutVars>
          <dgm:dir/>
          <dgm:animLvl val="lvl"/>
          <dgm:resizeHandles val="exact"/>
        </dgm:presLayoutVars>
      </dgm:prSet>
      <dgm:spPr/>
    </dgm:pt>
    <dgm:pt modelId="{32AEE9A7-4152-4A10-B11A-F3FB0D0EB056}" type="pres">
      <dgm:prSet presAssocID="{3345F4E0-0ACA-4C4D-B15D-9B8DCFBE358C}" presName="composite" presStyleCnt="0"/>
      <dgm:spPr/>
    </dgm:pt>
    <dgm:pt modelId="{6483B3CA-1ECA-4219-A3C7-8C1E30D4D833}" type="pres">
      <dgm:prSet presAssocID="{3345F4E0-0ACA-4C4D-B15D-9B8DCFBE358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313A4E-9767-4D1B-8FA4-91399441EF22}" type="pres">
      <dgm:prSet presAssocID="{3345F4E0-0ACA-4C4D-B15D-9B8DCFBE358C}" presName="desTx" presStyleLbl="alignAccFollowNode1" presStyleIdx="0" presStyleCnt="3">
        <dgm:presLayoutVars>
          <dgm:bulletEnabled val="1"/>
        </dgm:presLayoutVars>
      </dgm:prSet>
      <dgm:spPr/>
    </dgm:pt>
    <dgm:pt modelId="{77647290-9DF2-411D-8F35-0DCB6D8AC932}" type="pres">
      <dgm:prSet presAssocID="{A58079A5-3C96-4462-BEA7-E866A54BE8E3}" presName="space" presStyleCnt="0"/>
      <dgm:spPr/>
    </dgm:pt>
    <dgm:pt modelId="{81610676-A2DB-4E63-8A79-F1321E622D68}" type="pres">
      <dgm:prSet presAssocID="{D437C1B9-1A44-434C-86F5-F5BE9DA36C31}" presName="composite" presStyleCnt="0"/>
      <dgm:spPr/>
    </dgm:pt>
    <dgm:pt modelId="{8B87943B-5149-4395-A161-50606E1225F3}" type="pres">
      <dgm:prSet presAssocID="{D437C1B9-1A44-434C-86F5-F5BE9DA36C3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8B1EE7C-8B02-4BBE-BFAD-A368D98B375F}" type="pres">
      <dgm:prSet presAssocID="{D437C1B9-1A44-434C-86F5-F5BE9DA36C31}" presName="desTx" presStyleLbl="alignAccFollowNode1" presStyleIdx="1" presStyleCnt="3">
        <dgm:presLayoutVars>
          <dgm:bulletEnabled val="1"/>
        </dgm:presLayoutVars>
      </dgm:prSet>
      <dgm:spPr/>
    </dgm:pt>
    <dgm:pt modelId="{D5ACE7DD-F13A-452E-9524-83CC601B67FC}" type="pres">
      <dgm:prSet presAssocID="{0FA85C4F-3FFF-48D4-9AA3-1DA2C4D055C3}" presName="space" presStyleCnt="0"/>
      <dgm:spPr/>
    </dgm:pt>
    <dgm:pt modelId="{8591E404-57C5-4657-A8DC-C47B5225B7E3}" type="pres">
      <dgm:prSet presAssocID="{1E5F06EA-37EC-4D33-947B-CF7E54A34A60}" presName="composite" presStyleCnt="0"/>
      <dgm:spPr/>
    </dgm:pt>
    <dgm:pt modelId="{CD204FBE-DB3C-4F51-A949-E3DC6AF78BE6}" type="pres">
      <dgm:prSet presAssocID="{1E5F06EA-37EC-4D33-947B-CF7E54A34A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2A45C90-44EE-4A30-B279-826500E2042B}" type="pres">
      <dgm:prSet presAssocID="{1E5F06EA-37EC-4D33-947B-CF7E54A34A6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07FE01-CE19-40D1-8218-DBC44E36ED68}" srcId="{9FDFD249-F0AC-4D23-8D34-C3685AD69C8D}" destId="{1E5F06EA-37EC-4D33-947B-CF7E54A34A60}" srcOrd="2" destOrd="0" parTransId="{73723F50-678B-417D-A215-6D31EA508DF3}" sibTransId="{AE57ABC3-7ED7-427F-ABFF-210C117AE976}"/>
    <dgm:cxn modelId="{7BF7640B-F144-451E-B404-CEFFF3322968}" type="presOf" srcId="{0F1763E9-A5DC-4875-8724-D8C3E9D68150}" destId="{B8B1EE7C-8B02-4BBE-BFAD-A368D98B375F}" srcOrd="0" destOrd="1" presId="urn:microsoft.com/office/officeart/2005/8/layout/hList1"/>
    <dgm:cxn modelId="{B0CB5332-B0BE-473F-9411-BC32AA3E117E}" srcId="{9FDFD249-F0AC-4D23-8D34-C3685AD69C8D}" destId="{3345F4E0-0ACA-4C4D-B15D-9B8DCFBE358C}" srcOrd="0" destOrd="0" parTransId="{22461277-0C92-45CB-B0F3-19FDB766239D}" sibTransId="{A58079A5-3C96-4462-BEA7-E866A54BE8E3}"/>
    <dgm:cxn modelId="{DE5C4368-7E10-4F3B-A650-2318B6CCD373}" srcId="{3345F4E0-0ACA-4C4D-B15D-9B8DCFBE358C}" destId="{1B432FFD-1C97-493F-8A22-DB12D572F943}" srcOrd="2" destOrd="0" parTransId="{D1EFD866-FCD3-48E2-8E5B-06703A349BC6}" sibTransId="{5B0644CE-A9F5-4AA2-AB50-B9A8007B9E77}"/>
    <dgm:cxn modelId="{C9FEE969-3731-49A6-8212-D8711CE34690}" srcId="{D437C1B9-1A44-434C-86F5-F5BE9DA36C31}" destId="{0F1763E9-A5DC-4875-8724-D8C3E9D68150}" srcOrd="1" destOrd="0" parTransId="{44987E24-BEBD-4B8F-BAA1-C484CFEFE9BF}" sibTransId="{BFB86DC1-063A-488C-8BFF-56D39F58666A}"/>
    <dgm:cxn modelId="{AFB21151-896C-439E-8DCE-BF4DAEBC71FF}" type="presOf" srcId="{F0D10B5A-4086-4F13-8576-912D6BAEF26B}" destId="{22A45C90-44EE-4A30-B279-826500E2042B}" srcOrd="0" destOrd="1" presId="urn:microsoft.com/office/officeart/2005/8/layout/hList1"/>
    <dgm:cxn modelId="{04A29071-FFBE-442C-A25E-FECD8A8FBD27}" srcId="{D437C1B9-1A44-434C-86F5-F5BE9DA36C31}" destId="{ECEF997D-341E-401B-AAA1-665C60CC858B}" srcOrd="0" destOrd="0" parTransId="{6859C0F9-C2EC-4384-964E-9E5A692C20DD}" sibTransId="{34B1F9C9-82C9-4A8C-B032-549E936F0319}"/>
    <dgm:cxn modelId="{065A7D57-1019-4EC0-AB8A-FAAD16E4BC5D}" type="presOf" srcId="{1E5F06EA-37EC-4D33-947B-CF7E54A34A60}" destId="{CD204FBE-DB3C-4F51-A949-E3DC6AF78BE6}" srcOrd="0" destOrd="0" presId="urn:microsoft.com/office/officeart/2005/8/layout/hList1"/>
    <dgm:cxn modelId="{9BD3B181-EA59-4D94-A200-6B8B659CB0A4}" srcId="{3345F4E0-0ACA-4C4D-B15D-9B8DCFBE358C}" destId="{DD71F730-1D9D-4CC7-95DA-9EDADC8ED61A}" srcOrd="1" destOrd="0" parTransId="{19DF7C8B-318F-44CB-9BB1-F63E44B08FF2}" sibTransId="{C3C75CB0-7E75-4CDB-B39F-3BE5B150051E}"/>
    <dgm:cxn modelId="{41CB0B89-35C3-4805-9E33-5348C13AF860}" type="presOf" srcId="{D437C1B9-1A44-434C-86F5-F5BE9DA36C31}" destId="{8B87943B-5149-4395-A161-50606E1225F3}" srcOrd="0" destOrd="0" presId="urn:microsoft.com/office/officeart/2005/8/layout/hList1"/>
    <dgm:cxn modelId="{2738C389-5C6A-4D80-AF95-5F00DF153CE2}" srcId="{1E5F06EA-37EC-4D33-947B-CF7E54A34A60}" destId="{F0D10B5A-4086-4F13-8576-912D6BAEF26B}" srcOrd="1" destOrd="0" parTransId="{280E7FEB-4ABB-4CBE-81C2-C34194ED594C}" sibTransId="{586E39B9-4C34-43A0-8CA8-6F1FD3BFDED7}"/>
    <dgm:cxn modelId="{7A7AA199-3F59-483D-9E13-EB4FA27F8D1F}" type="presOf" srcId="{ECEF997D-341E-401B-AAA1-665C60CC858B}" destId="{B8B1EE7C-8B02-4BBE-BFAD-A368D98B375F}" srcOrd="0" destOrd="0" presId="urn:microsoft.com/office/officeart/2005/8/layout/hList1"/>
    <dgm:cxn modelId="{2C41009A-D450-4505-A63B-7BD4B09B5D07}" type="presOf" srcId="{9FDFD249-F0AC-4D23-8D34-C3685AD69C8D}" destId="{29F59144-46A2-4159-A9C2-6A6066293AA7}" srcOrd="0" destOrd="0" presId="urn:microsoft.com/office/officeart/2005/8/layout/hList1"/>
    <dgm:cxn modelId="{C83A469B-EF6C-46FB-AC96-39C789F4A3B0}" type="presOf" srcId="{3345F4E0-0ACA-4C4D-B15D-9B8DCFBE358C}" destId="{6483B3CA-1ECA-4219-A3C7-8C1E30D4D833}" srcOrd="0" destOrd="0" presId="urn:microsoft.com/office/officeart/2005/8/layout/hList1"/>
    <dgm:cxn modelId="{0982B0A7-00B9-4C18-9822-4C3B521719D9}" srcId="{1E5F06EA-37EC-4D33-947B-CF7E54A34A60}" destId="{3E067BE5-C40E-404D-A58E-11C181F46621}" srcOrd="0" destOrd="0" parTransId="{A2683D93-E29F-430B-B7C3-2710EDA2BDF1}" sibTransId="{C9BC30BA-A662-495C-8562-DB028A30C195}"/>
    <dgm:cxn modelId="{DF48CDC2-2EDD-4DCE-806B-11F82D50AA52}" type="presOf" srcId="{DD71F730-1D9D-4CC7-95DA-9EDADC8ED61A}" destId="{3E313A4E-9767-4D1B-8FA4-91399441EF22}" srcOrd="0" destOrd="1" presId="urn:microsoft.com/office/officeart/2005/8/layout/hList1"/>
    <dgm:cxn modelId="{77F27FCA-6172-4C5D-B485-E2756137E71C}" type="presOf" srcId="{3E067BE5-C40E-404D-A58E-11C181F46621}" destId="{22A45C90-44EE-4A30-B279-826500E2042B}" srcOrd="0" destOrd="0" presId="urn:microsoft.com/office/officeart/2005/8/layout/hList1"/>
    <dgm:cxn modelId="{ED5BB9D1-4272-4AE3-B1AD-04F9DB737D82}" srcId="{3345F4E0-0ACA-4C4D-B15D-9B8DCFBE358C}" destId="{46A06D0E-628A-4FDF-911B-562E9F29CBAD}" srcOrd="0" destOrd="0" parTransId="{00DC9ABF-8AA8-45D9-A221-3E670890A2A5}" sibTransId="{B8566CF7-4177-4D1E-8261-D26B808593EF}"/>
    <dgm:cxn modelId="{046608D2-F062-4B3A-AB3E-8BE7BC755B1F}" type="presOf" srcId="{1B432FFD-1C97-493F-8A22-DB12D572F943}" destId="{3E313A4E-9767-4D1B-8FA4-91399441EF22}" srcOrd="0" destOrd="2" presId="urn:microsoft.com/office/officeart/2005/8/layout/hList1"/>
    <dgm:cxn modelId="{8233D4D3-6DD0-41EB-AA49-4768B33CED7B}" srcId="{9FDFD249-F0AC-4D23-8D34-C3685AD69C8D}" destId="{D437C1B9-1A44-434C-86F5-F5BE9DA36C31}" srcOrd="1" destOrd="0" parTransId="{9D4BB65B-64EC-4D5B-AA22-6E337A52F822}" sibTransId="{0FA85C4F-3FFF-48D4-9AA3-1DA2C4D055C3}"/>
    <dgm:cxn modelId="{5CC372FD-E0EB-4B0D-AC9A-8F8123FEE068}" type="presOf" srcId="{46A06D0E-628A-4FDF-911B-562E9F29CBAD}" destId="{3E313A4E-9767-4D1B-8FA4-91399441EF22}" srcOrd="0" destOrd="0" presId="urn:microsoft.com/office/officeart/2005/8/layout/hList1"/>
    <dgm:cxn modelId="{0B5AA56E-F159-46E7-A0CA-C1D3DAEB0DD6}" type="presParOf" srcId="{29F59144-46A2-4159-A9C2-6A6066293AA7}" destId="{32AEE9A7-4152-4A10-B11A-F3FB0D0EB056}" srcOrd="0" destOrd="0" presId="urn:microsoft.com/office/officeart/2005/8/layout/hList1"/>
    <dgm:cxn modelId="{65D0AFE1-65AA-4070-B2AF-08FB7435994A}" type="presParOf" srcId="{32AEE9A7-4152-4A10-B11A-F3FB0D0EB056}" destId="{6483B3CA-1ECA-4219-A3C7-8C1E30D4D833}" srcOrd="0" destOrd="0" presId="urn:microsoft.com/office/officeart/2005/8/layout/hList1"/>
    <dgm:cxn modelId="{7D540430-6251-4C49-B276-957E3CEFCAE7}" type="presParOf" srcId="{32AEE9A7-4152-4A10-B11A-F3FB0D0EB056}" destId="{3E313A4E-9767-4D1B-8FA4-91399441EF22}" srcOrd="1" destOrd="0" presId="urn:microsoft.com/office/officeart/2005/8/layout/hList1"/>
    <dgm:cxn modelId="{8D223BD2-B921-4663-B93B-3EFFA5876EAE}" type="presParOf" srcId="{29F59144-46A2-4159-A9C2-6A6066293AA7}" destId="{77647290-9DF2-411D-8F35-0DCB6D8AC932}" srcOrd="1" destOrd="0" presId="urn:microsoft.com/office/officeart/2005/8/layout/hList1"/>
    <dgm:cxn modelId="{34A7C68F-F579-4AA7-B5A9-9A6493BEAF95}" type="presParOf" srcId="{29F59144-46A2-4159-A9C2-6A6066293AA7}" destId="{81610676-A2DB-4E63-8A79-F1321E622D68}" srcOrd="2" destOrd="0" presId="urn:microsoft.com/office/officeart/2005/8/layout/hList1"/>
    <dgm:cxn modelId="{F9BB5482-6C24-4BD5-835B-29984C9473DC}" type="presParOf" srcId="{81610676-A2DB-4E63-8A79-F1321E622D68}" destId="{8B87943B-5149-4395-A161-50606E1225F3}" srcOrd="0" destOrd="0" presId="urn:microsoft.com/office/officeart/2005/8/layout/hList1"/>
    <dgm:cxn modelId="{34466B6C-9D0A-45DE-B44D-4CCD392DE19D}" type="presParOf" srcId="{81610676-A2DB-4E63-8A79-F1321E622D68}" destId="{B8B1EE7C-8B02-4BBE-BFAD-A368D98B375F}" srcOrd="1" destOrd="0" presId="urn:microsoft.com/office/officeart/2005/8/layout/hList1"/>
    <dgm:cxn modelId="{9610D5E3-12F8-4CD8-AADA-99C3C79F003A}" type="presParOf" srcId="{29F59144-46A2-4159-A9C2-6A6066293AA7}" destId="{D5ACE7DD-F13A-452E-9524-83CC601B67FC}" srcOrd="3" destOrd="0" presId="urn:microsoft.com/office/officeart/2005/8/layout/hList1"/>
    <dgm:cxn modelId="{85F4953E-B152-48C0-B1B3-C230EF48CFE5}" type="presParOf" srcId="{29F59144-46A2-4159-A9C2-6A6066293AA7}" destId="{8591E404-57C5-4657-A8DC-C47B5225B7E3}" srcOrd="4" destOrd="0" presId="urn:microsoft.com/office/officeart/2005/8/layout/hList1"/>
    <dgm:cxn modelId="{FE7A9664-828F-4620-9613-0A841AD9A8E9}" type="presParOf" srcId="{8591E404-57C5-4657-A8DC-C47B5225B7E3}" destId="{CD204FBE-DB3C-4F51-A949-E3DC6AF78BE6}" srcOrd="0" destOrd="0" presId="urn:microsoft.com/office/officeart/2005/8/layout/hList1"/>
    <dgm:cxn modelId="{C33CB7E6-9AF2-4D4B-949F-728BAA1E78F8}" type="presParOf" srcId="{8591E404-57C5-4657-A8DC-C47B5225B7E3}" destId="{22A45C90-44EE-4A30-B279-826500E20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F2F21A-B7EF-46A8-80CE-9D42A5EE2E39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9E868F-DD00-40A1-A8EB-AB3D40A58133}">
      <dgm:prSet phldrT="[Text]"/>
      <dgm:spPr/>
      <dgm:t>
        <a:bodyPr/>
        <a:lstStyle/>
        <a:p>
          <a:r>
            <a:rPr lang="en-IN" dirty="0"/>
            <a:t>Whitespace</a:t>
          </a:r>
          <a:endParaRPr lang="en-US" dirty="0"/>
        </a:p>
      </dgm:t>
    </dgm:pt>
    <dgm:pt modelId="{9DA425E3-634A-4A7F-B132-27B624F316E6}" type="parTrans" cxnId="{149329B5-09C3-4590-96AF-6CE80B29B801}">
      <dgm:prSet/>
      <dgm:spPr/>
      <dgm:t>
        <a:bodyPr/>
        <a:lstStyle/>
        <a:p>
          <a:endParaRPr lang="en-US"/>
        </a:p>
      </dgm:t>
    </dgm:pt>
    <dgm:pt modelId="{4623F77B-4F8B-4927-A1CC-C543F16A264C}" type="sibTrans" cxnId="{149329B5-09C3-4590-96AF-6CE80B29B801}">
      <dgm:prSet/>
      <dgm:spPr/>
      <dgm:t>
        <a:bodyPr/>
        <a:lstStyle/>
        <a:p>
          <a:endParaRPr lang="en-US"/>
        </a:p>
      </dgm:t>
    </dgm:pt>
    <dgm:pt modelId="{C29752C4-FBC3-4976-BDD7-49033E4007F3}">
      <dgm:prSet phldrT="[Text]"/>
      <dgm:spPr/>
      <dgm:t>
        <a:bodyPr/>
        <a:lstStyle/>
        <a:p>
          <a:r>
            <a:rPr lang="en-IN" dirty="0"/>
            <a:t>Identifiers</a:t>
          </a:r>
          <a:endParaRPr lang="en-US" dirty="0"/>
        </a:p>
      </dgm:t>
    </dgm:pt>
    <dgm:pt modelId="{21AAB7B0-6E80-4E4E-8FAC-CC1D03D1E100}" type="parTrans" cxnId="{2338B4E8-A4F4-44FB-899E-0C8359CAC382}">
      <dgm:prSet/>
      <dgm:spPr/>
      <dgm:t>
        <a:bodyPr/>
        <a:lstStyle/>
        <a:p>
          <a:endParaRPr lang="en-US"/>
        </a:p>
      </dgm:t>
    </dgm:pt>
    <dgm:pt modelId="{AB492B30-A2A5-42F9-ADCC-F44E07210130}" type="sibTrans" cxnId="{2338B4E8-A4F4-44FB-899E-0C8359CAC382}">
      <dgm:prSet/>
      <dgm:spPr/>
      <dgm:t>
        <a:bodyPr/>
        <a:lstStyle/>
        <a:p>
          <a:endParaRPr lang="en-US"/>
        </a:p>
      </dgm:t>
    </dgm:pt>
    <dgm:pt modelId="{6B65DFED-C9D7-4F48-841E-6CB2B286B473}">
      <dgm:prSet phldrT="[Text]"/>
      <dgm:spPr/>
      <dgm:t>
        <a:bodyPr/>
        <a:lstStyle/>
        <a:p>
          <a:r>
            <a:rPr lang="en-US" dirty="0" err="1"/>
            <a:t>maxTemp</a:t>
          </a:r>
          <a:r>
            <a:rPr lang="en-US" dirty="0"/>
            <a:t>, marks, </a:t>
          </a:r>
          <a:r>
            <a:rPr lang="en-US" dirty="0" err="1"/>
            <a:t>under_score</a:t>
          </a:r>
          <a:r>
            <a:rPr lang="en-US" dirty="0"/>
            <a:t>, $minimum</a:t>
          </a:r>
        </a:p>
      </dgm:t>
    </dgm:pt>
    <dgm:pt modelId="{439229A2-80FC-43FC-B0E8-B2B109BAA21C}" type="parTrans" cxnId="{BA98BA7C-496E-4DA9-A26E-536D55EF9279}">
      <dgm:prSet/>
      <dgm:spPr/>
      <dgm:t>
        <a:bodyPr/>
        <a:lstStyle/>
        <a:p>
          <a:endParaRPr lang="en-US"/>
        </a:p>
      </dgm:t>
    </dgm:pt>
    <dgm:pt modelId="{3633ECCB-31E5-4BBA-8EC6-CE274059B0A8}" type="sibTrans" cxnId="{BA98BA7C-496E-4DA9-A26E-536D55EF9279}">
      <dgm:prSet/>
      <dgm:spPr/>
      <dgm:t>
        <a:bodyPr/>
        <a:lstStyle/>
        <a:p>
          <a:endParaRPr lang="en-US"/>
        </a:p>
      </dgm:t>
    </dgm:pt>
    <dgm:pt modelId="{9D7AFC25-2D4F-4F31-B8EC-C09A95804A7E}">
      <dgm:prSet phldrT="[Text]"/>
      <dgm:spPr/>
      <dgm:t>
        <a:bodyPr/>
        <a:lstStyle/>
        <a:p>
          <a:r>
            <a:rPr lang="en-IN" dirty="0"/>
            <a:t>Literals</a:t>
          </a:r>
          <a:endParaRPr lang="en-US" dirty="0"/>
        </a:p>
      </dgm:t>
    </dgm:pt>
    <dgm:pt modelId="{85064B13-84EB-4806-A9C2-75F8E69A58B9}" type="parTrans" cxnId="{27124F11-CD3F-4D69-9504-E5E197D5C51F}">
      <dgm:prSet/>
      <dgm:spPr/>
      <dgm:t>
        <a:bodyPr/>
        <a:lstStyle/>
        <a:p>
          <a:endParaRPr lang="en-US"/>
        </a:p>
      </dgm:t>
    </dgm:pt>
    <dgm:pt modelId="{D1DFD1E9-9457-4AA1-B40A-1E7BB7181D5D}" type="sibTrans" cxnId="{27124F11-CD3F-4D69-9504-E5E197D5C51F}">
      <dgm:prSet/>
      <dgm:spPr/>
      <dgm:t>
        <a:bodyPr/>
        <a:lstStyle/>
        <a:p>
          <a:endParaRPr lang="en-US"/>
        </a:p>
      </dgm:t>
    </dgm:pt>
    <dgm:pt modelId="{7B00A8C4-492E-41A4-8A54-6EAC4DABE91C}">
      <dgm:prSet phldrT="[Text]"/>
      <dgm:spPr/>
      <dgm:t>
        <a:bodyPr/>
        <a:lstStyle/>
        <a:p>
          <a:r>
            <a:rPr lang="en-IN" dirty="0"/>
            <a:t>25, 3, 99.99, “SIST”, “Set of Words”</a:t>
          </a:r>
          <a:endParaRPr lang="en-US" dirty="0"/>
        </a:p>
      </dgm:t>
    </dgm:pt>
    <dgm:pt modelId="{97DA524E-C0E7-469A-967F-52354718DEFC}" type="parTrans" cxnId="{3EF71E5C-FDFF-440A-A819-E7930A967F4A}">
      <dgm:prSet/>
      <dgm:spPr/>
      <dgm:t>
        <a:bodyPr/>
        <a:lstStyle/>
        <a:p>
          <a:endParaRPr lang="en-US"/>
        </a:p>
      </dgm:t>
    </dgm:pt>
    <dgm:pt modelId="{F74CE870-5F72-4A64-B0A7-65CE98CB52BA}" type="sibTrans" cxnId="{3EF71E5C-FDFF-440A-A819-E7930A967F4A}">
      <dgm:prSet/>
      <dgm:spPr/>
      <dgm:t>
        <a:bodyPr/>
        <a:lstStyle/>
        <a:p>
          <a:endParaRPr lang="en-US"/>
        </a:p>
      </dgm:t>
    </dgm:pt>
    <dgm:pt modelId="{480912D4-9C7C-41AF-92E0-468E6435C0F5}">
      <dgm:prSet phldrT="[Text]"/>
      <dgm:spPr/>
      <dgm:t>
        <a:bodyPr/>
        <a:lstStyle/>
        <a:p>
          <a:r>
            <a:rPr lang="en-IN" dirty="0"/>
            <a:t>Comments</a:t>
          </a:r>
          <a:endParaRPr lang="en-US" dirty="0"/>
        </a:p>
      </dgm:t>
    </dgm:pt>
    <dgm:pt modelId="{66444661-6318-4B4C-8298-AD4363A657CE}" type="parTrans" cxnId="{74CBC566-2633-42E6-A8D7-5AFED947C1F1}">
      <dgm:prSet/>
      <dgm:spPr/>
      <dgm:t>
        <a:bodyPr/>
        <a:lstStyle/>
        <a:p>
          <a:endParaRPr lang="en-US"/>
        </a:p>
      </dgm:t>
    </dgm:pt>
    <dgm:pt modelId="{FB01E54B-D5D3-471F-8ACA-7BA535929144}" type="sibTrans" cxnId="{74CBC566-2633-42E6-A8D7-5AFED947C1F1}">
      <dgm:prSet/>
      <dgm:spPr/>
      <dgm:t>
        <a:bodyPr/>
        <a:lstStyle/>
        <a:p>
          <a:endParaRPr lang="en-US"/>
        </a:p>
      </dgm:t>
    </dgm:pt>
    <dgm:pt modelId="{60403C11-5462-4CD4-A3B8-DEC5383FA42D}">
      <dgm:prSet phldrT="[Text]"/>
      <dgm:spPr/>
      <dgm:t>
        <a:bodyPr/>
        <a:lstStyle/>
        <a:p>
          <a:r>
            <a:rPr lang="en-IN" dirty="0"/>
            <a:t>Separators</a:t>
          </a:r>
          <a:endParaRPr lang="en-US" dirty="0"/>
        </a:p>
      </dgm:t>
    </dgm:pt>
    <dgm:pt modelId="{45BAAB46-8C30-44D6-BF58-73E87CEF6FEC}" type="parTrans" cxnId="{4D2E0543-B6DD-4923-BBF8-A98822677F6C}">
      <dgm:prSet/>
      <dgm:spPr/>
      <dgm:t>
        <a:bodyPr/>
        <a:lstStyle/>
        <a:p>
          <a:endParaRPr lang="en-US"/>
        </a:p>
      </dgm:t>
    </dgm:pt>
    <dgm:pt modelId="{00D710D5-690E-425F-9ADC-195DF69B597D}" type="sibTrans" cxnId="{4D2E0543-B6DD-4923-BBF8-A98822677F6C}">
      <dgm:prSet/>
      <dgm:spPr/>
      <dgm:t>
        <a:bodyPr/>
        <a:lstStyle/>
        <a:p>
          <a:endParaRPr lang="en-US"/>
        </a:p>
      </dgm:t>
    </dgm:pt>
    <dgm:pt modelId="{FBA21FEB-65BE-4AA5-AD3B-D2F36BA98EF6}">
      <dgm:prSet phldrT="[Text]"/>
      <dgm:spPr/>
      <dgm:t>
        <a:bodyPr/>
        <a:lstStyle/>
        <a:p>
          <a:r>
            <a:rPr lang="en-US" dirty="0"/>
            <a:t>//, /* */, /** */</a:t>
          </a:r>
        </a:p>
      </dgm:t>
    </dgm:pt>
    <dgm:pt modelId="{024A666F-BFF1-46BA-A8D6-DDEB2A464B24}" type="parTrans" cxnId="{5BB930B3-A355-49F2-BEB1-580DACAF232D}">
      <dgm:prSet/>
      <dgm:spPr/>
      <dgm:t>
        <a:bodyPr/>
        <a:lstStyle/>
        <a:p>
          <a:endParaRPr lang="en-US"/>
        </a:p>
      </dgm:t>
    </dgm:pt>
    <dgm:pt modelId="{3653E845-F3D2-4627-955F-AC405D115EB9}" type="sibTrans" cxnId="{5BB930B3-A355-49F2-BEB1-580DACAF232D}">
      <dgm:prSet/>
      <dgm:spPr/>
      <dgm:t>
        <a:bodyPr/>
        <a:lstStyle/>
        <a:p>
          <a:endParaRPr lang="en-US"/>
        </a:p>
      </dgm:t>
    </dgm:pt>
    <dgm:pt modelId="{DC957DCF-BE3A-4C62-A082-C361B89310EE}">
      <dgm:prSet phldrT="[Text]"/>
      <dgm:spPr/>
      <dgm:t>
        <a:bodyPr/>
        <a:lstStyle/>
        <a:p>
          <a:r>
            <a:rPr lang="en-US"/>
            <a:t>(), [], {}, :, ;, . , :: </a:t>
          </a:r>
          <a:endParaRPr lang="en-US" dirty="0"/>
        </a:p>
      </dgm:t>
    </dgm:pt>
    <dgm:pt modelId="{DB069CFD-9865-4764-8363-90FC3F798343}" type="parTrans" cxnId="{6FDB7768-44E8-4213-9698-63033512A3BE}">
      <dgm:prSet/>
      <dgm:spPr/>
      <dgm:t>
        <a:bodyPr/>
        <a:lstStyle/>
        <a:p>
          <a:endParaRPr lang="en-US"/>
        </a:p>
      </dgm:t>
    </dgm:pt>
    <dgm:pt modelId="{A075A779-AB1D-4ECF-853C-FF583F984AA2}" type="sibTrans" cxnId="{6FDB7768-44E8-4213-9698-63033512A3BE}">
      <dgm:prSet/>
      <dgm:spPr/>
      <dgm:t>
        <a:bodyPr/>
        <a:lstStyle/>
        <a:p>
          <a:endParaRPr lang="en-US"/>
        </a:p>
      </dgm:t>
    </dgm:pt>
    <dgm:pt modelId="{FE85294A-801B-4902-8460-44FD9F5DBF86}" type="pres">
      <dgm:prSet presAssocID="{19F2F21A-B7EF-46A8-80CE-9D42A5EE2E3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3D622EE-1BE1-4086-AD95-0BC697D5A109}" type="pres">
      <dgm:prSet presAssocID="{769E868F-DD00-40A1-A8EB-AB3D40A58133}" presName="composite" presStyleCnt="0"/>
      <dgm:spPr/>
    </dgm:pt>
    <dgm:pt modelId="{95262657-CA83-4B39-A311-324CAA7021AE}" type="pres">
      <dgm:prSet presAssocID="{769E868F-DD00-40A1-A8EB-AB3D40A58133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392C41-D181-4206-B488-C41A2C5D6BAE}" type="pres">
      <dgm:prSet presAssocID="{769E868F-DD00-40A1-A8EB-AB3D40A58133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83BEB613-0FE4-4E4F-A52D-92F7BE1B67EA}" type="pres">
      <dgm:prSet presAssocID="{769E868F-DD00-40A1-A8EB-AB3D40A58133}" presName="Accent" presStyleLbl="parChTrans1D1" presStyleIdx="0" presStyleCnt="5"/>
      <dgm:spPr/>
    </dgm:pt>
    <dgm:pt modelId="{639AAE54-7D6B-45ED-9B37-4D366B7BB891}" type="pres">
      <dgm:prSet presAssocID="{4623F77B-4F8B-4927-A1CC-C543F16A264C}" presName="sibTrans" presStyleCnt="0"/>
      <dgm:spPr/>
    </dgm:pt>
    <dgm:pt modelId="{CBE32DB4-8848-4DEB-99F2-37A510D01533}" type="pres">
      <dgm:prSet presAssocID="{C29752C4-FBC3-4976-BDD7-49033E4007F3}" presName="composite" presStyleCnt="0"/>
      <dgm:spPr/>
    </dgm:pt>
    <dgm:pt modelId="{5826DA5D-758D-44E2-9085-BB75DC6A4D22}" type="pres">
      <dgm:prSet presAssocID="{C29752C4-FBC3-4976-BDD7-49033E4007F3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A1A011E-61F4-46D4-99A2-80300D6506C8}" type="pres">
      <dgm:prSet presAssocID="{C29752C4-FBC3-4976-BDD7-49033E4007F3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CDA6606F-7C45-474F-8FDB-D29C8709978B}" type="pres">
      <dgm:prSet presAssocID="{C29752C4-FBC3-4976-BDD7-49033E4007F3}" presName="Accent" presStyleLbl="parChTrans1D1" presStyleIdx="1" presStyleCnt="5"/>
      <dgm:spPr/>
    </dgm:pt>
    <dgm:pt modelId="{90EE103C-119B-4CD5-9357-99861B75A3AC}" type="pres">
      <dgm:prSet presAssocID="{AB492B30-A2A5-42F9-ADCC-F44E07210130}" presName="sibTrans" presStyleCnt="0"/>
      <dgm:spPr/>
    </dgm:pt>
    <dgm:pt modelId="{6F3C2BF4-E08D-4F29-A2AB-B54E338348EA}" type="pres">
      <dgm:prSet presAssocID="{480912D4-9C7C-41AF-92E0-468E6435C0F5}" presName="composite" presStyleCnt="0"/>
      <dgm:spPr/>
    </dgm:pt>
    <dgm:pt modelId="{3A5302EC-7292-483E-B80A-3F544AD0992B}" type="pres">
      <dgm:prSet presAssocID="{480912D4-9C7C-41AF-92E0-468E6435C0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0F46C4D-0354-4F61-97C3-26BAD59309B2}" type="pres">
      <dgm:prSet presAssocID="{480912D4-9C7C-41AF-92E0-468E6435C0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F36897C3-DFF7-4C8C-8D02-61712F4357AC}" type="pres">
      <dgm:prSet presAssocID="{480912D4-9C7C-41AF-92E0-468E6435C0F5}" presName="Accent" presStyleLbl="parChTrans1D1" presStyleIdx="2" presStyleCnt="5"/>
      <dgm:spPr/>
    </dgm:pt>
    <dgm:pt modelId="{F2370B38-1944-4765-A92C-B2D5C8446A0E}" type="pres">
      <dgm:prSet presAssocID="{FB01E54B-D5D3-471F-8ACA-7BA535929144}" presName="sibTrans" presStyleCnt="0"/>
      <dgm:spPr/>
    </dgm:pt>
    <dgm:pt modelId="{B234945F-5AA3-4C70-94D7-E335D6FE4828}" type="pres">
      <dgm:prSet presAssocID="{60403C11-5462-4CD4-A3B8-DEC5383FA42D}" presName="composite" presStyleCnt="0"/>
      <dgm:spPr/>
    </dgm:pt>
    <dgm:pt modelId="{70325532-E6EE-4D75-ADF0-5E9EB70D5BF7}" type="pres">
      <dgm:prSet presAssocID="{60403C11-5462-4CD4-A3B8-DEC5383FA42D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025AB68-1272-4C27-81EF-E7F0EE58C7C1}" type="pres">
      <dgm:prSet presAssocID="{60403C11-5462-4CD4-A3B8-DEC5383FA42D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A95A4515-5FFA-4449-AD76-ECDA567315FB}" type="pres">
      <dgm:prSet presAssocID="{60403C11-5462-4CD4-A3B8-DEC5383FA42D}" presName="Accent" presStyleLbl="parChTrans1D1" presStyleIdx="3" presStyleCnt="5"/>
      <dgm:spPr/>
    </dgm:pt>
    <dgm:pt modelId="{262DA0D1-D3E3-471C-861C-D4CC0DDD4DF3}" type="pres">
      <dgm:prSet presAssocID="{00D710D5-690E-425F-9ADC-195DF69B597D}" presName="sibTrans" presStyleCnt="0"/>
      <dgm:spPr/>
    </dgm:pt>
    <dgm:pt modelId="{26CAC4BB-A31A-49D5-8354-3D085B20ACE8}" type="pres">
      <dgm:prSet presAssocID="{9D7AFC25-2D4F-4F31-B8EC-C09A95804A7E}" presName="composite" presStyleCnt="0"/>
      <dgm:spPr/>
    </dgm:pt>
    <dgm:pt modelId="{06E47DA7-EF63-49CC-924E-0A3449C9D22F}" type="pres">
      <dgm:prSet presAssocID="{9D7AFC25-2D4F-4F31-B8EC-C09A95804A7E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3601B1C-0C88-434D-8B5E-292EB631632D}" type="pres">
      <dgm:prSet presAssocID="{9D7AFC25-2D4F-4F31-B8EC-C09A95804A7E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9DD6B377-85FF-48F7-9D5A-73A0E902D163}" type="pres">
      <dgm:prSet presAssocID="{9D7AFC25-2D4F-4F31-B8EC-C09A95804A7E}" presName="Accent" presStyleLbl="parChTrans1D1" presStyleIdx="4" presStyleCnt="5"/>
      <dgm:spPr/>
    </dgm:pt>
  </dgm:ptLst>
  <dgm:cxnLst>
    <dgm:cxn modelId="{BE8C3605-4FE7-4A62-9516-1F5102C20B64}" type="presOf" srcId="{769E868F-DD00-40A1-A8EB-AB3D40A58133}" destId="{73392C41-D181-4206-B488-C41A2C5D6BAE}" srcOrd="0" destOrd="0" presId="urn:microsoft.com/office/officeart/2011/layout/TabList"/>
    <dgm:cxn modelId="{27124F11-CD3F-4D69-9504-E5E197D5C51F}" srcId="{19F2F21A-B7EF-46A8-80CE-9D42A5EE2E39}" destId="{9D7AFC25-2D4F-4F31-B8EC-C09A95804A7E}" srcOrd="4" destOrd="0" parTransId="{85064B13-84EB-4806-A9C2-75F8E69A58B9}" sibTransId="{D1DFD1E9-9457-4AA1-B40A-1E7BB7181D5D}"/>
    <dgm:cxn modelId="{B3E0D62B-6604-417B-8D1C-A781C998C5BF}" type="presOf" srcId="{480912D4-9C7C-41AF-92E0-468E6435C0F5}" destId="{50F46C4D-0354-4F61-97C3-26BAD59309B2}" srcOrd="0" destOrd="0" presId="urn:microsoft.com/office/officeart/2011/layout/TabList"/>
    <dgm:cxn modelId="{C2471D3A-FC9C-431C-ACA6-9B45CAD1C690}" type="presOf" srcId="{C29752C4-FBC3-4976-BDD7-49033E4007F3}" destId="{EA1A011E-61F4-46D4-99A2-80300D6506C8}" srcOrd="0" destOrd="0" presId="urn:microsoft.com/office/officeart/2011/layout/TabList"/>
    <dgm:cxn modelId="{C620693A-328E-4EC6-9D46-4FAA5152A9CB}" type="presOf" srcId="{7B00A8C4-492E-41A4-8A54-6EAC4DABE91C}" destId="{06E47DA7-EF63-49CC-924E-0A3449C9D22F}" srcOrd="0" destOrd="0" presId="urn:microsoft.com/office/officeart/2011/layout/TabList"/>
    <dgm:cxn modelId="{CB19F73D-51D0-4DD8-A2D5-3ADB8051456B}" type="presOf" srcId="{DC957DCF-BE3A-4C62-A082-C361B89310EE}" destId="{70325532-E6EE-4D75-ADF0-5E9EB70D5BF7}" srcOrd="0" destOrd="0" presId="urn:microsoft.com/office/officeart/2011/layout/TabList"/>
    <dgm:cxn modelId="{3EF71E5C-FDFF-440A-A819-E7930A967F4A}" srcId="{9D7AFC25-2D4F-4F31-B8EC-C09A95804A7E}" destId="{7B00A8C4-492E-41A4-8A54-6EAC4DABE91C}" srcOrd="0" destOrd="0" parTransId="{97DA524E-C0E7-469A-967F-52354718DEFC}" sibTransId="{F74CE870-5F72-4A64-B0A7-65CE98CB52BA}"/>
    <dgm:cxn modelId="{6FBD9C60-B198-4A77-A532-FD1E9DD12BE9}" type="presOf" srcId="{6B65DFED-C9D7-4F48-841E-6CB2B286B473}" destId="{5826DA5D-758D-44E2-9085-BB75DC6A4D22}" srcOrd="0" destOrd="0" presId="urn:microsoft.com/office/officeart/2011/layout/TabList"/>
    <dgm:cxn modelId="{4D2E0543-B6DD-4923-BBF8-A98822677F6C}" srcId="{19F2F21A-B7EF-46A8-80CE-9D42A5EE2E39}" destId="{60403C11-5462-4CD4-A3B8-DEC5383FA42D}" srcOrd="3" destOrd="0" parTransId="{45BAAB46-8C30-44D6-BF58-73E87CEF6FEC}" sibTransId="{00D710D5-690E-425F-9ADC-195DF69B597D}"/>
    <dgm:cxn modelId="{6D9C7E65-33D8-4978-8BF6-22B85AAE884B}" type="presOf" srcId="{19F2F21A-B7EF-46A8-80CE-9D42A5EE2E39}" destId="{FE85294A-801B-4902-8460-44FD9F5DBF86}" srcOrd="0" destOrd="0" presId="urn:microsoft.com/office/officeart/2011/layout/TabList"/>
    <dgm:cxn modelId="{74CBC566-2633-42E6-A8D7-5AFED947C1F1}" srcId="{19F2F21A-B7EF-46A8-80CE-9D42A5EE2E39}" destId="{480912D4-9C7C-41AF-92E0-468E6435C0F5}" srcOrd="2" destOrd="0" parTransId="{66444661-6318-4B4C-8298-AD4363A657CE}" sibTransId="{FB01E54B-D5D3-471F-8ACA-7BA535929144}"/>
    <dgm:cxn modelId="{6FDB7768-44E8-4213-9698-63033512A3BE}" srcId="{60403C11-5462-4CD4-A3B8-DEC5383FA42D}" destId="{DC957DCF-BE3A-4C62-A082-C361B89310EE}" srcOrd="0" destOrd="0" parTransId="{DB069CFD-9865-4764-8363-90FC3F798343}" sibTransId="{A075A779-AB1D-4ECF-853C-FF583F984AA2}"/>
    <dgm:cxn modelId="{BA98BA7C-496E-4DA9-A26E-536D55EF9279}" srcId="{C29752C4-FBC3-4976-BDD7-49033E4007F3}" destId="{6B65DFED-C9D7-4F48-841E-6CB2B286B473}" srcOrd="0" destOrd="0" parTransId="{439229A2-80FC-43FC-B0E8-B2B109BAA21C}" sibTransId="{3633ECCB-31E5-4BBA-8EC6-CE274059B0A8}"/>
    <dgm:cxn modelId="{4042B281-6697-489F-B93C-BE552FFEC1F3}" type="presOf" srcId="{9D7AFC25-2D4F-4F31-B8EC-C09A95804A7E}" destId="{93601B1C-0C88-434D-8B5E-292EB631632D}" srcOrd="0" destOrd="0" presId="urn:microsoft.com/office/officeart/2011/layout/TabList"/>
    <dgm:cxn modelId="{02CA518E-3296-473A-82D7-2CD91F48534C}" type="presOf" srcId="{60403C11-5462-4CD4-A3B8-DEC5383FA42D}" destId="{D025AB68-1272-4C27-81EF-E7F0EE58C7C1}" srcOrd="0" destOrd="0" presId="urn:microsoft.com/office/officeart/2011/layout/TabList"/>
    <dgm:cxn modelId="{5BB930B3-A355-49F2-BEB1-580DACAF232D}" srcId="{480912D4-9C7C-41AF-92E0-468E6435C0F5}" destId="{FBA21FEB-65BE-4AA5-AD3B-D2F36BA98EF6}" srcOrd="0" destOrd="0" parTransId="{024A666F-BFF1-46BA-A8D6-DDEB2A464B24}" sibTransId="{3653E845-F3D2-4627-955F-AC405D115EB9}"/>
    <dgm:cxn modelId="{149329B5-09C3-4590-96AF-6CE80B29B801}" srcId="{19F2F21A-B7EF-46A8-80CE-9D42A5EE2E39}" destId="{769E868F-DD00-40A1-A8EB-AB3D40A58133}" srcOrd="0" destOrd="0" parTransId="{9DA425E3-634A-4A7F-B132-27B624F316E6}" sibTransId="{4623F77B-4F8B-4927-A1CC-C543F16A264C}"/>
    <dgm:cxn modelId="{C5F967D8-DD6B-4FEE-8879-A6C91A37CD44}" type="presOf" srcId="{FBA21FEB-65BE-4AA5-AD3B-D2F36BA98EF6}" destId="{3A5302EC-7292-483E-B80A-3F544AD0992B}" srcOrd="0" destOrd="0" presId="urn:microsoft.com/office/officeart/2011/layout/TabList"/>
    <dgm:cxn modelId="{2338B4E8-A4F4-44FB-899E-0C8359CAC382}" srcId="{19F2F21A-B7EF-46A8-80CE-9D42A5EE2E39}" destId="{C29752C4-FBC3-4976-BDD7-49033E4007F3}" srcOrd="1" destOrd="0" parTransId="{21AAB7B0-6E80-4E4E-8FAC-CC1D03D1E100}" sibTransId="{AB492B30-A2A5-42F9-ADCC-F44E07210130}"/>
    <dgm:cxn modelId="{15E12804-836B-42DD-A6D8-40249E3A90F7}" type="presParOf" srcId="{FE85294A-801B-4902-8460-44FD9F5DBF86}" destId="{C3D622EE-1BE1-4086-AD95-0BC697D5A109}" srcOrd="0" destOrd="0" presId="urn:microsoft.com/office/officeart/2011/layout/TabList"/>
    <dgm:cxn modelId="{BA7BAF84-8D78-4732-8E69-5A704A29C0EF}" type="presParOf" srcId="{C3D622EE-1BE1-4086-AD95-0BC697D5A109}" destId="{95262657-CA83-4B39-A311-324CAA7021AE}" srcOrd="0" destOrd="0" presId="urn:microsoft.com/office/officeart/2011/layout/TabList"/>
    <dgm:cxn modelId="{1B2EC429-0B98-499E-B10B-A1C06A405A56}" type="presParOf" srcId="{C3D622EE-1BE1-4086-AD95-0BC697D5A109}" destId="{73392C41-D181-4206-B488-C41A2C5D6BAE}" srcOrd="1" destOrd="0" presId="urn:microsoft.com/office/officeart/2011/layout/TabList"/>
    <dgm:cxn modelId="{BE7D88AD-0B0C-4A9E-80EB-37D52412307B}" type="presParOf" srcId="{C3D622EE-1BE1-4086-AD95-0BC697D5A109}" destId="{83BEB613-0FE4-4E4F-A52D-92F7BE1B67EA}" srcOrd="2" destOrd="0" presId="urn:microsoft.com/office/officeart/2011/layout/TabList"/>
    <dgm:cxn modelId="{D6551E55-8F37-48AD-8867-BD8FC35990AF}" type="presParOf" srcId="{FE85294A-801B-4902-8460-44FD9F5DBF86}" destId="{639AAE54-7D6B-45ED-9B37-4D366B7BB891}" srcOrd="1" destOrd="0" presId="urn:microsoft.com/office/officeart/2011/layout/TabList"/>
    <dgm:cxn modelId="{B52A21A6-FE16-461E-88B6-79AF041793B1}" type="presParOf" srcId="{FE85294A-801B-4902-8460-44FD9F5DBF86}" destId="{CBE32DB4-8848-4DEB-99F2-37A510D01533}" srcOrd="2" destOrd="0" presId="urn:microsoft.com/office/officeart/2011/layout/TabList"/>
    <dgm:cxn modelId="{53A99658-1408-4B8C-9089-21D32F2600D5}" type="presParOf" srcId="{CBE32DB4-8848-4DEB-99F2-37A510D01533}" destId="{5826DA5D-758D-44E2-9085-BB75DC6A4D22}" srcOrd="0" destOrd="0" presId="urn:microsoft.com/office/officeart/2011/layout/TabList"/>
    <dgm:cxn modelId="{C4DC91E7-8E69-47BC-851F-F2FD2A784AA8}" type="presParOf" srcId="{CBE32DB4-8848-4DEB-99F2-37A510D01533}" destId="{EA1A011E-61F4-46D4-99A2-80300D6506C8}" srcOrd="1" destOrd="0" presId="urn:microsoft.com/office/officeart/2011/layout/TabList"/>
    <dgm:cxn modelId="{303D5653-0578-4A71-BF12-32BA955D9377}" type="presParOf" srcId="{CBE32DB4-8848-4DEB-99F2-37A510D01533}" destId="{CDA6606F-7C45-474F-8FDB-D29C8709978B}" srcOrd="2" destOrd="0" presId="urn:microsoft.com/office/officeart/2011/layout/TabList"/>
    <dgm:cxn modelId="{259B1B7C-A62B-4E8C-AB1C-BCCE254067D2}" type="presParOf" srcId="{FE85294A-801B-4902-8460-44FD9F5DBF86}" destId="{90EE103C-119B-4CD5-9357-99861B75A3AC}" srcOrd="3" destOrd="0" presId="urn:microsoft.com/office/officeart/2011/layout/TabList"/>
    <dgm:cxn modelId="{41563662-6836-4BE4-9C81-60CE85BF3368}" type="presParOf" srcId="{FE85294A-801B-4902-8460-44FD9F5DBF86}" destId="{6F3C2BF4-E08D-4F29-A2AB-B54E338348EA}" srcOrd="4" destOrd="0" presId="urn:microsoft.com/office/officeart/2011/layout/TabList"/>
    <dgm:cxn modelId="{ACC46EE5-4682-4CD8-8A2B-9C53E91DBB7C}" type="presParOf" srcId="{6F3C2BF4-E08D-4F29-A2AB-B54E338348EA}" destId="{3A5302EC-7292-483E-B80A-3F544AD0992B}" srcOrd="0" destOrd="0" presId="urn:microsoft.com/office/officeart/2011/layout/TabList"/>
    <dgm:cxn modelId="{F2E90755-791D-40A9-98D7-DA8D58DD93F9}" type="presParOf" srcId="{6F3C2BF4-E08D-4F29-A2AB-B54E338348EA}" destId="{50F46C4D-0354-4F61-97C3-26BAD59309B2}" srcOrd="1" destOrd="0" presId="urn:microsoft.com/office/officeart/2011/layout/TabList"/>
    <dgm:cxn modelId="{06983EEB-EB1D-40BF-927B-0C92D61069D0}" type="presParOf" srcId="{6F3C2BF4-E08D-4F29-A2AB-B54E338348EA}" destId="{F36897C3-DFF7-4C8C-8D02-61712F4357AC}" srcOrd="2" destOrd="0" presId="urn:microsoft.com/office/officeart/2011/layout/TabList"/>
    <dgm:cxn modelId="{770B833D-C53C-440D-BC31-93C3631C951C}" type="presParOf" srcId="{FE85294A-801B-4902-8460-44FD9F5DBF86}" destId="{F2370B38-1944-4765-A92C-B2D5C8446A0E}" srcOrd="5" destOrd="0" presId="urn:microsoft.com/office/officeart/2011/layout/TabList"/>
    <dgm:cxn modelId="{CB803FE6-5D1F-4FE9-BC51-CFB1449179E9}" type="presParOf" srcId="{FE85294A-801B-4902-8460-44FD9F5DBF86}" destId="{B234945F-5AA3-4C70-94D7-E335D6FE4828}" srcOrd="6" destOrd="0" presId="urn:microsoft.com/office/officeart/2011/layout/TabList"/>
    <dgm:cxn modelId="{5925CCC2-4EF3-4000-8E8F-3293058E5E88}" type="presParOf" srcId="{B234945F-5AA3-4C70-94D7-E335D6FE4828}" destId="{70325532-E6EE-4D75-ADF0-5E9EB70D5BF7}" srcOrd="0" destOrd="0" presId="urn:microsoft.com/office/officeart/2011/layout/TabList"/>
    <dgm:cxn modelId="{67C5C70F-486A-4ED8-B1AA-AAC95B70BC5D}" type="presParOf" srcId="{B234945F-5AA3-4C70-94D7-E335D6FE4828}" destId="{D025AB68-1272-4C27-81EF-E7F0EE58C7C1}" srcOrd="1" destOrd="0" presId="urn:microsoft.com/office/officeart/2011/layout/TabList"/>
    <dgm:cxn modelId="{D560F150-BA5B-414D-85C2-BCA29B001725}" type="presParOf" srcId="{B234945F-5AA3-4C70-94D7-E335D6FE4828}" destId="{A95A4515-5FFA-4449-AD76-ECDA567315FB}" srcOrd="2" destOrd="0" presId="urn:microsoft.com/office/officeart/2011/layout/TabList"/>
    <dgm:cxn modelId="{33DB7DF6-9E32-4DD0-A3A2-75457DB77319}" type="presParOf" srcId="{FE85294A-801B-4902-8460-44FD9F5DBF86}" destId="{262DA0D1-D3E3-471C-861C-D4CC0DDD4DF3}" srcOrd="7" destOrd="0" presId="urn:microsoft.com/office/officeart/2011/layout/TabList"/>
    <dgm:cxn modelId="{7F60207F-663D-4B65-A732-FCC849681068}" type="presParOf" srcId="{FE85294A-801B-4902-8460-44FD9F5DBF86}" destId="{26CAC4BB-A31A-49D5-8354-3D085B20ACE8}" srcOrd="8" destOrd="0" presId="urn:microsoft.com/office/officeart/2011/layout/TabList"/>
    <dgm:cxn modelId="{462889B4-8853-4E50-AA82-6436DEF91663}" type="presParOf" srcId="{26CAC4BB-A31A-49D5-8354-3D085B20ACE8}" destId="{06E47DA7-EF63-49CC-924E-0A3449C9D22F}" srcOrd="0" destOrd="0" presId="urn:microsoft.com/office/officeart/2011/layout/TabList"/>
    <dgm:cxn modelId="{55CAADB4-CCB1-49A8-A0D1-F4F46524FC66}" type="presParOf" srcId="{26CAC4BB-A31A-49D5-8354-3D085B20ACE8}" destId="{93601B1C-0C88-434D-8B5E-292EB631632D}" srcOrd="1" destOrd="0" presId="urn:microsoft.com/office/officeart/2011/layout/TabList"/>
    <dgm:cxn modelId="{9F3DF76F-2602-4937-AFCE-1DA77EB4CB1E}" type="presParOf" srcId="{26CAC4BB-A31A-49D5-8354-3D085B20ACE8}" destId="{9DD6B377-85FF-48F7-9D5A-73A0E902D16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4638A0-74AE-4369-AF1E-76C06F2A34E1}" type="doc">
      <dgm:prSet loTypeId="urn:microsoft.com/office/officeart/2005/8/layout/b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0E1232F-943E-4F5B-8FA2-FD7A2140A52C}">
      <dgm:prSet phldrT="[Text]"/>
      <dgm:spPr/>
      <dgm:t>
        <a:bodyPr/>
        <a:lstStyle/>
        <a:p>
          <a:r>
            <a:rPr lang="en-IN" i="0" dirty="0">
              <a:latin typeface="Barlow" panose="00000500000000000000" pitchFamily="2" charset="0"/>
            </a:rPr>
            <a:t>Integers</a:t>
          </a:r>
          <a:endParaRPr lang="en-US" i="0" dirty="0">
            <a:latin typeface="Barlow" panose="00000500000000000000" pitchFamily="2" charset="0"/>
          </a:endParaRPr>
        </a:p>
      </dgm:t>
    </dgm:pt>
    <dgm:pt modelId="{4B7279C7-A626-4E46-AD9C-D5158335AE86}" type="parTrans" cxnId="{A665F2E2-95EF-44DE-8CB2-DB19C78C5C1B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2AACBE0-A686-40A4-8358-FB2652343A13}" type="sibTrans" cxnId="{A665F2E2-95EF-44DE-8CB2-DB19C78C5C1B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0DD86687-7661-4916-B339-48BB91675D7D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Floating Point</a:t>
          </a:r>
          <a:endParaRPr lang="en-US" dirty="0">
            <a:latin typeface="Barlow" panose="00000500000000000000" pitchFamily="2" charset="0"/>
          </a:endParaRPr>
        </a:p>
      </dgm:t>
    </dgm:pt>
    <dgm:pt modelId="{26C2731C-14FD-4D0D-983B-5ADEF905729C}" type="parTrans" cxnId="{B982AD95-4CDB-45C7-BD75-B971D90CC2F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EBB7165-4DCF-4A89-9E13-F021A2F46849}" type="sibTrans" cxnId="{B982AD95-4CDB-45C7-BD75-B971D90CC2F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8D923C15-A8AE-4A68-817C-1BBD7E9A2E40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Characters</a:t>
          </a:r>
          <a:endParaRPr lang="en-US" dirty="0">
            <a:latin typeface="Barlow" panose="00000500000000000000" pitchFamily="2" charset="0"/>
          </a:endParaRPr>
        </a:p>
      </dgm:t>
    </dgm:pt>
    <dgm:pt modelId="{15BBAC7F-23BB-45A2-B04A-8D6F059D607A}" type="parTrans" cxnId="{49D5485C-5DDD-4239-B7FF-41A9E037E41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E59D272-86FD-4B18-8F05-804363D1B548}" type="sibTrans" cxnId="{49D5485C-5DDD-4239-B7FF-41A9E037E41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60BBF7E-8AC9-4ED1-AFE3-EEE7778AE7C7}">
      <dgm:prSet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Boolean</a:t>
          </a:r>
          <a:endParaRPr lang="en-US" dirty="0">
            <a:latin typeface="Barlow" panose="00000500000000000000" pitchFamily="2" charset="0"/>
          </a:endParaRPr>
        </a:p>
      </dgm:t>
    </dgm:pt>
    <dgm:pt modelId="{91D391BF-9862-4230-AACE-FEE30C63381C}" type="parTrans" cxnId="{A90430C0-DA6B-4AD9-A4CB-4937576088C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2407194E-0488-4F8F-9D0C-F4EE8EB3671E}" type="sibTrans" cxnId="{A90430C0-DA6B-4AD9-A4CB-4937576088C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8C611A0-4C0C-4A7F-BAC2-17109757DEEF}">
      <dgm:prSet phldrT="[Text]"/>
      <dgm:spPr/>
      <dgm:t>
        <a:bodyPr/>
        <a:lstStyle/>
        <a:p>
          <a:r>
            <a:rPr lang="en-IN" i="0" dirty="0">
              <a:latin typeface="Barlow" panose="00000500000000000000" pitchFamily="2" charset="0"/>
            </a:rPr>
            <a:t>byte</a:t>
          </a:r>
          <a:endParaRPr lang="en-US" i="0" dirty="0">
            <a:latin typeface="Barlow" panose="00000500000000000000" pitchFamily="2" charset="0"/>
          </a:endParaRPr>
        </a:p>
      </dgm:t>
    </dgm:pt>
    <dgm:pt modelId="{274D3443-1E86-40C9-8A9A-79FE47866DF6}" type="parTrans" cxnId="{B3249EB5-439F-4669-8306-7127D97F344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B9D4132-EDC6-4343-9359-34614EFF38FE}" type="sibTrans" cxnId="{B3249EB5-439F-4669-8306-7127D97F344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3477E30-22A2-40E1-A435-3554CE741E81}">
      <dgm:prSet phldrT="[Text]"/>
      <dgm:spPr/>
      <dgm:t>
        <a:bodyPr/>
        <a:lstStyle/>
        <a:p>
          <a:r>
            <a:rPr lang="en-IN" i="0" dirty="0">
              <a:latin typeface="Barlow" panose="00000500000000000000" pitchFamily="2" charset="0"/>
            </a:rPr>
            <a:t>short</a:t>
          </a:r>
          <a:endParaRPr lang="en-US" i="0" dirty="0">
            <a:latin typeface="Barlow" panose="00000500000000000000" pitchFamily="2" charset="0"/>
          </a:endParaRPr>
        </a:p>
      </dgm:t>
    </dgm:pt>
    <dgm:pt modelId="{A19FAD81-99F3-4216-A1C0-C1DCE0215925}" type="parTrans" cxnId="{305FEE04-D92A-4530-B71A-A23BE8C6B70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470FE63-0226-4AA5-81B8-1513B646D8EC}" type="sibTrans" cxnId="{305FEE04-D92A-4530-B71A-A23BE8C6B70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5ED5B04-8CF5-487B-9910-0818902D521E}">
      <dgm:prSet phldrT="[Text]"/>
      <dgm:spPr/>
      <dgm:t>
        <a:bodyPr/>
        <a:lstStyle/>
        <a:p>
          <a:r>
            <a:rPr lang="en-IN" i="0" dirty="0">
              <a:latin typeface="Barlow" panose="00000500000000000000" pitchFamily="2" charset="0"/>
            </a:rPr>
            <a:t>int</a:t>
          </a:r>
          <a:endParaRPr lang="en-US" i="0" dirty="0">
            <a:latin typeface="Barlow" panose="00000500000000000000" pitchFamily="2" charset="0"/>
          </a:endParaRPr>
        </a:p>
      </dgm:t>
    </dgm:pt>
    <dgm:pt modelId="{5DAB0E32-D8BE-4B9C-BCCB-D3FE497CCAAC}" type="parTrans" cxnId="{8C7B3F60-D928-46F6-8F23-A347A55DDF8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62557B87-964D-4093-B860-988B1B978464}" type="sibTrans" cxnId="{8C7B3F60-D928-46F6-8F23-A347A55DDF8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0E22C6B-1C00-441B-84DF-C04663CF11DB}">
      <dgm:prSet phldrT="[Text]"/>
      <dgm:spPr/>
      <dgm:t>
        <a:bodyPr/>
        <a:lstStyle/>
        <a:p>
          <a:r>
            <a:rPr lang="en-IN" i="0" dirty="0">
              <a:latin typeface="Barlow" panose="00000500000000000000" pitchFamily="2" charset="0"/>
            </a:rPr>
            <a:t>long</a:t>
          </a:r>
          <a:endParaRPr lang="en-US" i="0" dirty="0">
            <a:latin typeface="Barlow" panose="00000500000000000000" pitchFamily="2" charset="0"/>
          </a:endParaRPr>
        </a:p>
      </dgm:t>
    </dgm:pt>
    <dgm:pt modelId="{280FA473-E6CF-4667-AA17-B483AAD736BE}" type="parTrans" cxnId="{A2918442-07B2-4B24-864A-25847E05312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3F58B63-5A83-479B-A6C0-8613AF1B0EB4}" type="sibTrans" cxnId="{A2918442-07B2-4B24-864A-25847E05312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31F6F2D-C056-486F-BE73-33C95E27A817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float</a:t>
          </a:r>
          <a:endParaRPr lang="en-US" dirty="0">
            <a:latin typeface="Barlow" panose="00000500000000000000" pitchFamily="2" charset="0"/>
          </a:endParaRPr>
        </a:p>
      </dgm:t>
    </dgm:pt>
    <dgm:pt modelId="{90227669-F2A1-4F14-A796-3D396BCCD51D}" type="parTrans" cxnId="{7AA4D139-EB74-475B-ADE0-6199A8D2191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82E4880-D9B5-4A2F-9B92-DD6DB2262907}" type="sibTrans" cxnId="{7AA4D139-EB74-475B-ADE0-6199A8D2191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821D8BC-A0F0-4D65-9D87-C6DE223381FE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double</a:t>
          </a:r>
          <a:endParaRPr lang="en-US" dirty="0">
            <a:latin typeface="Barlow" panose="00000500000000000000" pitchFamily="2" charset="0"/>
          </a:endParaRPr>
        </a:p>
      </dgm:t>
    </dgm:pt>
    <dgm:pt modelId="{3BE9C41C-8FF3-42C3-81BE-29AA67B96741}" type="parTrans" cxnId="{2472719F-4F13-40A0-B15D-664D5A9AC8D9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5098958-1C08-4957-8D7D-5CCFB7A88EA3}" type="sibTrans" cxnId="{2472719F-4F13-40A0-B15D-664D5A9AC8D9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64843129-06A0-4A50-8172-49951DDB3D10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char</a:t>
          </a:r>
          <a:endParaRPr lang="en-US" dirty="0">
            <a:latin typeface="Barlow" panose="00000500000000000000" pitchFamily="2" charset="0"/>
          </a:endParaRPr>
        </a:p>
      </dgm:t>
    </dgm:pt>
    <dgm:pt modelId="{B6F43760-9019-4039-80CB-EAD718EDF8A1}" type="parTrans" cxnId="{0E8238D7-F942-4457-A18B-6ED018E949F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1F0725B-F660-4917-849A-547D8F00872F}" type="sibTrans" cxnId="{0E8238D7-F942-4457-A18B-6ED018E949F5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063CF60-9F76-42CB-9C2B-090E2D8F17C1}">
      <dgm:prSet/>
      <dgm:spPr/>
      <dgm:t>
        <a:bodyPr/>
        <a:lstStyle/>
        <a:p>
          <a:r>
            <a:rPr lang="en-IN" dirty="0" err="1">
              <a:latin typeface="Barlow" panose="00000500000000000000" pitchFamily="2" charset="0"/>
            </a:rPr>
            <a:t>boolean</a:t>
          </a:r>
          <a:endParaRPr lang="en-US" dirty="0">
            <a:latin typeface="Barlow" panose="00000500000000000000" pitchFamily="2" charset="0"/>
          </a:endParaRPr>
        </a:p>
      </dgm:t>
    </dgm:pt>
    <dgm:pt modelId="{3FC79942-2B1A-46FF-967B-F5C490B64DEF}" type="parTrans" cxnId="{DEE84C8F-4240-48EB-9FE9-AC7F8D3A68CC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EEA4129B-BDC1-4179-A06D-1AE97EA0A053}" type="sibTrans" cxnId="{DEE84C8F-4240-48EB-9FE9-AC7F8D3A68CC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AC1D0F4-B905-444E-AD7B-906CD300570E}" type="pres">
      <dgm:prSet presAssocID="{C74638A0-74AE-4369-AF1E-76C06F2A34E1}" presName="diagram" presStyleCnt="0">
        <dgm:presLayoutVars>
          <dgm:dir/>
          <dgm:animLvl val="lvl"/>
          <dgm:resizeHandles val="exact"/>
        </dgm:presLayoutVars>
      </dgm:prSet>
      <dgm:spPr/>
    </dgm:pt>
    <dgm:pt modelId="{17D361C8-F96A-4603-B19F-80F72002689A}" type="pres">
      <dgm:prSet presAssocID="{00E1232F-943E-4F5B-8FA2-FD7A2140A52C}" presName="compNode" presStyleCnt="0"/>
      <dgm:spPr/>
    </dgm:pt>
    <dgm:pt modelId="{F2CE7D9F-24E1-4578-89B0-F800E9FB7D2F}" type="pres">
      <dgm:prSet presAssocID="{00E1232F-943E-4F5B-8FA2-FD7A2140A52C}" presName="childRect" presStyleLbl="bgAcc1" presStyleIdx="0" presStyleCnt="4">
        <dgm:presLayoutVars>
          <dgm:bulletEnabled val="1"/>
        </dgm:presLayoutVars>
      </dgm:prSet>
      <dgm:spPr/>
    </dgm:pt>
    <dgm:pt modelId="{97E37A54-7DFD-4968-9732-6A18E0BB460D}" type="pres">
      <dgm:prSet presAssocID="{00E1232F-943E-4F5B-8FA2-FD7A2140A52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502143D-79AB-430C-AA8A-7EC7C8B516A7}" type="pres">
      <dgm:prSet presAssocID="{00E1232F-943E-4F5B-8FA2-FD7A2140A52C}" presName="parentRect" presStyleLbl="alignNode1" presStyleIdx="0" presStyleCnt="4"/>
      <dgm:spPr/>
    </dgm:pt>
    <dgm:pt modelId="{FB704F04-09FB-40C6-A0E9-772CA9424DAF}" type="pres">
      <dgm:prSet presAssocID="{00E1232F-943E-4F5B-8FA2-FD7A2140A52C}" presName="adorn" presStyleLbl="fgAccFollow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7328E191-F78A-4979-AE8F-7BFF7167E670}" type="pres">
      <dgm:prSet presAssocID="{42AACBE0-A686-40A4-8358-FB2652343A13}" presName="sibTrans" presStyleLbl="sibTrans2D1" presStyleIdx="0" presStyleCnt="0"/>
      <dgm:spPr/>
    </dgm:pt>
    <dgm:pt modelId="{019622B9-2CA0-4A35-BA62-54C941051093}" type="pres">
      <dgm:prSet presAssocID="{0DD86687-7661-4916-B339-48BB91675D7D}" presName="compNode" presStyleCnt="0"/>
      <dgm:spPr/>
    </dgm:pt>
    <dgm:pt modelId="{33A58031-D315-4344-94BF-1823F71AFAE5}" type="pres">
      <dgm:prSet presAssocID="{0DD86687-7661-4916-B339-48BB91675D7D}" presName="childRect" presStyleLbl="bgAcc1" presStyleIdx="1" presStyleCnt="4">
        <dgm:presLayoutVars>
          <dgm:bulletEnabled val="1"/>
        </dgm:presLayoutVars>
      </dgm:prSet>
      <dgm:spPr/>
    </dgm:pt>
    <dgm:pt modelId="{B5E9F9E1-DC04-4074-AD5C-7C290E5ACA52}" type="pres">
      <dgm:prSet presAssocID="{0DD86687-7661-4916-B339-48BB91675D7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99FF03F-4F60-44FD-B5D6-9B70703782EA}" type="pres">
      <dgm:prSet presAssocID="{0DD86687-7661-4916-B339-48BB91675D7D}" presName="parentRect" presStyleLbl="alignNode1" presStyleIdx="1" presStyleCnt="4"/>
      <dgm:spPr/>
    </dgm:pt>
    <dgm:pt modelId="{CC976194-1578-4969-B6FB-A0F75B32DE05}" type="pres">
      <dgm:prSet presAssocID="{0DD86687-7661-4916-B339-48BB91675D7D}" presName="adorn" presStyleLbl="fgAccFollow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55000" r="-55000"/>
          </a:stretch>
        </a:blipFill>
      </dgm:spPr>
    </dgm:pt>
    <dgm:pt modelId="{32CF4736-416E-4F3C-8345-C5BFD269C18B}" type="pres">
      <dgm:prSet presAssocID="{1EBB7165-4DCF-4A89-9E13-F021A2F46849}" presName="sibTrans" presStyleLbl="sibTrans2D1" presStyleIdx="0" presStyleCnt="0"/>
      <dgm:spPr/>
    </dgm:pt>
    <dgm:pt modelId="{13D33330-D33B-4A05-AE1D-642A32C4C6AE}" type="pres">
      <dgm:prSet presAssocID="{8D923C15-A8AE-4A68-817C-1BBD7E9A2E40}" presName="compNode" presStyleCnt="0"/>
      <dgm:spPr/>
    </dgm:pt>
    <dgm:pt modelId="{A77BF8F2-E115-43F2-BFE4-1F1C4C7F13FB}" type="pres">
      <dgm:prSet presAssocID="{8D923C15-A8AE-4A68-817C-1BBD7E9A2E40}" presName="childRect" presStyleLbl="bgAcc1" presStyleIdx="2" presStyleCnt="4">
        <dgm:presLayoutVars>
          <dgm:bulletEnabled val="1"/>
        </dgm:presLayoutVars>
      </dgm:prSet>
      <dgm:spPr/>
    </dgm:pt>
    <dgm:pt modelId="{DF049373-2438-49BA-B1ED-4BEDDC2477EC}" type="pres">
      <dgm:prSet presAssocID="{8D923C15-A8AE-4A68-817C-1BBD7E9A2E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677D51F-059B-4D45-82E3-DDB9B9D9734B}" type="pres">
      <dgm:prSet presAssocID="{8D923C15-A8AE-4A68-817C-1BBD7E9A2E40}" presName="parentRect" presStyleLbl="alignNode1" presStyleIdx="2" presStyleCnt="4"/>
      <dgm:spPr/>
    </dgm:pt>
    <dgm:pt modelId="{4E570AC6-5BEE-4D93-8C25-A670E62FC236}" type="pres">
      <dgm:prSet presAssocID="{8D923C15-A8AE-4A68-817C-1BBD7E9A2E40}" presName="adorn" presStyleLbl="fgAccFollow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1000" r="-21000"/>
          </a:stretch>
        </a:blipFill>
      </dgm:spPr>
    </dgm:pt>
    <dgm:pt modelId="{2D90447C-E52D-4AFF-8EDB-D72DD55D0182}" type="pres">
      <dgm:prSet presAssocID="{5E59D272-86FD-4B18-8F05-804363D1B548}" presName="sibTrans" presStyleLbl="sibTrans2D1" presStyleIdx="0" presStyleCnt="0"/>
      <dgm:spPr/>
    </dgm:pt>
    <dgm:pt modelId="{E7B2EC8D-F5F9-4556-9F3E-942D2634A2BF}" type="pres">
      <dgm:prSet presAssocID="{360BBF7E-8AC9-4ED1-AFE3-EEE7778AE7C7}" presName="compNode" presStyleCnt="0"/>
      <dgm:spPr/>
    </dgm:pt>
    <dgm:pt modelId="{B56156C8-97D6-4F5C-8EC3-F8E361C0A800}" type="pres">
      <dgm:prSet presAssocID="{360BBF7E-8AC9-4ED1-AFE3-EEE7778AE7C7}" presName="childRect" presStyleLbl="bgAcc1" presStyleIdx="3" presStyleCnt="4">
        <dgm:presLayoutVars>
          <dgm:bulletEnabled val="1"/>
        </dgm:presLayoutVars>
      </dgm:prSet>
      <dgm:spPr/>
    </dgm:pt>
    <dgm:pt modelId="{0AAD23C0-DC77-4AC2-93E8-EAB500A8B834}" type="pres">
      <dgm:prSet presAssocID="{360BBF7E-8AC9-4ED1-AFE3-EEE7778AE7C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664CE1-7351-46A0-94B3-8DA01190584D}" type="pres">
      <dgm:prSet presAssocID="{360BBF7E-8AC9-4ED1-AFE3-EEE7778AE7C7}" presName="parentRect" presStyleLbl="alignNode1" presStyleIdx="3" presStyleCnt="4"/>
      <dgm:spPr/>
    </dgm:pt>
    <dgm:pt modelId="{1146D76F-6AF0-4A2D-AF0B-B6C61408C73F}" type="pres">
      <dgm:prSet presAssocID="{360BBF7E-8AC9-4ED1-AFE3-EEE7778AE7C7}" presName="adorn" presStyleLbl="fgAccFollow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</dgm:spPr>
    </dgm:pt>
  </dgm:ptLst>
  <dgm:cxnLst>
    <dgm:cxn modelId="{2BF29701-4B78-4F88-8EBE-E929FACFA0F8}" type="presOf" srcId="{9821D8BC-A0F0-4D65-9D87-C6DE223381FE}" destId="{33A58031-D315-4344-94BF-1823F71AFAE5}" srcOrd="0" destOrd="1" presId="urn:microsoft.com/office/officeart/2005/8/layout/bList2"/>
    <dgm:cxn modelId="{305FEE04-D92A-4530-B71A-A23BE8C6B707}" srcId="{00E1232F-943E-4F5B-8FA2-FD7A2140A52C}" destId="{33477E30-22A2-40E1-A435-3554CE741E81}" srcOrd="1" destOrd="0" parTransId="{A19FAD81-99F3-4216-A1C0-C1DCE0215925}" sibTransId="{A470FE63-0226-4AA5-81B8-1513B646D8EC}"/>
    <dgm:cxn modelId="{6687480B-CC36-49B7-BE96-E365E5604DA8}" type="presOf" srcId="{95ED5B04-8CF5-487B-9910-0818902D521E}" destId="{F2CE7D9F-24E1-4578-89B0-F800E9FB7D2F}" srcOrd="0" destOrd="2" presId="urn:microsoft.com/office/officeart/2005/8/layout/bList2"/>
    <dgm:cxn modelId="{D3E0C60F-1009-44A6-ABD1-BD9F9DADE51D}" type="presOf" srcId="{42AACBE0-A686-40A4-8358-FB2652343A13}" destId="{7328E191-F78A-4979-AE8F-7BFF7167E670}" srcOrd="0" destOrd="0" presId="urn:microsoft.com/office/officeart/2005/8/layout/bList2"/>
    <dgm:cxn modelId="{9266D51E-5742-4DD3-A9CA-13BE598C024A}" type="presOf" srcId="{1EBB7165-4DCF-4A89-9E13-F021A2F46849}" destId="{32CF4736-416E-4F3C-8345-C5BFD269C18B}" srcOrd="0" destOrd="0" presId="urn:microsoft.com/office/officeart/2005/8/layout/bList2"/>
    <dgm:cxn modelId="{F3F2D738-CEFD-4DDA-A5D1-E61DCBC9DAC4}" type="presOf" srcId="{00E1232F-943E-4F5B-8FA2-FD7A2140A52C}" destId="{97E37A54-7DFD-4968-9732-6A18E0BB460D}" srcOrd="0" destOrd="0" presId="urn:microsoft.com/office/officeart/2005/8/layout/bList2"/>
    <dgm:cxn modelId="{7AA4D139-EB74-475B-ADE0-6199A8D21910}" srcId="{0DD86687-7661-4916-B339-48BB91675D7D}" destId="{531F6F2D-C056-486F-BE73-33C95E27A817}" srcOrd="0" destOrd="0" parTransId="{90227669-F2A1-4F14-A796-3D396BCCD51D}" sibTransId="{F82E4880-D9B5-4A2F-9B92-DD6DB2262907}"/>
    <dgm:cxn modelId="{D894EE40-4632-4EB6-A806-5D71280D530D}" type="presOf" srcId="{33477E30-22A2-40E1-A435-3554CE741E81}" destId="{F2CE7D9F-24E1-4578-89B0-F800E9FB7D2F}" srcOrd="0" destOrd="1" presId="urn:microsoft.com/office/officeart/2005/8/layout/bList2"/>
    <dgm:cxn modelId="{49D5485C-5DDD-4239-B7FF-41A9E037E41E}" srcId="{C74638A0-74AE-4369-AF1E-76C06F2A34E1}" destId="{8D923C15-A8AE-4A68-817C-1BBD7E9A2E40}" srcOrd="2" destOrd="0" parTransId="{15BBAC7F-23BB-45A2-B04A-8D6F059D607A}" sibTransId="{5E59D272-86FD-4B18-8F05-804363D1B548}"/>
    <dgm:cxn modelId="{D2D6F45D-7C2A-42A5-A7D4-21D549C9A3B8}" type="presOf" srcId="{18C611A0-4C0C-4A7F-BAC2-17109757DEEF}" destId="{F2CE7D9F-24E1-4578-89B0-F800E9FB7D2F}" srcOrd="0" destOrd="0" presId="urn:microsoft.com/office/officeart/2005/8/layout/bList2"/>
    <dgm:cxn modelId="{8C7B3F60-D928-46F6-8F23-A347A55DDF8E}" srcId="{00E1232F-943E-4F5B-8FA2-FD7A2140A52C}" destId="{95ED5B04-8CF5-487B-9910-0818902D521E}" srcOrd="2" destOrd="0" parTransId="{5DAB0E32-D8BE-4B9C-BCCB-D3FE497CCAAC}" sibTransId="{62557B87-964D-4093-B860-988B1B978464}"/>
    <dgm:cxn modelId="{A2918442-07B2-4B24-864A-25847E05312E}" srcId="{00E1232F-943E-4F5B-8FA2-FD7A2140A52C}" destId="{50E22C6B-1C00-441B-84DF-C04663CF11DB}" srcOrd="3" destOrd="0" parTransId="{280FA473-E6CF-4667-AA17-B483AAD736BE}" sibTransId="{F3F58B63-5A83-479B-A6C0-8613AF1B0EB4}"/>
    <dgm:cxn modelId="{85A7AD45-49D0-40C5-A7F9-68FE5510D6FF}" type="presOf" srcId="{C74638A0-74AE-4369-AF1E-76C06F2A34E1}" destId="{9AC1D0F4-B905-444E-AD7B-906CD300570E}" srcOrd="0" destOrd="0" presId="urn:microsoft.com/office/officeart/2005/8/layout/bList2"/>
    <dgm:cxn modelId="{10F0434A-BD52-4CB2-9E8F-36CC3BA917C7}" type="presOf" srcId="{50E22C6B-1C00-441B-84DF-C04663CF11DB}" destId="{F2CE7D9F-24E1-4578-89B0-F800E9FB7D2F}" srcOrd="0" destOrd="3" presId="urn:microsoft.com/office/officeart/2005/8/layout/bList2"/>
    <dgm:cxn modelId="{39A2AF6E-9AD1-4504-9903-5126DFF6E7C0}" type="presOf" srcId="{00E1232F-943E-4F5B-8FA2-FD7A2140A52C}" destId="{D502143D-79AB-430C-AA8A-7EC7C8B516A7}" srcOrd="1" destOrd="0" presId="urn:microsoft.com/office/officeart/2005/8/layout/bList2"/>
    <dgm:cxn modelId="{17C27171-306B-4598-8A7E-37E8D22227D3}" type="presOf" srcId="{8D923C15-A8AE-4A68-817C-1BBD7E9A2E40}" destId="{DF049373-2438-49BA-B1ED-4BEDDC2477EC}" srcOrd="0" destOrd="0" presId="urn:microsoft.com/office/officeart/2005/8/layout/bList2"/>
    <dgm:cxn modelId="{C1873E57-0842-41D2-8B54-909A6BC6F2A0}" type="presOf" srcId="{360BBF7E-8AC9-4ED1-AFE3-EEE7778AE7C7}" destId="{0AAD23C0-DC77-4AC2-93E8-EAB500A8B834}" srcOrd="0" destOrd="0" presId="urn:microsoft.com/office/officeart/2005/8/layout/bList2"/>
    <dgm:cxn modelId="{65690785-F082-42B0-8EBD-C2591AC10EE7}" type="presOf" srcId="{0DD86687-7661-4916-B339-48BB91675D7D}" destId="{E99FF03F-4F60-44FD-B5D6-9B70703782EA}" srcOrd="1" destOrd="0" presId="urn:microsoft.com/office/officeart/2005/8/layout/bList2"/>
    <dgm:cxn modelId="{DEE84C8F-4240-48EB-9FE9-AC7F8D3A68CC}" srcId="{360BBF7E-8AC9-4ED1-AFE3-EEE7778AE7C7}" destId="{A063CF60-9F76-42CB-9C2B-090E2D8F17C1}" srcOrd="0" destOrd="0" parTransId="{3FC79942-2B1A-46FF-967B-F5C490B64DEF}" sibTransId="{EEA4129B-BDC1-4179-A06D-1AE97EA0A053}"/>
    <dgm:cxn modelId="{B982AD95-4CDB-45C7-BD75-B971D90CC2F5}" srcId="{C74638A0-74AE-4369-AF1E-76C06F2A34E1}" destId="{0DD86687-7661-4916-B339-48BB91675D7D}" srcOrd="1" destOrd="0" parTransId="{26C2731C-14FD-4D0D-983B-5ADEF905729C}" sibTransId="{1EBB7165-4DCF-4A89-9E13-F021A2F46849}"/>
    <dgm:cxn modelId="{34742C9E-AACA-44F0-A7DF-5092C9F7AECD}" type="presOf" srcId="{360BBF7E-8AC9-4ED1-AFE3-EEE7778AE7C7}" destId="{F9664CE1-7351-46A0-94B3-8DA01190584D}" srcOrd="1" destOrd="0" presId="urn:microsoft.com/office/officeart/2005/8/layout/bList2"/>
    <dgm:cxn modelId="{2472719F-4F13-40A0-B15D-664D5A9AC8D9}" srcId="{0DD86687-7661-4916-B339-48BB91675D7D}" destId="{9821D8BC-A0F0-4D65-9D87-C6DE223381FE}" srcOrd="1" destOrd="0" parTransId="{3BE9C41C-8FF3-42C3-81BE-29AA67B96741}" sibTransId="{35098958-1C08-4957-8D7D-5CCFB7A88EA3}"/>
    <dgm:cxn modelId="{578452A1-722C-4A0B-9F36-0CD45B64437C}" type="presOf" srcId="{A063CF60-9F76-42CB-9C2B-090E2D8F17C1}" destId="{B56156C8-97D6-4F5C-8EC3-F8E361C0A800}" srcOrd="0" destOrd="0" presId="urn:microsoft.com/office/officeart/2005/8/layout/bList2"/>
    <dgm:cxn modelId="{2F16C6A1-47A2-4C6D-A746-C72B07DB35A6}" type="presOf" srcId="{531F6F2D-C056-486F-BE73-33C95E27A817}" destId="{33A58031-D315-4344-94BF-1823F71AFAE5}" srcOrd="0" destOrd="0" presId="urn:microsoft.com/office/officeart/2005/8/layout/bList2"/>
    <dgm:cxn modelId="{58C07EA6-5535-46E0-8DFB-3FA578E0DD0D}" type="presOf" srcId="{0DD86687-7661-4916-B339-48BB91675D7D}" destId="{B5E9F9E1-DC04-4074-AD5C-7C290E5ACA52}" srcOrd="0" destOrd="0" presId="urn:microsoft.com/office/officeart/2005/8/layout/bList2"/>
    <dgm:cxn modelId="{B3249EB5-439F-4669-8306-7127D97F344D}" srcId="{00E1232F-943E-4F5B-8FA2-FD7A2140A52C}" destId="{18C611A0-4C0C-4A7F-BAC2-17109757DEEF}" srcOrd="0" destOrd="0" parTransId="{274D3443-1E86-40C9-8A9A-79FE47866DF6}" sibTransId="{5B9D4132-EDC6-4343-9359-34614EFF38FE}"/>
    <dgm:cxn modelId="{6A4340BB-124C-4A89-8C5E-13BC832635FB}" type="presOf" srcId="{5E59D272-86FD-4B18-8F05-804363D1B548}" destId="{2D90447C-E52D-4AFF-8EDB-D72DD55D0182}" srcOrd="0" destOrd="0" presId="urn:microsoft.com/office/officeart/2005/8/layout/bList2"/>
    <dgm:cxn modelId="{A90430C0-DA6B-4AD9-A4CB-4937576088C5}" srcId="{C74638A0-74AE-4369-AF1E-76C06F2A34E1}" destId="{360BBF7E-8AC9-4ED1-AFE3-EEE7778AE7C7}" srcOrd="3" destOrd="0" parTransId="{91D391BF-9862-4230-AACE-FEE30C63381C}" sibTransId="{2407194E-0488-4F8F-9D0C-F4EE8EB3671E}"/>
    <dgm:cxn modelId="{4D818AD3-1555-48B7-AFDB-4A5DF54E0363}" type="presOf" srcId="{64843129-06A0-4A50-8172-49951DDB3D10}" destId="{A77BF8F2-E115-43F2-BFE4-1F1C4C7F13FB}" srcOrd="0" destOrd="0" presId="urn:microsoft.com/office/officeart/2005/8/layout/bList2"/>
    <dgm:cxn modelId="{0E8238D7-F942-4457-A18B-6ED018E949F5}" srcId="{8D923C15-A8AE-4A68-817C-1BBD7E9A2E40}" destId="{64843129-06A0-4A50-8172-49951DDB3D10}" srcOrd="0" destOrd="0" parTransId="{B6F43760-9019-4039-80CB-EAD718EDF8A1}" sibTransId="{A1F0725B-F660-4917-849A-547D8F00872F}"/>
    <dgm:cxn modelId="{A665F2E2-95EF-44DE-8CB2-DB19C78C5C1B}" srcId="{C74638A0-74AE-4369-AF1E-76C06F2A34E1}" destId="{00E1232F-943E-4F5B-8FA2-FD7A2140A52C}" srcOrd="0" destOrd="0" parTransId="{4B7279C7-A626-4E46-AD9C-D5158335AE86}" sibTransId="{42AACBE0-A686-40A4-8358-FB2652343A13}"/>
    <dgm:cxn modelId="{714DA1F3-5E1A-47D5-B55B-0B3702FA80EB}" type="presOf" srcId="{8D923C15-A8AE-4A68-817C-1BBD7E9A2E40}" destId="{6677D51F-059B-4D45-82E3-DDB9B9D9734B}" srcOrd="1" destOrd="0" presId="urn:microsoft.com/office/officeart/2005/8/layout/bList2"/>
    <dgm:cxn modelId="{9615B3DB-EAAC-4691-9A30-9412FAF4FA57}" type="presParOf" srcId="{9AC1D0F4-B905-444E-AD7B-906CD300570E}" destId="{17D361C8-F96A-4603-B19F-80F72002689A}" srcOrd="0" destOrd="0" presId="urn:microsoft.com/office/officeart/2005/8/layout/bList2"/>
    <dgm:cxn modelId="{BFE69622-5F87-492F-BEF5-1386C5E87A6B}" type="presParOf" srcId="{17D361C8-F96A-4603-B19F-80F72002689A}" destId="{F2CE7D9F-24E1-4578-89B0-F800E9FB7D2F}" srcOrd="0" destOrd="0" presId="urn:microsoft.com/office/officeart/2005/8/layout/bList2"/>
    <dgm:cxn modelId="{56688192-C0CB-43BC-87B5-4444CE09E296}" type="presParOf" srcId="{17D361C8-F96A-4603-B19F-80F72002689A}" destId="{97E37A54-7DFD-4968-9732-6A18E0BB460D}" srcOrd="1" destOrd="0" presId="urn:microsoft.com/office/officeart/2005/8/layout/bList2"/>
    <dgm:cxn modelId="{971C9168-188A-485F-86D7-F735D5E154BC}" type="presParOf" srcId="{17D361C8-F96A-4603-B19F-80F72002689A}" destId="{D502143D-79AB-430C-AA8A-7EC7C8B516A7}" srcOrd="2" destOrd="0" presId="urn:microsoft.com/office/officeart/2005/8/layout/bList2"/>
    <dgm:cxn modelId="{3B0578D9-7AE6-4366-9636-9997B9F99FD4}" type="presParOf" srcId="{17D361C8-F96A-4603-B19F-80F72002689A}" destId="{FB704F04-09FB-40C6-A0E9-772CA9424DAF}" srcOrd="3" destOrd="0" presId="urn:microsoft.com/office/officeart/2005/8/layout/bList2"/>
    <dgm:cxn modelId="{689CCD95-0AD3-4509-8AC7-CD27B4BCA038}" type="presParOf" srcId="{9AC1D0F4-B905-444E-AD7B-906CD300570E}" destId="{7328E191-F78A-4979-AE8F-7BFF7167E670}" srcOrd="1" destOrd="0" presId="urn:microsoft.com/office/officeart/2005/8/layout/bList2"/>
    <dgm:cxn modelId="{18B8BCCA-46D7-4DBF-B379-4A585A284A04}" type="presParOf" srcId="{9AC1D0F4-B905-444E-AD7B-906CD300570E}" destId="{019622B9-2CA0-4A35-BA62-54C941051093}" srcOrd="2" destOrd="0" presId="urn:microsoft.com/office/officeart/2005/8/layout/bList2"/>
    <dgm:cxn modelId="{761EFEC2-32CA-4E54-A25E-604EDBBB01AF}" type="presParOf" srcId="{019622B9-2CA0-4A35-BA62-54C941051093}" destId="{33A58031-D315-4344-94BF-1823F71AFAE5}" srcOrd="0" destOrd="0" presId="urn:microsoft.com/office/officeart/2005/8/layout/bList2"/>
    <dgm:cxn modelId="{1B9DB598-D4EC-466C-85BA-83EC96E69568}" type="presParOf" srcId="{019622B9-2CA0-4A35-BA62-54C941051093}" destId="{B5E9F9E1-DC04-4074-AD5C-7C290E5ACA52}" srcOrd="1" destOrd="0" presId="urn:microsoft.com/office/officeart/2005/8/layout/bList2"/>
    <dgm:cxn modelId="{8A7DA2D0-578C-409B-AEAC-4193801AA9F7}" type="presParOf" srcId="{019622B9-2CA0-4A35-BA62-54C941051093}" destId="{E99FF03F-4F60-44FD-B5D6-9B70703782EA}" srcOrd="2" destOrd="0" presId="urn:microsoft.com/office/officeart/2005/8/layout/bList2"/>
    <dgm:cxn modelId="{A4EB77BF-3AEE-466F-9EF4-DD9C86042757}" type="presParOf" srcId="{019622B9-2CA0-4A35-BA62-54C941051093}" destId="{CC976194-1578-4969-B6FB-A0F75B32DE05}" srcOrd="3" destOrd="0" presId="urn:microsoft.com/office/officeart/2005/8/layout/bList2"/>
    <dgm:cxn modelId="{838A261F-5C67-4F43-B2CC-23592A816983}" type="presParOf" srcId="{9AC1D0F4-B905-444E-AD7B-906CD300570E}" destId="{32CF4736-416E-4F3C-8345-C5BFD269C18B}" srcOrd="3" destOrd="0" presId="urn:microsoft.com/office/officeart/2005/8/layout/bList2"/>
    <dgm:cxn modelId="{9F5D7E1C-6E4F-4157-AE84-9B91B312A793}" type="presParOf" srcId="{9AC1D0F4-B905-444E-AD7B-906CD300570E}" destId="{13D33330-D33B-4A05-AE1D-642A32C4C6AE}" srcOrd="4" destOrd="0" presId="urn:microsoft.com/office/officeart/2005/8/layout/bList2"/>
    <dgm:cxn modelId="{D9E86E98-B294-4249-9D50-1A5450690456}" type="presParOf" srcId="{13D33330-D33B-4A05-AE1D-642A32C4C6AE}" destId="{A77BF8F2-E115-43F2-BFE4-1F1C4C7F13FB}" srcOrd="0" destOrd="0" presId="urn:microsoft.com/office/officeart/2005/8/layout/bList2"/>
    <dgm:cxn modelId="{EFC604A7-937D-402F-9083-0FFAA2721FEB}" type="presParOf" srcId="{13D33330-D33B-4A05-AE1D-642A32C4C6AE}" destId="{DF049373-2438-49BA-B1ED-4BEDDC2477EC}" srcOrd="1" destOrd="0" presId="urn:microsoft.com/office/officeart/2005/8/layout/bList2"/>
    <dgm:cxn modelId="{229EA4AF-5DE7-4D44-8B1F-6D04BEF88396}" type="presParOf" srcId="{13D33330-D33B-4A05-AE1D-642A32C4C6AE}" destId="{6677D51F-059B-4D45-82E3-DDB9B9D9734B}" srcOrd="2" destOrd="0" presId="urn:microsoft.com/office/officeart/2005/8/layout/bList2"/>
    <dgm:cxn modelId="{B655379C-78BA-4AA4-B2F3-FEF8173EF5BA}" type="presParOf" srcId="{13D33330-D33B-4A05-AE1D-642A32C4C6AE}" destId="{4E570AC6-5BEE-4D93-8C25-A670E62FC236}" srcOrd="3" destOrd="0" presId="urn:microsoft.com/office/officeart/2005/8/layout/bList2"/>
    <dgm:cxn modelId="{D93775F6-0FF3-4377-A606-CA61F661A5B5}" type="presParOf" srcId="{9AC1D0F4-B905-444E-AD7B-906CD300570E}" destId="{2D90447C-E52D-4AFF-8EDB-D72DD55D0182}" srcOrd="5" destOrd="0" presId="urn:microsoft.com/office/officeart/2005/8/layout/bList2"/>
    <dgm:cxn modelId="{8F10B4FC-78FF-4415-890A-2E4EAE3CE236}" type="presParOf" srcId="{9AC1D0F4-B905-444E-AD7B-906CD300570E}" destId="{E7B2EC8D-F5F9-4556-9F3E-942D2634A2BF}" srcOrd="6" destOrd="0" presId="urn:microsoft.com/office/officeart/2005/8/layout/bList2"/>
    <dgm:cxn modelId="{E8ACEF1F-7C50-4A23-8B33-28B96F5D03FB}" type="presParOf" srcId="{E7B2EC8D-F5F9-4556-9F3E-942D2634A2BF}" destId="{B56156C8-97D6-4F5C-8EC3-F8E361C0A800}" srcOrd="0" destOrd="0" presId="urn:microsoft.com/office/officeart/2005/8/layout/bList2"/>
    <dgm:cxn modelId="{713D1554-C193-4432-B07D-2C6BC205FFE1}" type="presParOf" srcId="{E7B2EC8D-F5F9-4556-9F3E-942D2634A2BF}" destId="{0AAD23C0-DC77-4AC2-93E8-EAB500A8B834}" srcOrd="1" destOrd="0" presId="urn:microsoft.com/office/officeart/2005/8/layout/bList2"/>
    <dgm:cxn modelId="{A5B95134-F5FB-4FA8-9307-F43388BCFBEC}" type="presParOf" srcId="{E7B2EC8D-F5F9-4556-9F3E-942D2634A2BF}" destId="{F9664CE1-7351-46A0-94B3-8DA01190584D}" srcOrd="2" destOrd="0" presId="urn:microsoft.com/office/officeart/2005/8/layout/bList2"/>
    <dgm:cxn modelId="{356F153E-FBAA-4C23-94B3-64250017ABA4}" type="presParOf" srcId="{E7B2EC8D-F5F9-4556-9F3E-942D2634A2BF}" destId="{1146D76F-6AF0-4A2D-AF0B-B6C61408C7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26BA0E-9D5E-4AEB-92E3-0A0D73C7B96D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E8C9E03-A20A-42EA-BCCA-CDFC5E118C20}">
      <dgm:prSet phldrT="[Text]" custT="1"/>
      <dgm:spPr/>
      <dgm:t>
        <a:bodyPr/>
        <a:lstStyle/>
        <a:p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long – 64</a:t>
          </a:r>
        </a:p>
      </dgm:t>
    </dgm:pt>
    <dgm:pt modelId="{1683487A-19E0-4800-A91E-952FB6081C5F}" type="parTrans" cxnId="{40F71426-2DEC-412D-8966-68535B9CF3E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24AAB26E-A1AC-4DCB-8212-789CCDB83584}" type="sibTrans" cxnId="{40F71426-2DEC-412D-8966-68535B9CF3E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1B2F20B-9392-44D4-98B0-BB3C68974F54}">
      <dgm:prSet phldrT="[Text]" custT="1"/>
      <dgm:spPr/>
      <dgm:t>
        <a:bodyPr/>
        <a:lstStyle/>
        <a:p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int – 32</a:t>
          </a:r>
          <a:endParaRPr lang="en-US" sz="28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585B80E3-5733-4C9A-8D73-239040A37B3A}" type="parTrans" cxnId="{C1271003-8564-4A08-8F7C-94EED522057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68597BEC-6148-4B50-8A7F-12D9FCF60E58}" type="sibTrans" cxnId="{C1271003-8564-4A08-8F7C-94EED522057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0A2672A4-E3C9-4283-B492-E706B6EDB7A6}">
      <dgm:prSet phldrT="[Text]" custT="1"/>
      <dgm:spPr/>
      <dgm:t>
        <a:bodyPr/>
        <a:lstStyle/>
        <a:p>
          <a:pPr algn="ctr"/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short – 16</a:t>
          </a:r>
        </a:p>
      </dgm:t>
    </dgm:pt>
    <dgm:pt modelId="{769791A8-469E-4979-B534-BA8628E55CBC}" type="parTrans" cxnId="{33A13724-10F1-4A2B-98CE-3AA97936C77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7944C7F-8304-4F84-AE54-F455880A4F65}" type="sibTrans" cxnId="{33A13724-10F1-4A2B-98CE-3AA97936C77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638D577-7998-4160-A181-0F3B53741F42}">
      <dgm:prSet phldrT="[Text]" custT="1"/>
      <dgm:spPr/>
      <dgm:t>
        <a:bodyPr/>
        <a:lstStyle/>
        <a:p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byte – 8</a:t>
          </a:r>
        </a:p>
      </dgm:t>
    </dgm:pt>
    <dgm:pt modelId="{A85ED683-3FD2-4A76-A6C6-25F07E7FF246}" type="parTrans" cxnId="{555DF5AC-06C2-4476-BD4A-1696704EEAB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236DD0E-0770-45DD-86BA-12419F321BCC}" type="sibTrans" cxnId="{555DF5AC-06C2-4476-BD4A-1696704EEAB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4163976-F2FA-4D3E-AB0C-8DFAF84AC813}">
      <dgm:prSet phldrT="[Text]" custT="1"/>
      <dgm:spPr/>
      <dgm:t>
        <a:bodyPr/>
        <a:lstStyle/>
        <a:p>
          <a:r>
            <a:rPr lang="en-US" sz="2000" dirty="0">
              <a:latin typeface="Barlow" panose="00000500000000000000" pitchFamily="2" charset="0"/>
            </a:rPr>
            <a:t>–9,223,372,036,854,775,808 to 9,223,372,036,854,775,807</a:t>
          </a:r>
          <a:endParaRPr lang="en-IN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49E24999-49A9-4248-A44F-616503F2B181}" type="parTrans" cxnId="{F1FA2BF2-E7FC-4453-9B4E-9CB282316390}">
      <dgm:prSet/>
      <dgm:spPr/>
      <dgm:t>
        <a:bodyPr/>
        <a:lstStyle/>
        <a:p>
          <a:endParaRPr lang="en-US"/>
        </a:p>
      </dgm:t>
    </dgm:pt>
    <dgm:pt modelId="{D201C9F5-E966-4584-9977-598338B291BB}" type="sibTrans" cxnId="{F1FA2BF2-E7FC-4453-9B4E-9CB282316390}">
      <dgm:prSet/>
      <dgm:spPr/>
      <dgm:t>
        <a:bodyPr/>
        <a:lstStyle/>
        <a:p>
          <a:endParaRPr lang="en-US"/>
        </a:p>
      </dgm:t>
    </dgm:pt>
    <dgm:pt modelId="{F9FAAACE-2C71-4232-BF1E-4C73B7295F73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long l1, l2;</a:t>
          </a:r>
        </a:p>
      </dgm:t>
    </dgm:pt>
    <dgm:pt modelId="{2972021D-0A47-47A1-8551-26F656CFF52D}" type="parTrans" cxnId="{D0A0C356-4DEF-4BB6-9F24-E487C5EFC44E}">
      <dgm:prSet/>
      <dgm:spPr/>
      <dgm:t>
        <a:bodyPr/>
        <a:lstStyle/>
        <a:p>
          <a:endParaRPr lang="en-US"/>
        </a:p>
      </dgm:t>
    </dgm:pt>
    <dgm:pt modelId="{FE173757-2443-4634-AD10-D5624C3D6ED9}" type="sibTrans" cxnId="{D0A0C356-4DEF-4BB6-9F24-E487C5EFC44E}">
      <dgm:prSet/>
      <dgm:spPr/>
      <dgm:t>
        <a:bodyPr/>
        <a:lstStyle/>
        <a:p>
          <a:endParaRPr lang="en-US"/>
        </a:p>
      </dgm:t>
    </dgm:pt>
    <dgm:pt modelId="{97233DD7-5198-48D9-B2AB-A9A065A14811}">
      <dgm:prSet phldrT="[Text]" custT="1"/>
      <dgm:spPr/>
      <dgm:t>
        <a:bodyPr/>
        <a:lstStyle/>
        <a:p>
          <a:r>
            <a:rPr lang="en-IN" sz="2000" dirty="0">
              <a:latin typeface="Barlow" panose="00000500000000000000" pitchFamily="2" charset="0"/>
            </a:rPr>
            <a:t>-</a:t>
          </a:r>
          <a:r>
            <a:rPr lang="en-US" sz="2000" dirty="0">
              <a:latin typeface="Barlow" panose="00000500000000000000" pitchFamily="2" charset="0"/>
            </a:rPr>
            <a:t>2,147,483,648 to 2,147,483,647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23B051FE-A970-477E-980A-D39AE14B6992}" type="parTrans" cxnId="{36B8F3AA-CE73-4CD6-BCCE-C5E9FEFF87A2}">
      <dgm:prSet/>
      <dgm:spPr/>
      <dgm:t>
        <a:bodyPr/>
        <a:lstStyle/>
        <a:p>
          <a:endParaRPr lang="en-US"/>
        </a:p>
      </dgm:t>
    </dgm:pt>
    <dgm:pt modelId="{48FD9A4F-D6C9-4D8D-AABC-E3AA9EC94D40}" type="sibTrans" cxnId="{36B8F3AA-CE73-4CD6-BCCE-C5E9FEFF87A2}">
      <dgm:prSet/>
      <dgm:spPr/>
      <dgm:t>
        <a:bodyPr/>
        <a:lstStyle/>
        <a:p>
          <a:endParaRPr lang="en-US"/>
        </a:p>
      </dgm:t>
    </dgm:pt>
    <dgm:pt modelId="{4DC234FD-BE78-493B-93D9-318EFCBA6E3B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int i1,i2;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F8A4EBCF-BF27-4189-8116-51D00D6477E1}" type="parTrans" cxnId="{C10E0D57-B53B-4566-9ED8-BF62CBA30541}">
      <dgm:prSet/>
      <dgm:spPr/>
      <dgm:t>
        <a:bodyPr/>
        <a:lstStyle/>
        <a:p>
          <a:endParaRPr lang="en-US"/>
        </a:p>
      </dgm:t>
    </dgm:pt>
    <dgm:pt modelId="{0D1A5736-3C36-43D2-820F-F89AFC5A2901}" type="sibTrans" cxnId="{C10E0D57-B53B-4566-9ED8-BF62CBA30541}">
      <dgm:prSet/>
      <dgm:spPr/>
      <dgm:t>
        <a:bodyPr/>
        <a:lstStyle/>
        <a:p>
          <a:endParaRPr lang="en-US"/>
        </a:p>
      </dgm:t>
    </dgm:pt>
    <dgm:pt modelId="{EFB77105-8F74-44DA-835C-A40810CA9395}">
      <dgm:prSet phldrT="[Text]" custT="1"/>
      <dgm:spPr/>
      <dgm:t>
        <a:bodyPr/>
        <a:lstStyle/>
        <a:p>
          <a:pPr algn="ctr"/>
          <a:r>
            <a:rPr lang="en-US" sz="2000" dirty="0">
              <a:latin typeface="Barlow" panose="00000500000000000000" pitchFamily="2" charset="0"/>
            </a:rPr>
            <a:t>–32,768 to 32,767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0BC66CD0-5D5B-420E-9EC2-421CF30B96C8}" type="parTrans" cxnId="{2830911D-D1B5-4DBB-A1B6-89F5CB3EA497}">
      <dgm:prSet/>
      <dgm:spPr/>
      <dgm:t>
        <a:bodyPr/>
        <a:lstStyle/>
        <a:p>
          <a:endParaRPr lang="en-US"/>
        </a:p>
      </dgm:t>
    </dgm:pt>
    <dgm:pt modelId="{B3F38F44-F67B-48CC-8A9D-D83084CF1C6A}" type="sibTrans" cxnId="{2830911D-D1B5-4DBB-A1B6-89F5CB3EA497}">
      <dgm:prSet/>
      <dgm:spPr/>
      <dgm:t>
        <a:bodyPr/>
        <a:lstStyle/>
        <a:p>
          <a:endParaRPr lang="en-US"/>
        </a:p>
      </dgm:t>
    </dgm:pt>
    <dgm:pt modelId="{9CC29E06-0F0A-4726-A8E4-15713D7EB759}">
      <dgm:prSet phldrT="[Text]" custT="1"/>
      <dgm:spPr/>
      <dgm:t>
        <a:bodyPr/>
        <a:lstStyle/>
        <a:p>
          <a:pPr algn="ctr"/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short s1, s2;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2872961F-7570-49B7-A2F5-AF8C95C78CC9}" type="parTrans" cxnId="{5661588B-2F70-45B0-AE60-070B8245474D}">
      <dgm:prSet/>
      <dgm:spPr/>
      <dgm:t>
        <a:bodyPr/>
        <a:lstStyle/>
        <a:p>
          <a:endParaRPr lang="en-US"/>
        </a:p>
      </dgm:t>
    </dgm:pt>
    <dgm:pt modelId="{35161926-6DFE-4CF8-AE14-F297CDC02E4E}" type="sibTrans" cxnId="{5661588B-2F70-45B0-AE60-070B8245474D}">
      <dgm:prSet/>
      <dgm:spPr/>
      <dgm:t>
        <a:bodyPr/>
        <a:lstStyle/>
        <a:p>
          <a:endParaRPr lang="en-US"/>
        </a:p>
      </dgm:t>
    </dgm:pt>
    <dgm:pt modelId="{50210F41-1FE9-4AC4-8D60-35A54548C7C0}">
      <dgm:prSet phldrT="[Text]" custT="1"/>
      <dgm:spPr/>
      <dgm:t>
        <a:bodyPr/>
        <a:lstStyle/>
        <a:p>
          <a:r>
            <a:rPr lang="en-IN" sz="2000" dirty="0">
              <a:latin typeface="Barlow" panose="00000500000000000000" pitchFamily="2" charset="0"/>
            </a:rPr>
            <a:t>-128 to 127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196E153E-DA37-48D7-8DB5-445AE4B157AD}" type="parTrans" cxnId="{7F604788-93D8-4584-9AE8-4AC6F5E80CF7}">
      <dgm:prSet/>
      <dgm:spPr/>
      <dgm:t>
        <a:bodyPr/>
        <a:lstStyle/>
        <a:p>
          <a:endParaRPr lang="en-US"/>
        </a:p>
      </dgm:t>
    </dgm:pt>
    <dgm:pt modelId="{C6F4CE95-616F-4091-9BCB-DE0717CED8BC}" type="sibTrans" cxnId="{7F604788-93D8-4584-9AE8-4AC6F5E80CF7}">
      <dgm:prSet/>
      <dgm:spPr/>
      <dgm:t>
        <a:bodyPr/>
        <a:lstStyle/>
        <a:p>
          <a:endParaRPr lang="en-US"/>
        </a:p>
      </dgm:t>
    </dgm:pt>
    <dgm:pt modelId="{27178779-F8C8-42E9-ACFB-92CF75783806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byte b1, b2;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452401FA-6D67-4C6A-8B2D-6480A343FE25}" type="parTrans" cxnId="{54B122C4-E046-4301-A985-6CED9C0EE475}">
      <dgm:prSet/>
      <dgm:spPr/>
      <dgm:t>
        <a:bodyPr/>
        <a:lstStyle/>
        <a:p>
          <a:endParaRPr lang="en-US"/>
        </a:p>
      </dgm:t>
    </dgm:pt>
    <dgm:pt modelId="{AF49C740-1E46-402A-BA8A-BF3981A689A9}" type="sibTrans" cxnId="{54B122C4-E046-4301-A985-6CED9C0EE475}">
      <dgm:prSet/>
      <dgm:spPr/>
      <dgm:t>
        <a:bodyPr/>
        <a:lstStyle/>
        <a:p>
          <a:endParaRPr lang="en-US"/>
        </a:p>
      </dgm:t>
    </dgm:pt>
    <dgm:pt modelId="{26AAB086-E7D0-44FB-9B6F-1965728A6D4F}" type="pres">
      <dgm:prSet presAssocID="{4926BA0E-9D5E-4AEB-92E3-0A0D73C7B96D}" presName="Name0" presStyleCnt="0">
        <dgm:presLayoutVars>
          <dgm:dir/>
          <dgm:animLvl val="lvl"/>
          <dgm:resizeHandles val="exact"/>
        </dgm:presLayoutVars>
      </dgm:prSet>
      <dgm:spPr/>
    </dgm:pt>
    <dgm:pt modelId="{617C4275-D929-4C16-95AF-1CDC5533625D}" type="pres">
      <dgm:prSet presAssocID="{9E8C9E03-A20A-42EA-BCCA-CDFC5E118C20}" presName="composite" presStyleCnt="0"/>
      <dgm:spPr/>
    </dgm:pt>
    <dgm:pt modelId="{A8FE2491-5B1E-4845-BAB0-B6E38BBC75EC}" type="pres">
      <dgm:prSet presAssocID="{9E8C9E03-A20A-42EA-BCCA-CDFC5E118C2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3EB0E16-64D8-4264-B20B-A804E8652AF4}" type="pres">
      <dgm:prSet presAssocID="{9E8C9E03-A20A-42EA-BCCA-CDFC5E118C20}" presName="desTx" presStyleLbl="alignAccFollowNode1" presStyleIdx="0" presStyleCnt="4" custScaleX="105292">
        <dgm:presLayoutVars>
          <dgm:bulletEnabled val="1"/>
        </dgm:presLayoutVars>
      </dgm:prSet>
      <dgm:spPr/>
    </dgm:pt>
    <dgm:pt modelId="{E6BD5DBE-47E4-4340-BA89-098EC0F909C6}" type="pres">
      <dgm:prSet presAssocID="{24AAB26E-A1AC-4DCB-8212-789CCDB83584}" presName="space" presStyleCnt="0"/>
      <dgm:spPr/>
    </dgm:pt>
    <dgm:pt modelId="{19EF1A9F-7FED-4D55-A5C0-9FE8BDF41A00}" type="pres">
      <dgm:prSet presAssocID="{11B2F20B-9392-44D4-98B0-BB3C68974F54}" presName="composite" presStyleCnt="0"/>
      <dgm:spPr/>
    </dgm:pt>
    <dgm:pt modelId="{39D1422F-EB8A-4C85-9D23-A4881BC37886}" type="pres">
      <dgm:prSet presAssocID="{11B2F20B-9392-44D4-98B0-BB3C68974F5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FE4B5C7-B75B-4564-AB25-6A6377F554DD}" type="pres">
      <dgm:prSet presAssocID="{11B2F20B-9392-44D4-98B0-BB3C68974F54}" presName="desTx" presStyleLbl="alignAccFollowNode1" presStyleIdx="1" presStyleCnt="4">
        <dgm:presLayoutVars>
          <dgm:bulletEnabled val="1"/>
        </dgm:presLayoutVars>
      </dgm:prSet>
      <dgm:spPr/>
    </dgm:pt>
    <dgm:pt modelId="{DBF7C2AC-978D-41D3-91E0-8A157DC380F8}" type="pres">
      <dgm:prSet presAssocID="{68597BEC-6148-4B50-8A7F-12D9FCF60E58}" presName="space" presStyleCnt="0"/>
      <dgm:spPr/>
    </dgm:pt>
    <dgm:pt modelId="{928228B9-20CE-41B2-8CF0-5B599614AF3F}" type="pres">
      <dgm:prSet presAssocID="{0A2672A4-E3C9-4283-B492-E706B6EDB7A6}" presName="composite" presStyleCnt="0"/>
      <dgm:spPr/>
    </dgm:pt>
    <dgm:pt modelId="{31B505FB-CB50-4F0C-939A-F1FDF1B3A6FF}" type="pres">
      <dgm:prSet presAssocID="{0A2672A4-E3C9-4283-B492-E706B6EDB7A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116D17F-011B-4A9E-9474-C5C91C033E02}" type="pres">
      <dgm:prSet presAssocID="{0A2672A4-E3C9-4283-B492-E706B6EDB7A6}" presName="desTx" presStyleLbl="alignAccFollowNode1" presStyleIdx="2" presStyleCnt="4">
        <dgm:presLayoutVars>
          <dgm:bulletEnabled val="1"/>
        </dgm:presLayoutVars>
      </dgm:prSet>
      <dgm:spPr/>
    </dgm:pt>
    <dgm:pt modelId="{BDBAED24-E31B-430C-A3F2-A007C332E59C}" type="pres">
      <dgm:prSet presAssocID="{A7944C7F-8304-4F84-AE54-F455880A4F65}" presName="space" presStyleCnt="0"/>
      <dgm:spPr/>
    </dgm:pt>
    <dgm:pt modelId="{511EF5FB-9937-403B-B0CF-1695AD79760A}" type="pres">
      <dgm:prSet presAssocID="{F638D577-7998-4160-A181-0F3B53741F42}" presName="composite" presStyleCnt="0"/>
      <dgm:spPr/>
    </dgm:pt>
    <dgm:pt modelId="{BE81BC76-6C94-422D-AA18-2326228D8EA8}" type="pres">
      <dgm:prSet presAssocID="{F638D577-7998-4160-A181-0F3B53741F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B3F7E78-8CE0-4D64-B8F3-BB6ED9D1FB39}" type="pres">
      <dgm:prSet presAssocID="{F638D577-7998-4160-A181-0F3B53741F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271003-8564-4A08-8F7C-94EED5220570}" srcId="{4926BA0E-9D5E-4AEB-92E3-0A0D73C7B96D}" destId="{11B2F20B-9392-44D4-98B0-BB3C68974F54}" srcOrd="1" destOrd="0" parTransId="{585B80E3-5733-4C9A-8D73-239040A37B3A}" sibTransId="{68597BEC-6148-4B50-8A7F-12D9FCF60E58}"/>
    <dgm:cxn modelId="{40F0BF0C-D1C9-4B70-9B61-F15027686A66}" type="presOf" srcId="{4DC234FD-BE78-493B-93D9-318EFCBA6E3B}" destId="{2FE4B5C7-B75B-4564-AB25-6A6377F554DD}" srcOrd="0" destOrd="1" presId="urn:microsoft.com/office/officeart/2005/8/layout/hList1"/>
    <dgm:cxn modelId="{2830911D-D1B5-4DBB-A1B6-89F5CB3EA497}" srcId="{0A2672A4-E3C9-4283-B492-E706B6EDB7A6}" destId="{EFB77105-8F74-44DA-835C-A40810CA9395}" srcOrd="0" destOrd="0" parTransId="{0BC66CD0-5D5B-420E-9EC2-421CF30B96C8}" sibTransId="{B3F38F44-F67B-48CC-8A9D-D83084CF1C6A}"/>
    <dgm:cxn modelId="{33A13724-10F1-4A2B-98CE-3AA97936C777}" srcId="{4926BA0E-9D5E-4AEB-92E3-0A0D73C7B96D}" destId="{0A2672A4-E3C9-4283-B492-E706B6EDB7A6}" srcOrd="2" destOrd="0" parTransId="{769791A8-469E-4979-B534-BA8628E55CBC}" sibTransId="{A7944C7F-8304-4F84-AE54-F455880A4F65}"/>
    <dgm:cxn modelId="{40F71426-2DEC-412D-8966-68535B9CF3E7}" srcId="{4926BA0E-9D5E-4AEB-92E3-0A0D73C7B96D}" destId="{9E8C9E03-A20A-42EA-BCCA-CDFC5E118C20}" srcOrd="0" destOrd="0" parTransId="{1683487A-19E0-4800-A91E-952FB6081C5F}" sibTransId="{24AAB26E-A1AC-4DCB-8212-789CCDB83584}"/>
    <dgm:cxn modelId="{903E5035-02A3-4967-92F0-0EA212298E08}" type="presOf" srcId="{27178779-F8C8-42E9-ACFB-92CF75783806}" destId="{5B3F7E78-8CE0-4D64-B8F3-BB6ED9D1FB39}" srcOrd="0" destOrd="1" presId="urn:microsoft.com/office/officeart/2005/8/layout/hList1"/>
    <dgm:cxn modelId="{A3D0E93B-D55E-4DCA-8A8C-07EAE457898A}" type="presOf" srcId="{4926BA0E-9D5E-4AEB-92E3-0A0D73C7B96D}" destId="{26AAB086-E7D0-44FB-9B6F-1965728A6D4F}" srcOrd="0" destOrd="0" presId="urn:microsoft.com/office/officeart/2005/8/layout/hList1"/>
    <dgm:cxn modelId="{EA986547-4370-4791-8511-AFFD98EF3479}" type="presOf" srcId="{44163976-F2FA-4D3E-AB0C-8DFAF84AC813}" destId="{43EB0E16-64D8-4264-B20B-A804E8652AF4}" srcOrd="0" destOrd="0" presId="urn:microsoft.com/office/officeart/2005/8/layout/hList1"/>
    <dgm:cxn modelId="{5E6A2648-48DA-43CF-A883-54C0894B1FDF}" type="presOf" srcId="{9E8C9E03-A20A-42EA-BCCA-CDFC5E118C20}" destId="{A8FE2491-5B1E-4845-BAB0-B6E38BBC75EC}" srcOrd="0" destOrd="0" presId="urn:microsoft.com/office/officeart/2005/8/layout/hList1"/>
    <dgm:cxn modelId="{76B6C26C-A28C-4985-8686-B940D1FE75C3}" type="presOf" srcId="{EFB77105-8F74-44DA-835C-A40810CA9395}" destId="{B116D17F-011B-4A9E-9474-C5C91C033E02}" srcOrd="0" destOrd="0" presId="urn:microsoft.com/office/officeart/2005/8/layout/hList1"/>
    <dgm:cxn modelId="{1B707C74-8865-4D00-8A8E-351A4CACD2A6}" type="presOf" srcId="{0A2672A4-E3C9-4283-B492-E706B6EDB7A6}" destId="{31B505FB-CB50-4F0C-939A-F1FDF1B3A6FF}" srcOrd="0" destOrd="0" presId="urn:microsoft.com/office/officeart/2005/8/layout/hList1"/>
    <dgm:cxn modelId="{D0A0C356-4DEF-4BB6-9F24-E487C5EFC44E}" srcId="{9E8C9E03-A20A-42EA-BCCA-CDFC5E118C20}" destId="{F9FAAACE-2C71-4232-BF1E-4C73B7295F73}" srcOrd="1" destOrd="0" parTransId="{2972021D-0A47-47A1-8551-26F656CFF52D}" sibTransId="{FE173757-2443-4634-AD10-D5624C3D6ED9}"/>
    <dgm:cxn modelId="{C10E0D57-B53B-4566-9ED8-BF62CBA30541}" srcId="{11B2F20B-9392-44D4-98B0-BB3C68974F54}" destId="{4DC234FD-BE78-493B-93D9-318EFCBA6E3B}" srcOrd="1" destOrd="0" parTransId="{F8A4EBCF-BF27-4189-8116-51D00D6477E1}" sibTransId="{0D1A5736-3C36-43D2-820F-F89AFC5A2901}"/>
    <dgm:cxn modelId="{3F46DD5A-625F-4932-AA0C-73C1B3BE6E64}" type="presOf" srcId="{F9FAAACE-2C71-4232-BF1E-4C73B7295F73}" destId="{43EB0E16-64D8-4264-B20B-A804E8652AF4}" srcOrd="0" destOrd="1" presId="urn:microsoft.com/office/officeart/2005/8/layout/hList1"/>
    <dgm:cxn modelId="{7F604788-93D8-4584-9AE8-4AC6F5E80CF7}" srcId="{F638D577-7998-4160-A181-0F3B53741F42}" destId="{50210F41-1FE9-4AC4-8D60-35A54548C7C0}" srcOrd="0" destOrd="0" parTransId="{196E153E-DA37-48D7-8DB5-445AE4B157AD}" sibTransId="{C6F4CE95-616F-4091-9BCB-DE0717CED8BC}"/>
    <dgm:cxn modelId="{5661588B-2F70-45B0-AE60-070B8245474D}" srcId="{0A2672A4-E3C9-4283-B492-E706B6EDB7A6}" destId="{9CC29E06-0F0A-4726-A8E4-15713D7EB759}" srcOrd="1" destOrd="0" parTransId="{2872961F-7570-49B7-A2F5-AF8C95C78CC9}" sibTransId="{35161926-6DFE-4CF8-AE14-F297CDC02E4E}"/>
    <dgm:cxn modelId="{B0C9149F-0402-4312-B1DF-10CBF777303F}" type="presOf" srcId="{50210F41-1FE9-4AC4-8D60-35A54548C7C0}" destId="{5B3F7E78-8CE0-4D64-B8F3-BB6ED9D1FB39}" srcOrd="0" destOrd="0" presId="urn:microsoft.com/office/officeart/2005/8/layout/hList1"/>
    <dgm:cxn modelId="{36B8F3AA-CE73-4CD6-BCCE-C5E9FEFF87A2}" srcId="{11B2F20B-9392-44D4-98B0-BB3C68974F54}" destId="{97233DD7-5198-48D9-B2AB-A9A065A14811}" srcOrd="0" destOrd="0" parTransId="{23B051FE-A970-477E-980A-D39AE14B6992}" sibTransId="{48FD9A4F-D6C9-4D8D-AABC-E3AA9EC94D40}"/>
    <dgm:cxn modelId="{555DF5AC-06C2-4476-BD4A-1696704EEAB8}" srcId="{4926BA0E-9D5E-4AEB-92E3-0A0D73C7B96D}" destId="{F638D577-7998-4160-A181-0F3B53741F42}" srcOrd="3" destOrd="0" parTransId="{A85ED683-3FD2-4A76-A6C6-25F07E7FF246}" sibTransId="{9236DD0E-0770-45DD-86BA-12419F321BCC}"/>
    <dgm:cxn modelId="{86E095C2-7253-499B-8533-E21C77E63068}" type="presOf" srcId="{F638D577-7998-4160-A181-0F3B53741F42}" destId="{BE81BC76-6C94-422D-AA18-2326228D8EA8}" srcOrd="0" destOrd="0" presId="urn:microsoft.com/office/officeart/2005/8/layout/hList1"/>
    <dgm:cxn modelId="{54B122C4-E046-4301-A985-6CED9C0EE475}" srcId="{F638D577-7998-4160-A181-0F3B53741F42}" destId="{27178779-F8C8-42E9-ACFB-92CF75783806}" srcOrd="1" destOrd="0" parTransId="{452401FA-6D67-4C6A-8B2D-6480A343FE25}" sibTransId="{AF49C740-1E46-402A-BA8A-BF3981A689A9}"/>
    <dgm:cxn modelId="{D80A84CE-E531-4D21-A515-CB1AB08FC571}" type="presOf" srcId="{97233DD7-5198-48D9-B2AB-A9A065A14811}" destId="{2FE4B5C7-B75B-4564-AB25-6A6377F554DD}" srcOrd="0" destOrd="0" presId="urn:microsoft.com/office/officeart/2005/8/layout/hList1"/>
    <dgm:cxn modelId="{93537BE4-5C1A-49C3-B3EE-3BAEC1572F0A}" type="presOf" srcId="{11B2F20B-9392-44D4-98B0-BB3C68974F54}" destId="{39D1422F-EB8A-4C85-9D23-A4881BC37886}" srcOrd="0" destOrd="0" presId="urn:microsoft.com/office/officeart/2005/8/layout/hList1"/>
    <dgm:cxn modelId="{28C9CEE4-3BBB-4EF3-848F-B8548CA3AA57}" type="presOf" srcId="{9CC29E06-0F0A-4726-A8E4-15713D7EB759}" destId="{B116D17F-011B-4A9E-9474-C5C91C033E02}" srcOrd="0" destOrd="1" presId="urn:microsoft.com/office/officeart/2005/8/layout/hList1"/>
    <dgm:cxn modelId="{F1FA2BF2-E7FC-4453-9B4E-9CB282316390}" srcId="{9E8C9E03-A20A-42EA-BCCA-CDFC5E118C20}" destId="{44163976-F2FA-4D3E-AB0C-8DFAF84AC813}" srcOrd="0" destOrd="0" parTransId="{49E24999-49A9-4248-A44F-616503F2B181}" sibTransId="{D201C9F5-E966-4584-9977-598338B291BB}"/>
    <dgm:cxn modelId="{4BE51AB7-021D-416E-86B0-61BDB26D66D9}" type="presParOf" srcId="{26AAB086-E7D0-44FB-9B6F-1965728A6D4F}" destId="{617C4275-D929-4C16-95AF-1CDC5533625D}" srcOrd="0" destOrd="0" presId="urn:microsoft.com/office/officeart/2005/8/layout/hList1"/>
    <dgm:cxn modelId="{721BE295-4936-4D36-B66D-1890799E0A76}" type="presParOf" srcId="{617C4275-D929-4C16-95AF-1CDC5533625D}" destId="{A8FE2491-5B1E-4845-BAB0-B6E38BBC75EC}" srcOrd="0" destOrd="0" presId="urn:microsoft.com/office/officeart/2005/8/layout/hList1"/>
    <dgm:cxn modelId="{CE38B7A3-577F-4886-8359-07B0D9108707}" type="presParOf" srcId="{617C4275-D929-4C16-95AF-1CDC5533625D}" destId="{43EB0E16-64D8-4264-B20B-A804E8652AF4}" srcOrd="1" destOrd="0" presId="urn:microsoft.com/office/officeart/2005/8/layout/hList1"/>
    <dgm:cxn modelId="{CB03AE29-40C5-4A17-804F-BE6B007291AF}" type="presParOf" srcId="{26AAB086-E7D0-44FB-9B6F-1965728A6D4F}" destId="{E6BD5DBE-47E4-4340-BA89-098EC0F909C6}" srcOrd="1" destOrd="0" presId="urn:microsoft.com/office/officeart/2005/8/layout/hList1"/>
    <dgm:cxn modelId="{820C666F-E8FB-4A5B-AEB5-D01276479F57}" type="presParOf" srcId="{26AAB086-E7D0-44FB-9B6F-1965728A6D4F}" destId="{19EF1A9F-7FED-4D55-A5C0-9FE8BDF41A00}" srcOrd="2" destOrd="0" presId="urn:microsoft.com/office/officeart/2005/8/layout/hList1"/>
    <dgm:cxn modelId="{145AE21D-DA89-40BA-9926-79C9ED0DFF04}" type="presParOf" srcId="{19EF1A9F-7FED-4D55-A5C0-9FE8BDF41A00}" destId="{39D1422F-EB8A-4C85-9D23-A4881BC37886}" srcOrd="0" destOrd="0" presId="urn:microsoft.com/office/officeart/2005/8/layout/hList1"/>
    <dgm:cxn modelId="{69A6A663-DA7F-4B99-8BB2-FD1ADB7EFEB4}" type="presParOf" srcId="{19EF1A9F-7FED-4D55-A5C0-9FE8BDF41A00}" destId="{2FE4B5C7-B75B-4564-AB25-6A6377F554DD}" srcOrd="1" destOrd="0" presId="urn:microsoft.com/office/officeart/2005/8/layout/hList1"/>
    <dgm:cxn modelId="{C1B297E2-53F0-4DDE-B5ED-C3EEBE4D950E}" type="presParOf" srcId="{26AAB086-E7D0-44FB-9B6F-1965728A6D4F}" destId="{DBF7C2AC-978D-41D3-91E0-8A157DC380F8}" srcOrd="3" destOrd="0" presId="urn:microsoft.com/office/officeart/2005/8/layout/hList1"/>
    <dgm:cxn modelId="{9D090BDF-4788-44A2-994D-751795B317F7}" type="presParOf" srcId="{26AAB086-E7D0-44FB-9B6F-1965728A6D4F}" destId="{928228B9-20CE-41B2-8CF0-5B599614AF3F}" srcOrd="4" destOrd="0" presId="urn:microsoft.com/office/officeart/2005/8/layout/hList1"/>
    <dgm:cxn modelId="{3BAB8BBC-6F7F-4D3B-A1BC-F43F974437C9}" type="presParOf" srcId="{928228B9-20CE-41B2-8CF0-5B599614AF3F}" destId="{31B505FB-CB50-4F0C-939A-F1FDF1B3A6FF}" srcOrd="0" destOrd="0" presId="urn:microsoft.com/office/officeart/2005/8/layout/hList1"/>
    <dgm:cxn modelId="{D40829AE-5E65-42A0-8167-F6D0CA66567C}" type="presParOf" srcId="{928228B9-20CE-41B2-8CF0-5B599614AF3F}" destId="{B116D17F-011B-4A9E-9474-C5C91C033E02}" srcOrd="1" destOrd="0" presId="urn:microsoft.com/office/officeart/2005/8/layout/hList1"/>
    <dgm:cxn modelId="{1115646E-84E9-4630-91B3-E5312771455E}" type="presParOf" srcId="{26AAB086-E7D0-44FB-9B6F-1965728A6D4F}" destId="{BDBAED24-E31B-430C-A3F2-A007C332E59C}" srcOrd="5" destOrd="0" presId="urn:microsoft.com/office/officeart/2005/8/layout/hList1"/>
    <dgm:cxn modelId="{59FC3C89-81AE-4BE5-AA8D-CA91D9105D47}" type="presParOf" srcId="{26AAB086-E7D0-44FB-9B6F-1965728A6D4F}" destId="{511EF5FB-9937-403B-B0CF-1695AD79760A}" srcOrd="6" destOrd="0" presId="urn:microsoft.com/office/officeart/2005/8/layout/hList1"/>
    <dgm:cxn modelId="{2A9DD8E0-E17A-42C0-8373-05C7380D2D53}" type="presParOf" srcId="{511EF5FB-9937-403B-B0CF-1695AD79760A}" destId="{BE81BC76-6C94-422D-AA18-2326228D8EA8}" srcOrd="0" destOrd="0" presId="urn:microsoft.com/office/officeart/2005/8/layout/hList1"/>
    <dgm:cxn modelId="{67F98397-A46E-428C-A4E4-39C023A74921}" type="presParOf" srcId="{511EF5FB-9937-403B-B0CF-1695AD79760A}" destId="{5B3F7E78-8CE0-4D64-B8F3-BB6ED9D1FB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6BA0E-9D5E-4AEB-92E3-0A0D73C7B96D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E8C9E03-A20A-42EA-BCCA-CDFC5E118C20}">
      <dgm:prSet phldrT="[Text]" custT="1"/>
      <dgm:spPr/>
      <dgm:t>
        <a:bodyPr/>
        <a:lstStyle/>
        <a:p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double – 64</a:t>
          </a:r>
        </a:p>
      </dgm:t>
    </dgm:pt>
    <dgm:pt modelId="{1683487A-19E0-4800-A91E-952FB6081C5F}" type="parTrans" cxnId="{40F71426-2DEC-412D-8966-68535B9CF3E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24AAB26E-A1AC-4DCB-8212-789CCDB83584}" type="sibTrans" cxnId="{40F71426-2DEC-412D-8966-68535B9CF3E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1B2F20B-9392-44D4-98B0-BB3C68974F54}">
      <dgm:prSet phldrT="[Text]" custT="1"/>
      <dgm:spPr/>
      <dgm:t>
        <a:bodyPr/>
        <a:lstStyle/>
        <a:p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float – 32</a:t>
          </a:r>
          <a:endParaRPr lang="en-US" sz="28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585B80E3-5733-4C9A-8D73-239040A37B3A}" type="parTrans" cxnId="{C1271003-8564-4A08-8F7C-94EED522057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68597BEC-6148-4B50-8A7F-12D9FCF60E58}" type="sibTrans" cxnId="{C1271003-8564-4A08-8F7C-94EED522057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0A2672A4-E3C9-4283-B492-E706B6EDB7A6}">
      <dgm:prSet phldrT="[Text]" custT="1"/>
      <dgm:spPr/>
      <dgm:t>
        <a:bodyPr/>
        <a:lstStyle/>
        <a:p>
          <a:pPr algn="ctr"/>
          <a:r>
            <a:rPr lang="en-IN" sz="2800" dirty="0">
              <a:solidFill>
                <a:srgbClr val="002060"/>
              </a:solidFill>
              <a:latin typeface="Barlow" panose="00000500000000000000" pitchFamily="2" charset="0"/>
            </a:rPr>
            <a:t>char– 8</a:t>
          </a:r>
        </a:p>
      </dgm:t>
    </dgm:pt>
    <dgm:pt modelId="{769791A8-469E-4979-B534-BA8628E55CBC}" type="parTrans" cxnId="{33A13724-10F1-4A2B-98CE-3AA97936C77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7944C7F-8304-4F84-AE54-F455880A4F65}" type="sibTrans" cxnId="{33A13724-10F1-4A2B-98CE-3AA97936C777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638D577-7998-4160-A181-0F3B53741F42}">
      <dgm:prSet phldrT="[Text]" custT="1"/>
      <dgm:spPr/>
      <dgm:t>
        <a:bodyPr/>
        <a:lstStyle/>
        <a:p>
          <a:r>
            <a:rPr lang="en-IN" sz="2800" dirty="0" err="1">
              <a:solidFill>
                <a:srgbClr val="002060"/>
              </a:solidFill>
              <a:latin typeface="Barlow" panose="00000500000000000000" pitchFamily="2" charset="0"/>
            </a:rPr>
            <a:t>boolean</a:t>
          </a:r>
          <a:endParaRPr lang="en-IN" sz="28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A85ED683-3FD2-4A76-A6C6-25F07E7FF246}" type="parTrans" cxnId="{555DF5AC-06C2-4476-BD4A-1696704EEAB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236DD0E-0770-45DD-86BA-12419F321BCC}" type="sibTrans" cxnId="{555DF5AC-06C2-4476-BD4A-1696704EEAB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4163976-F2FA-4D3E-AB0C-8DFAF84AC813}">
      <dgm:prSet phldrT="[Text]" custT="1"/>
      <dgm:spPr/>
      <dgm:t>
        <a:bodyPr/>
        <a:lstStyle/>
        <a:p>
          <a:r>
            <a:rPr lang="en-US" sz="2000" dirty="0">
              <a:latin typeface="Barlow" panose="00000500000000000000" pitchFamily="2" charset="0"/>
            </a:rPr>
            <a:t>–4.9e–324 to 1.8e+308</a:t>
          </a:r>
          <a:endParaRPr lang="en-IN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49E24999-49A9-4248-A44F-616503F2B181}" type="parTrans" cxnId="{F1FA2BF2-E7FC-4453-9B4E-9CB282316390}">
      <dgm:prSet/>
      <dgm:spPr/>
      <dgm:t>
        <a:bodyPr/>
        <a:lstStyle/>
        <a:p>
          <a:endParaRPr lang="en-US"/>
        </a:p>
      </dgm:t>
    </dgm:pt>
    <dgm:pt modelId="{D201C9F5-E966-4584-9977-598338B291BB}" type="sibTrans" cxnId="{F1FA2BF2-E7FC-4453-9B4E-9CB282316390}">
      <dgm:prSet/>
      <dgm:spPr/>
      <dgm:t>
        <a:bodyPr/>
        <a:lstStyle/>
        <a:p>
          <a:endParaRPr lang="en-US"/>
        </a:p>
      </dgm:t>
    </dgm:pt>
    <dgm:pt modelId="{F9FAAACE-2C71-4232-BF1E-4C73B7295F73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double d1, d2;</a:t>
          </a:r>
        </a:p>
      </dgm:t>
    </dgm:pt>
    <dgm:pt modelId="{2972021D-0A47-47A1-8551-26F656CFF52D}" type="parTrans" cxnId="{D0A0C356-4DEF-4BB6-9F24-E487C5EFC44E}">
      <dgm:prSet/>
      <dgm:spPr/>
      <dgm:t>
        <a:bodyPr/>
        <a:lstStyle/>
        <a:p>
          <a:endParaRPr lang="en-US"/>
        </a:p>
      </dgm:t>
    </dgm:pt>
    <dgm:pt modelId="{FE173757-2443-4634-AD10-D5624C3D6ED9}" type="sibTrans" cxnId="{D0A0C356-4DEF-4BB6-9F24-E487C5EFC44E}">
      <dgm:prSet/>
      <dgm:spPr/>
      <dgm:t>
        <a:bodyPr/>
        <a:lstStyle/>
        <a:p>
          <a:endParaRPr lang="en-US"/>
        </a:p>
      </dgm:t>
    </dgm:pt>
    <dgm:pt modelId="{97233DD7-5198-48D9-B2AB-A9A065A14811}">
      <dgm:prSet phldrT="[Text]" custT="1"/>
      <dgm:spPr/>
      <dgm:t>
        <a:bodyPr/>
        <a:lstStyle/>
        <a:p>
          <a:r>
            <a:rPr lang="en-US" sz="2000" dirty="0">
              <a:latin typeface="Barlow" panose="00000500000000000000" pitchFamily="2" charset="0"/>
            </a:rPr>
            <a:t>1.4e–045 to 3.4e+038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23B051FE-A970-477E-980A-D39AE14B6992}" type="parTrans" cxnId="{36B8F3AA-CE73-4CD6-BCCE-C5E9FEFF87A2}">
      <dgm:prSet/>
      <dgm:spPr/>
      <dgm:t>
        <a:bodyPr/>
        <a:lstStyle/>
        <a:p>
          <a:endParaRPr lang="en-US"/>
        </a:p>
      </dgm:t>
    </dgm:pt>
    <dgm:pt modelId="{48FD9A4F-D6C9-4D8D-AABC-E3AA9EC94D40}" type="sibTrans" cxnId="{36B8F3AA-CE73-4CD6-BCCE-C5E9FEFF87A2}">
      <dgm:prSet/>
      <dgm:spPr/>
      <dgm:t>
        <a:bodyPr/>
        <a:lstStyle/>
        <a:p>
          <a:endParaRPr lang="en-US"/>
        </a:p>
      </dgm:t>
    </dgm:pt>
    <dgm:pt modelId="{4DC234FD-BE78-493B-93D9-318EFCBA6E3B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float i1,i2;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F8A4EBCF-BF27-4189-8116-51D00D6477E1}" type="parTrans" cxnId="{C10E0D57-B53B-4566-9ED8-BF62CBA30541}">
      <dgm:prSet/>
      <dgm:spPr/>
      <dgm:t>
        <a:bodyPr/>
        <a:lstStyle/>
        <a:p>
          <a:endParaRPr lang="en-US"/>
        </a:p>
      </dgm:t>
    </dgm:pt>
    <dgm:pt modelId="{0D1A5736-3C36-43D2-820F-F89AFC5A2901}" type="sibTrans" cxnId="{C10E0D57-B53B-4566-9ED8-BF62CBA30541}">
      <dgm:prSet/>
      <dgm:spPr/>
      <dgm:t>
        <a:bodyPr/>
        <a:lstStyle/>
        <a:p>
          <a:endParaRPr lang="en-US"/>
        </a:p>
      </dgm:t>
    </dgm:pt>
    <dgm:pt modelId="{EFB77105-8F74-44DA-835C-A40810CA9395}">
      <dgm:prSet phldrT="[Text]" custT="1"/>
      <dgm:spPr/>
      <dgm:t>
        <a:bodyPr/>
        <a:lstStyle/>
        <a:p>
          <a:pPr algn="l"/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char c1, c2;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0BC66CD0-5D5B-420E-9EC2-421CF30B96C8}" type="parTrans" cxnId="{2830911D-D1B5-4DBB-A1B6-89F5CB3EA497}">
      <dgm:prSet/>
      <dgm:spPr/>
      <dgm:t>
        <a:bodyPr/>
        <a:lstStyle/>
        <a:p>
          <a:endParaRPr lang="en-US"/>
        </a:p>
      </dgm:t>
    </dgm:pt>
    <dgm:pt modelId="{B3F38F44-F67B-48CC-8A9D-D83084CF1C6A}" type="sibTrans" cxnId="{2830911D-D1B5-4DBB-A1B6-89F5CB3EA497}">
      <dgm:prSet/>
      <dgm:spPr/>
      <dgm:t>
        <a:bodyPr/>
        <a:lstStyle/>
        <a:p>
          <a:endParaRPr lang="en-US"/>
        </a:p>
      </dgm:t>
    </dgm:pt>
    <dgm:pt modelId="{50210F41-1FE9-4AC4-8D60-35A54548C7C0}">
      <dgm:prSet phldrT="[Text]" custT="1"/>
      <dgm:spPr/>
      <dgm:t>
        <a:bodyPr/>
        <a:lstStyle/>
        <a:p>
          <a:r>
            <a:rPr lang="en-IN" sz="2000" dirty="0">
              <a:latin typeface="Barlow" panose="00000500000000000000" pitchFamily="2" charset="0"/>
            </a:rPr>
            <a:t>true, false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196E153E-DA37-48D7-8DB5-445AE4B157AD}" type="parTrans" cxnId="{7F604788-93D8-4584-9AE8-4AC6F5E80CF7}">
      <dgm:prSet/>
      <dgm:spPr/>
      <dgm:t>
        <a:bodyPr/>
        <a:lstStyle/>
        <a:p>
          <a:endParaRPr lang="en-US"/>
        </a:p>
      </dgm:t>
    </dgm:pt>
    <dgm:pt modelId="{C6F4CE95-616F-4091-9BCB-DE0717CED8BC}" type="sibTrans" cxnId="{7F604788-93D8-4584-9AE8-4AC6F5E80CF7}">
      <dgm:prSet/>
      <dgm:spPr/>
      <dgm:t>
        <a:bodyPr/>
        <a:lstStyle/>
        <a:p>
          <a:endParaRPr lang="en-US"/>
        </a:p>
      </dgm:t>
    </dgm:pt>
    <dgm:pt modelId="{27178779-F8C8-42E9-ACFB-92CF75783806}">
      <dgm:prSet phldrT="[Text]" custT="1"/>
      <dgm:spPr/>
      <dgm:t>
        <a:bodyPr/>
        <a:lstStyle/>
        <a:p>
          <a:r>
            <a:rPr lang="en-IN" sz="2000" dirty="0" err="1">
              <a:solidFill>
                <a:srgbClr val="002060"/>
              </a:solidFill>
              <a:latin typeface="Barlow" panose="00000500000000000000" pitchFamily="2" charset="0"/>
            </a:rPr>
            <a:t>boolean</a:t>
          </a:r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 b1, b2;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452401FA-6D67-4C6A-8B2D-6480A343FE25}" type="parTrans" cxnId="{54B122C4-E046-4301-A985-6CED9C0EE475}">
      <dgm:prSet/>
      <dgm:spPr/>
      <dgm:t>
        <a:bodyPr/>
        <a:lstStyle/>
        <a:p>
          <a:endParaRPr lang="en-US"/>
        </a:p>
      </dgm:t>
    </dgm:pt>
    <dgm:pt modelId="{AF49C740-1E46-402A-BA8A-BF3981A689A9}" type="sibTrans" cxnId="{54B122C4-E046-4301-A985-6CED9C0EE475}">
      <dgm:prSet/>
      <dgm:spPr/>
      <dgm:t>
        <a:bodyPr/>
        <a:lstStyle/>
        <a:p>
          <a:endParaRPr lang="en-US"/>
        </a:p>
      </dgm:t>
    </dgm:pt>
    <dgm:pt modelId="{861E0E94-4812-47D3-9E29-C078146B779A}">
      <dgm:prSet phldrT="[Text]" custT="1"/>
      <dgm:spPr/>
      <dgm:t>
        <a:bodyPr/>
        <a:lstStyle/>
        <a:p>
          <a:pPr algn="l"/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0 to 65536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B087203C-923E-48EC-95AE-EDA4C70F4625}" type="parTrans" cxnId="{BA3D93BB-6461-4D97-BFAC-4736DD8C4881}">
      <dgm:prSet/>
      <dgm:spPr/>
      <dgm:t>
        <a:bodyPr/>
        <a:lstStyle/>
        <a:p>
          <a:endParaRPr lang="en-US"/>
        </a:p>
      </dgm:t>
    </dgm:pt>
    <dgm:pt modelId="{699A0847-0348-4C58-95A2-57EB13454DE8}" type="sibTrans" cxnId="{BA3D93BB-6461-4D97-BFAC-4736DD8C4881}">
      <dgm:prSet/>
      <dgm:spPr/>
      <dgm:t>
        <a:bodyPr/>
        <a:lstStyle/>
        <a:p>
          <a:endParaRPr lang="en-US"/>
        </a:p>
      </dgm:t>
    </dgm:pt>
    <dgm:pt modelId="{16CE05CB-5813-4CB0-8EE2-EED1E14E8210}">
      <dgm:prSet phldrT="[Text]" custT="1"/>
      <dgm:spPr/>
      <dgm:t>
        <a:bodyPr/>
        <a:lstStyle/>
        <a:p>
          <a:pPr algn="l"/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Supports Unicode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20A89BA9-F92C-4ED4-9F3B-1C2269DC646B}" type="parTrans" cxnId="{75D5C7F9-5E36-4FAE-B634-1A0E9B6A96D0}">
      <dgm:prSet/>
      <dgm:spPr/>
      <dgm:t>
        <a:bodyPr/>
        <a:lstStyle/>
        <a:p>
          <a:endParaRPr lang="en-US"/>
        </a:p>
      </dgm:t>
    </dgm:pt>
    <dgm:pt modelId="{EB89D21F-57CB-4F9F-ADFB-13D7B0D39F73}" type="sibTrans" cxnId="{75D5C7F9-5E36-4FAE-B634-1A0E9B6A96D0}">
      <dgm:prSet/>
      <dgm:spPr/>
      <dgm:t>
        <a:bodyPr/>
        <a:lstStyle/>
        <a:p>
          <a:endParaRPr lang="en-US"/>
        </a:p>
      </dgm:t>
    </dgm:pt>
    <dgm:pt modelId="{26AAB086-E7D0-44FB-9B6F-1965728A6D4F}" type="pres">
      <dgm:prSet presAssocID="{4926BA0E-9D5E-4AEB-92E3-0A0D73C7B96D}" presName="Name0" presStyleCnt="0">
        <dgm:presLayoutVars>
          <dgm:dir/>
          <dgm:animLvl val="lvl"/>
          <dgm:resizeHandles val="exact"/>
        </dgm:presLayoutVars>
      </dgm:prSet>
      <dgm:spPr/>
    </dgm:pt>
    <dgm:pt modelId="{617C4275-D929-4C16-95AF-1CDC5533625D}" type="pres">
      <dgm:prSet presAssocID="{9E8C9E03-A20A-42EA-BCCA-CDFC5E118C20}" presName="composite" presStyleCnt="0"/>
      <dgm:spPr/>
    </dgm:pt>
    <dgm:pt modelId="{A8FE2491-5B1E-4845-BAB0-B6E38BBC75EC}" type="pres">
      <dgm:prSet presAssocID="{9E8C9E03-A20A-42EA-BCCA-CDFC5E118C2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3EB0E16-64D8-4264-B20B-A804E8652AF4}" type="pres">
      <dgm:prSet presAssocID="{9E8C9E03-A20A-42EA-BCCA-CDFC5E118C20}" presName="desTx" presStyleLbl="alignAccFollowNode1" presStyleIdx="0" presStyleCnt="4" custScaleX="98935">
        <dgm:presLayoutVars>
          <dgm:bulletEnabled val="1"/>
        </dgm:presLayoutVars>
      </dgm:prSet>
      <dgm:spPr/>
    </dgm:pt>
    <dgm:pt modelId="{E6BD5DBE-47E4-4340-BA89-098EC0F909C6}" type="pres">
      <dgm:prSet presAssocID="{24AAB26E-A1AC-4DCB-8212-789CCDB83584}" presName="space" presStyleCnt="0"/>
      <dgm:spPr/>
    </dgm:pt>
    <dgm:pt modelId="{19EF1A9F-7FED-4D55-A5C0-9FE8BDF41A00}" type="pres">
      <dgm:prSet presAssocID="{11B2F20B-9392-44D4-98B0-BB3C68974F54}" presName="composite" presStyleCnt="0"/>
      <dgm:spPr/>
    </dgm:pt>
    <dgm:pt modelId="{39D1422F-EB8A-4C85-9D23-A4881BC37886}" type="pres">
      <dgm:prSet presAssocID="{11B2F20B-9392-44D4-98B0-BB3C68974F5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FE4B5C7-B75B-4564-AB25-6A6377F554DD}" type="pres">
      <dgm:prSet presAssocID="{11B2F20B-9392-44D4-98B0-BB3C68974F54}" presName="desTx" presStyleLbl="alignAccFollowNode1" presStyleIdx="1" presStyleCnt="4">
        <dgm:presLayoutVars>
          <dgm:bulletEnabled val="1"/>
        </dgm:presLayoutVars>
      </dgm:prSet>
      <dgm:spPr/>
    </dgm:pt>
    <dgm:pt modelId="{DBF7C2AC-978D-41D3-91E0-8A157DC380F8}" type="pres">
      <dgm:prSet presAssocID="{68597BEC-6148-4B50-8A7F-12D9FCF60E58}" presName="space" presStyleCnt="0"/>
      <dgm:spPr/>
    </dgm:pt>
    <dgm:pt modelId="{928228B9-20CE-41B2-8CF0-5B599614AF3F}" type="pres">
      <dgm:prSet presAssocID="{0A2672A4-E3C9-4283-B492-E706B6EDB7A6}" presName="composite" presStyleCnt="0"/>
      <dgm:spPr/>
    </dgm:pt>
    <dgm:pt modelId="{31B505FB-CB50-4F0C-939A-F1FDF1B3A6FF}" type="pres">
      <dgm:prSet presAssocID="{0A2672A4-E3C9-4283-B492-E706B6EDB7A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116D17F-011B-4A9E-9474-C5C91C033E02}" type="pres">
      <dgm:prSet presAssocID="{0A2672A4-E3C9-4283-B492-E706B6EDB7A6}" presName="desTx" presStyleLbl="alignAccFollowNode1" presStyleIdx="2" presStyleCnt="4">
        <dgm:presLayoutVars>
          <dgm:bulletEnabled val="1"/>
        </dgm:presLayoutVars>
      </dgm:prSet>
      <dgm:spPr/>
    </dgm:pt>
    <dgm:pt modelId="{BDBAED24-E31B-430C-A3F2-A007C332E59C}" type="pres">
      <dgm:prSet presAssocID="{A7944C7F-8304-4F84-AE54-F455880A4F65}" presName="space" presStyleCnt="0"/>
      <dgm:spPr/>
    </dgm:pt>
    <dgm:pt modelId="{511EF5FB-9937-403B-B0CF-1695AD79760A}" type="pres">
      <dgm:prSet presAssocID="{F638D577-7998-4160-A181-0F3B53741F42}" presName="composite" presStyleCnt="0"/>
      <dgm:spPr/>
    </dgm:pt>
    <dgm:pt modelId="{BE81BC76-6C94-422D-AA18-2326228D8EA8}" type="pres">
      <dgm:prSet presAssocID="{F638D577-7998-4160-A181-0F3B53741F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B3F7E78-8CE0-4D64-B8F3-BB6ED9D1FB39}" type="pres">
      <dgm:prSet presAssocID="{F638D577-7998-4160-A181-0F3B53741F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271003-8564-4A08-8F7C-94EED5220570}" srcId="{4926BA0E-9D5E-4AEB-92E3-0A0D73C7B96D}" destId="{11B2F20B-9392-44D4-98B0-BB3C68974F54}" srcOrd="1" destOrd="0" parTransId="{585B80E3-5733-4C9A-8D73-239040A37B3A}" sibTransId="{68597BEC-6148-4B50-8A7F-12D9FCF60E58}"/>
    <dgm:cxn modelId="{40F0BF0C-D1C9-4B70-9B61-F15027686A66}" type="presOf" srcId="{4DC234FD-BE78-493B-93D9-318EFCBA6E3B}" destId="{2FE4B5C7-B75B-4564-AB25-6A6377F554DD}" srcOrd="0" destOrd="1" presId="urn:microsoft.com/office/officeart/2005/8/layout/hList1"/>
    <dgm:cxn modelId="{2830911D-D1B5-4DBB-A1B6-89F5CB3EA497}" srcId="{0A2672A4-E3C9-4283-B492-E706B6EDB7A6}" destId="{EFB77105-8F74-44DA-835C-A40810CA9395}" srcOrd="1" destOrd="0" parTransId="{0BC66CD0-5D5B-420E-9EC2-421CF30B96C8}" sibTransId="{B3F38F44-F67B-48CC-8A9D-D83084CF1C6A}"/>
    <dgm:cxn modelId="{33A13724-10F1-4A2B-98CE-3AA97936C777}" srcId="{4926BA0E-9D5E-4AEB-92E3-0A0D73C7B96D}" destId="{0A2672A4-E3C9-4283-B492-E706B6EDB7A6}" srcOrd="2" destOrd="0" parTransId="{769791A8-469E-4979-B534-BA8628E55CBC}" sibTransId="{A7944C7F-8304-4F84-AE54-F455880A4F65}"/>
    <dgm:cxn modelId="{40F71426-2DEC-412D-8966-68535B9CF3E7}" srcId="{4926BA0E-9D5E-4AEB-92E3-0A0D73C7B96D}" destId="{9E8C9E03-A20A-42EA-BCCA-CDFC5E118C20}" srcOrd="0" destOrd="0" parTransId="{1683487A-19E0-4800-A91E-952FB6081C5F}" sibTransId="{24AAB26E-A1AC-4DCB-8212-789CCDB83584}"/>
    <dgm:cxn modelId="{903E5035-02A3-4967-92F0-0EA212298E08}" type="presOf" srcId="{27178779-F8C8-42E9-ACFB-92CF75783806}" destId="{5B3F7E78-8CE0-4D64-B8F3-BB6ED9D1FB39}" srcOrd="0" destOrd="1" presId="urn:microsoft.com/office/officeart/2005/8/layout/hList1"/>
    <dgm:cxn modelId="{A3D0E93B-D55E-4DCA-8A8C-07EAE457898A}" type="presOf" srcId="{4926BA0E-9D5E-4AEB-92E3-0A0D73C7B96D}" destId="{26AAB086-E7D0-44FB-9B6F-1965728A6D4F}" srcOrd="0" destOrd="0" presId="urn:microsoft.com/office/officeart/2005/8/layout/hList1"/>
    <dgm:cxn modelId="{5429345B-DA51-4E43-B83A-758AD984BFC9}" type="presOf" srcId="{16CE05CB-5813-4CB0-8EE2-EED1E14E8210}" destId="{B116D17F-011B-4A9E-9474-C5C91C033E02}" srcOrd="0" destOrd="2" presId="urn:microsoft.com/office/officeart/2005/8/layout/hList1"/>
    <dgm:cxn modelId="{EA986547-4370-4791-8511-AFFD98EF3479}" type="presOf" srcId="{44163976-F2FA-4D3E-AB0C-8DFAF84AC813}" destId="{43EB0E16-64D8-4264-B20B-A804E8652AF4}" srcOrd="0" destOrd="0" presId="urn:microsoft.com/office/officeart/2005/8/layout/hList1"/>
    <dgm:cxn modelId="{5E6A2648-48DA-43CF-A883-54C0894B1FDF}" type="presOf" srcId="{9E8C9E03-A20A-42EA-BCCA-CDFC5E118C20}" destId="{A8FE2491-5B1E-4845-BAB0-B6E38BBC75EC}" srcOrd="0" destOrd="0" presId="urn:microsoft.com/office/officeart/2005/8/layout/hList1"/>
    <dgm:cxn modelId="{76B6C26C-A28C-4985-8686-B940D1FE75C3}" type="presOf" srcId="{EFB77105-8F74-44DA-835C-A40810CA9395}" destId="{B116D17F-011B-4A9E-9474-C5C91C033E02}" srcOrd="0" destOrd="1" presId="urn:microsoft.com/office/officeart/2005/8/layout/hList1"/>
    <dgm:cxn modelId="{1B707C74-8865-4D00-8A8E-351A4CACD2A6}" type="presOf" srcId="{0A2672A4-E3C9-4283-B492-E706B6EDB7A6}" destId="{31B505FB-CB50-4F0C-939A-F1FDF1B3A6FF}" srcOrd="0" destOrd="0" presId="urn:microsoft.com/office/officeart/2005/8/layout/hList1"/>
    <dgm:cxn modelId="{D0A0C356-4DEF-4BB6-9F24-E487C5EFC44E}" srcId="{9E8C9E03-A20A-42EA-BCCA-CDFC5E118C20}" destId="{F9FAAACE-2C71-4232-BF1E-4C73B7295F73}" srcOrd="1" destOrd="0" parTransId="{2972021D-0A47-47A1-8551-26F656CFF52D}" sibTransId="{FE173757-2443-4634-AD10-D5624C3D6ED9}"/>
    <dgm:cxn modelId="{C10E0D57-B53B-4566-9ED8-BF62CBA30541}" srcId="{11B2F20B-9392-44D4-98B0-BB3C68974F54}" destId="{4DC234FD-BE78-493B-93D9-318EFCBA6E3B}" srcOrd="1" destOrd="0" parTransId="{F8A4EBCF-BF27-4189-8116-51D00D6477E1}" sibTransId="{0D1A5736-3C36-43D2-820F-F89AFC5A2901}"/>
    <dgm:cxn modelId="{3F46DD5A-625F-4932-AA0C-73C1B3BE6E64}" type="presOf" srcId="{F9FAAACE-2C71-4232-BF1E-4C73B7295F73}" destId="{43EB0E16-64D8-4264-B20B-A804E8652AF4}" srcOrd="0" destOrd="1" presId="urn:microsoft.com/office/officeart/2005/8/layout/hList1"/>
    <dgm:cxn modelId="{7F604788-93D8-4584-9AE8-4AC6F5E80CF7}" srcId="{F638D577-7998-4160-A181-0F3B53741F42}" destId="{50210F41-1FE9-4AC4-8D60-35A54548C7C0}" srcOrd="0" destOrd="0" parTransId="{196E153E-DA37-48D7-8DB5-445AE4B157AD}" sibTransId="{C6F4CE95-616F-4091-9BCB-DE0717CED8BC}"/>
    <dgm:cxn modelId="{B0C9149F-0402-4312-B1DF-10CBF777303F}" type="presOf" srcId="{50210F41-1FE9-4AC4-8D60-35A54548C7C0}" destId="{5B3F7E78-8CE0-4D64-B8F3-BB6ED9D1FB39}" srcOrd="0" destOrd="0" presId="urn:microsoft.com/office/officeart/2005/8/layout/hList1"/>
    <dgm:cxn modelId="{36B8F3AA-CE73-4CD6-BCCE-C5E9FEFF87A2}" srcId="{11B2F20B-9392-44D4-98B0-BB3C68974F54}" destId="{97233DD7-5198-48D9-B2AB-A9A065A14811}" srcOrd="0" destOrd="0" parTransId="{23B051FE-A970-477E-980A-D39AE14B6992}" sibTransId="{48FD9A4F-D6C9-4D8D-AABC-E3AA9EC94D40}"/>
    <dgm:cxn modelId="{555DF5AC-06C2-4476-BD4A-1696704EEAB8}" srcId="{4926BA0E-9D5E-4AEB-92E3-0A0D73C7B96D}" destId="{F638D577-7998-4160-A181-0F3B53741F42}" srcOrd="3" destOrd="0" parTransId="{A85ED683-3FD2-4A76-A6C6-25F07E7FF246}" sibTransId="{9236DD0E-0770-45DD-86BA-12419F321BCC}"/>
    <dgm:cxn modelId="{BA3D93BB-6461-4D97-BFAC-4736DD8C4881}" srcId="{0A2672A4-E3C9-4283-B492-E706B6EDB7A6}" destId="{861E0E94-4812-47D3-9E29-C078146B779A}" srcOrd="0" destOrd="0" parTransId="{B087203C-923E-48EC-95AE-EDA4C70F4625}" sibTransId="{699A0847-0348-4C58-95A2-57EB13454DE8}"/>
    <dgm:cxn modelId="{86E095C2-7253-499B-8533-E21C77E63068}" type="presOf" srcId="{F638D577-7998-4160-A181-0F3B53741F42}" destId="{BE81BC76-6C94-422D-AA18-2326228D8EA8}" srcOrd="0" destOrd="0" presId="urn:microsoft.com/office/officeart/2005/8/layout/hList1"/>
    <dgm:cxn modelId="{54B122C4-E046-4301-A985-6CED9C0EE475}" srcId="{F638D577-7998-4160-A181-0F3B53741F42}" destId="{27178779-F8C8-42E9-ACFB-92CF75783806}" srcOrd="1" destOrd="0" parTransId="{452401FA-6D67-4C6A-8B2D-6480A343FE25}" sibTransId="{AF49C740-1E46-402A-BA8A-BF3981A689A9}"/>
    <dgm:cxn modelId="{D80A84CE-E531-4D21-A515-CB1AB08FC571}" type="presOf" srcId="{97233DD7-5198-48D9-B2AB-A9A065A14811}" destId="{2FE4B5C7-B75B-4564-AB25-6A6377F554DD}" srcOrd="0" destOrd="0" presId="urn:microsoft.com/office/officeart/2005/8/layout/hList1"/>
    <dgm:cxn modelId="{3D9FECD4-C2EB-4FFA-BC81-B3AF7AD740AA}" type="presOf" srcId="{861E0E94-4812-47D3-9E29-C078146B779A}" destId="{B116D17F-011B-4A9E-9474-C5C91C033E02}" srcOrd="0" destOrd="0" presId="urn:microsoft.com/office/officeart/2005/8/layout/hList1"/>
    <dgm:cxn modelId="{93537BE4-5C1A-49C3-B3EE-3BAEC1572F0A}" type="presOf" srcId="{11B2F20B-9392-44D4-98B0-BB3C68974F54}" destId="{39D1422F-EB8A-4C85-9D23-A4881BC37886}" srcOrd="0" destOrd="0" presId="urn:microsoft.com/office/officeart/2005/8/layout/hList1"/>
    <dgm:cxn modelId="{F1FA2BF2-E7FC-4453-9B4E-9CB282316390}" srcId="{9E8C9E03-A20A-42EA-BCCA-CDFC5E118C20}" destId="{44163976-F2FA-4D3E-AB0C-8DFAF84AC813}" srcOrd="0" destOrd="0" parTransId="{49E24999-49A9-4248-A44F-616503F2B181}" sibTransId="{D201C9F5-E966-4584-9977-598338B291BB}"/>
    <dgm:cxn modelId="{75D5C7F9-5E36-4FAE-B634-1A0E9B6A96D0}" srcId="{0A2672A4-E3C9-4283-B492-E706B6EDB7A6}" destId="{16CE05CB-5813-4CB0-8EE2-EED1E14E8210}" srcOrd="2" destOrd="0" parTransId="{20A89BA9-F92C-4ED4-9F3B-1C2269DC646B}" sibTransId="{EB89D21F-57CB-4F9F-ADFB-13D7B0D39F73}"/>
    <dgm:cxn modelId="{4BE51AB7-021D-416E-86B0-61BDB26D66D9}" type="presParOf" srcId="{26AAB086-E7D0-44FB-9B6F-1965728A6D4F}" destId="{617C4275-D929-4C16-95AF-1CDC5533625D}" srcOrd="0" destOrd="0" presId="urn:microsoft.com/office/officeart/2005/8/layout/hList1"/>
    <dgm:cxn modelId="{721BE295-4936-4D36-B66D-1890799E0A76}" type="presParOf" srcId="{617C4275-D929-4C16-95AF-1CDC5533625D}" destId="{A8FE2491-5B1E-4845-BAB0-B6E38BBC75EC}" srcOrd="0" destOrd="0" presId="urn:microsoft.com/office/officeart/2005/8/layout/hList1"/>
    <dgm:cxn modelId="{CE38B7A3-577F-4886-8359-07B0D9108707}" type="presParOf" srcId="{617C4275-D929-4C16-95AF-1CDC5533625D}" destId="{43EB0E16-64D8-4264-B20B-A804E8652AF4}" srcOrd="1" destOrd="0" presId="urn:microsoft.com/office/officeart/2005/8/layout/hList1"/>
    <dgm:cxn modelId="{CB03AE29-40C5-4A17-804F-BE6B007291AF}" type="presParOf" srcId="{26AAB086-E7D0-44FB-9B6F-1965728A6D4F}" destId="{E6BD5DBE-47E4-4340-BA89-098EC0F909C6}" srcOrd="1" destOrd="0" presId="urn:microsoft.com/office/officeart/2005/8/layout/hList1"/>
    <dgm:cxn modelId="{820C666F-E8FB-4A5B-AEB5-D01276479F57}" type="presParOf" srcId="{26AAB086-E7D0-44FB-9B6F-1965728A6D4F}" destId="{19EF1A9F-7FED-4D55-A5C0-9FE8BDF41A00}" srcOrd="2" destOrd="0" presId="urn:microsoft.com/office/officeart/2005/8/layout/hList1"/>
    <dgm:cxn modelId="{145AE21D-DA89-40BA-9926-79C9ED0DFF04}" type="presParOf" srcId="{19EF1A9F-7FED-4D55-A5C0-9FE8BDF41A00}" destId="{39D1422F-EB8A-4C85-9D23-A4881BC37886}" srcOrd="0" destOrd="0" presId="urn:microsoft.com/office/officeart/2005/8/layout/hList1"/>
    <dgm:cxn modelId="{69A6A663-DA7F-4B99-8BB2-FD1ADB7EFEB4}" type="presParOf" srcId="{19EF1A9F-7FED-4D55-A5C0-9FE8BDF41A00}" destId="{2FE4B5C7-B75B-4564-AB25-6A6377F554DD}" srcOrd="1" destOrd="0" presId="urn:microsoft.com/office/officeart/2005/8/layout/hList1"/>
    <dgm:cxn modelId="{C1B297E2-53F0-4DDE-B5ED-C3EEBE4D950E}" type="presParOf" srcId="{26AAB086-E7D0-44FB-9B6F-1965728A6D4F}" destId="{DBF7C2AC-978D-41D3-91E0-8A157DC380F8}" srcOrd="3" destOrd="0" presId="urn:microsoft.com/office/officeart/2005/8/layout/hList1"/>
    <dgm:cxn modelId="{9D090BDF-4788-44A2-994D-751795B317F7}" type="presParOf" srcId="{26AAB086-E7D0-44FB-9B6F-1965728A6D4F}" destId="{928228B9-20CE-41B2-8CF0-5B599614AF3F}" srcOrd="4" destOrd="0" presId="urn:microsoft.com/office/officeart/2005/8/layout/hList1"/>
    <dgm:cxn modelId="{3BAB8BBC-6F7F-4D3B-A1BC-F43F974437C9}" type="presParOf" srcId="{928228B9-20CE-41B2-8CF0-5B599614AF3F}" destId="{31B505FB-CB50-4F0C-939A-F1FDF1B3A6FF}" srcOrd="0" destOrd="0" presId="urn:microsoft.com/office/officeart/2005/8/layout/hList1"/>
    <dgm:cxn modelId="{D40829AE-5E65-42A0-8167-F6D0CA66567C}" type="presParOf" srcId="{928228B9-20CE-41B2-8CF0-5B599614AF3F}" destId="{B116D17F-011B-4A9E-9474-C5C91C033E02}" srcOrd="1" destOrd="0" presId="urn:microsoft.com/office/officeart/2005/8/layout/hList1"/>
    <dgm:cxn modelId="{1115646E-84E9-4630-91B3-E5312771455E}" type="presParOf" srcId="{26AAB086-E7D0-44FB-9B6F-1965728A6D4F}" destId="{BDBAED24-E31B-430C-A3F2-A007C332E59C}" srcOrd="5" destOrd="0" presId="urn:microsoft.com/office/officeart/2005/8/layout/hList1"/>
    <dgm:cxn modelId="{59FC3C89-81AE-4BE5-AA8D-CA91D9105D47}" type="presParOf" srcId="{26AAB086-E7D0-44FB-9B6F-1965728A6D4F}" destId="{511EF5FB-9937-403B-B0CF-1695AD79760A}" srcOrd="6" destOrd="0" presId="urn:microsoft.com/office/officeart/2005/8/layout/hList1"/>
    <dgm:cxn modelId="{2A9DD8E0-E17A-42C0-8373-05C7380D2D53}" type="presParOf" srcId="{511EF5FB-9937-403B-B0CF-1695AD79760A}" destId="{BE81BC76-6C94-422D-AA18-2326228D8EA8}" srcOrd="0" destOrd="0" presId="urn:microsoft.com/office/officeart/2005/8/layout/hList1"/>
    <dgm:cxn modelId="{67F98397-A46E-428C-A4E4-39C023A74921}" type="presParOf" srcId="{511EF5FB-9937-403B-B0CF-1695AD79760A}" destId="{5B3F7E78-8CE0-4D64-B8F3-BB6ED9D1FB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B1D6015-6E08-4309-8FB6-8DA4678EF98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2E41852F-132E-4953-909B-90DCA8E691E4}">
      <dgm:prSet phldrT="[Text]"/>
      <dgm:spPr/>
      <dgm:t>
        <a:bodyPr/>
        <a:lstStyle/>
        <a:p>
          <a:r>
            <a:rPr lang="en-IN" dirty="0"/>
            <a:t>Integer</a:t>
          </a:r>
          <a:endParaRPr lang="en-US" dirty="0"/>
        </a:p>
      </dgm:t>
    </dgm:pt>
    <dgm:pt modelId="{0294B2D8-DD5D-42C6-AE69-A64A1AA9DD91}" type="parTrans" cxnId="{B3B56D7B-B5B5-497F-833D-3D90EE19ADE4}">
      <dgm:prSet/>
      <dgm:spPr/>
      <dgm:t>
        <a:bodyPr/>
        <a:lstStyle/>
        <a:p>
          <a:endParaRPr lang="en-US"/>
        </a:p>
      </dgm:t>
    </dgm:pt>
    <dgm:pt modelId="{4C0E59A2-B13D-4617-BC80-EA214CC13453}" type="sibTrans" cxnId="{B3B56D7B-B5B5-497F-833D-3D90EE19ADE4}">
      <dgm:prSet/>
      <dgm:spPr/>
      <dgm:t>
        <a:bodyPr/>
        <a:lstStyle/>
        <a:p>
          <a:endParaRPr lang="en-US"/>
        </a:p>
      </dgm:t>
    </dgm:pt>
    <dgm:pt modelId="{6CAB27CE-DF5E-4159-9C53-33AF71F5C293}">
      <dgm:prSet phldrT="[Text]"/>
      <dgm:spPr/>
      <dgm:t>
        <a:bodyPr/>
        <a:lstStyle/>
        <a:p>
          <a:r>
            <a:rPr lang="en-IN" dirty="0"/>
            <a:t>Floating Point</a:t>
          </a:r>
          <a:endParaRPr lang="en-US" dirty="0"/>
        </a:p>
      </dgm:t>
    </dgm:pt>
    <dgm:pt modelId="{3E9029EE-9AF7-48AF-AE03-4466AA01C77E}" type="parTrans" cxnId="{6E309A45-119D-41BF-9EB7-113F5C974DBF}">
      <dgm:prSet/>
      <dgm:spPr/>
      <dgm:t>
        <a:bodyPr/>
        <a:lstStyle/>
        <a:p>
          <a:endParaRPr lang="en-US"/>
        </a:p>
      </dgm:t>
    </dgm:pt>
    <dgm:pt modelId="{C4DF2545-EC8F-4E86-BC8C-5101C2735767}" type="sibTrans" cxnId="{6E309A45-119D-41BF-9EB7-113F5C974DBF}">
      <dgm:prSet/>
      <dgm:spPr/>
      <dgm:t>
        <a:bodyPr/>
        <a:lstStyle/>
        <a:p>
          <a:endParaRPr lang="en-US"/>
        </a:p>
      </dgm:t>
    </dgm:pt>
    <dgm:pt modelId="{9AAB8638-4EE4-451D-81F3-983CC40636EE}">
      <dgm:prSet phldrT="[Text]"/>
      <dgm:spPr/>
      <dgm:t>
        <a:bodyPr/>
        <a:lstStyle/>
        <a:p>
          <a:r>
            <a:rPr lang="en-IN" dirty="0"/>
            <a:t>Boolean</a:t>
          </a:r>
          <a:endParaRPr lang="en-US" dirty="0"/>
        </a:p>
      </dgm:t>
    </dgm:pt>
    <dgm:pt modelId="{1CBD1BD5-6640-4FA0-A08F-5D9B2256660D}" type="parTrans" cxnId="{4905782B-E049-4CDB-950E-C707EC7BD3A1}">
      <dgm:prSet/>
      <dgm:spPr/>
      <dgm:t>
        <a:bodyPr/>
        <a:lstStyle/>
        <a:p>
          <a:endParaRPr lang="en-US"/>
        </a:p>
      </dgm:t>
    </dgm:pt>
    <dgm:pt modelId="{85D4E5C2-EAF7-496A-A3B2-5314EE04D0EE}" type="sibTrans" cxnId="{4905782B-E049-4CDB-950E-C707EC7BD3A1}">
      <dgm:prSet/>
      <dgm:spPr/>
      <dgm:t>
        <a:bodyPr/>
        <a:lstStyle/>
        <a:p>
          <a:endParaRPr lang="en-US"/>
        </a:p>
      </dgm:t>
    </dgm:pt>
    <dgm:pt modelId="{A3ADD7E0-33F1-4C58-A190-1A45A9A989BB}">
      <dgm:prSet/>
      <dgm:spPr/>
      <dgm:t>
        <a:bodyPr/>
        <a:lstStyle/>
        <a:p>
          <a:r>
            <a:rPr lang="en-IN" dirty="0"/>
            <a:t>Character</a:t>
          </a:r>
          <a:endParaRPr lang="en-US" dirty="0"/>
        </a:p>
      </dgm:t>
    </dgm:pt>
    <dgm:pt modelId="{90E81ABC-A383-46A6-8CB8-0D7708FB8416}" type="parTrans" cxnId="{BAE57D54-473D-4DEF-BFB1-5DC9679D83C8}">
      <dgm:prSet/>
      <dgm:spPr/>
      <dgm:t>
        <a:bodyPr/>
        <a:lstStyle/>
        <a:p>
          <a:endParaRPr lang="en-US"/>
        </a:p>
      </dgm:t>
    </dgm:pt>
    <dgm:pt modelId="{36354952-24D9-4EBE-B663-D494EC5D29C0}" type="sibTrans" cxnId="{BAE57D54-473D-4DEF-BFB1-5DC9679D83C8}">
      <dgm:prSet/>
      <dgm:spPr/>
      <dgm:t>
        <a:bodyPr/>
        <a:lstStyle/>
        <a:p>
          <a:endParaRPr lang="en-US"/>
        </a:p>
      </dgm:t>
    </dgm:pt>
    <dgm:pt modelId="{2F6138AC-C7AF-418C-B08D-6BEEDBEA559F}">
      <dgm:prSet/>
      <dgm:spPr/>
      <dgm:t>
        <a:bodyPr/>
        <a:lstStyle/>
        <a:p>
          <a:r>
            <a:rPr lang="en-IN" dirty="0"/>
            <a:t>String</a:t>
          </a:r>
          <a:endParaRPr lang="en-US" dirty="0"/>
        </a:p>
      </dgm:t>
    </dgm:pt>
    <dgm:pt modelId="{88152D4A-B74D-415E-869A-2018A3729775}" type="parTrans" cxnId="{3CDC365F-DC5B-42F0-96F7-49CC6CB0C90C}">
      <dgm:prSet/>
      <dgm:spPr/>
      <dgm:t>
        <a:bodyPr/>
        <a:lstStyle/>
        <a:p>
          <a:endParaRPr lang="en-US"/>
        </a:p>
      </dgm:t>
    </dgm:pt>
    <dgm:pt modelId="{DCFA5EBD-DB4E-4CA4-919D-C405AC5CA3E6}" type="sibTrans" cxnId="{3CDC365F-DC5B-42F0-96F7-49CC6CB0C90C}">
      <dgm:prSet/>
      <dgm:spPr/>
      <dgm:t>
        <a:bodyPr/>
        <a:lstStyle/>
        <a:p>
          <a:endParaRPr lang="en-US"/>
        </a:p>
      </dgm:t>
    </dgm:pt>
    <dgm:pt modelId="{C2E93EC8-CBBF-43DC-9A07-24FEE40CA3F6}" type="pres">
      <dgm:prSet presAssocID="{1B1D6015-6E08-4309-8FB6-8DA4678EF987}" presName="CompostProcess" presStyleCnt="0">
        <dgm:presLayoutVars>
          <dgm:dir/>
          <dgm:resizeHandles val="exact"/>
        </dgm:presLayoutVars>
      </dgm:prSet>
      <dgm:spPr/>
    </dgm:pt>
    <dgm:pt modelId="{C31C9971-86B1-4356-BF24-7A90A2E1F172}" type="pres">
      <dgm:prSet presAssocID="{1B1D6015-6E08-4309-8FB6-8DA4678EF987}" presName="arrow" presStyleLbl="bgShp" presStyleIdx="0" presStyleCnt="1"/>
      <dgm:spPr/>
    </dgm:pt>
    <dgm:pt modelId="{2F9BEDBE-55AB-4748-BAD6-43A2C371DA39}" type="pres">
      <dgm:prSet presAssocID="{1B1D6015-6E08-4309-8FB6-8DA4678EF987}" presName="linearProcess" presStyleCnt="0"/>
      <dgm:spPr/>
    </dgm:pt>
    <dgm:pt modelId="{B906C741-CC6F-4869-BD79-E8610106EF84}" type="pres">
      <dgm:prSet presAssocID="{2E41852F-132E-4953-909B-90DCA8E691E4}" presName="textNode" presStyleLbl="node1" presStyleIdx="0" presStyleCnt="5">
        <dgm:presLayoutVars>
          <dgm:bulletEnabled val="1"/>
        </dgm:presLayoutVars>
      </dgm:prSet>
      <dgm:spPr/>
    </dgm:pt>
    <dgm:pt modelId="{05735AA7-AAEB-488D-8474-797AA0959B2B}" type="pres">
      <dgm:prSet presAssocID="{4C0E59A2-B13D-4617-BC80-EA214CC13453}" presName="sibTrans" presStyleCnt="0"/>
      <dgm:spPr/>
    </dgm:pt>
    <dgm:pt modelId="{3FDEB04C-0F87-47E0-B708-FA83C62AC69A}" type="pres">
      <dgm:prSet presAssocID="{6CAB27CE-DF5E-4159-9C53-33AF71F5C293}" presName="textNode" presStyleLbl="node1" presStyleIdx="1" presStyleCnt="5">
        <dgm:presLayoutVars>
          <dgm:bulletEnabled val="1"/>
        </dgm:presLayoutVars>
      </dgm:prSet>
      <dgm:spPr/>
    </dgm:pt>
    <dgm:pt modelId="{E616549D-C1F9-44FC-88EF-73EB9F1B1194}" type="pres">
      <dgm:prSet presAssocID="{C4DF2545-EC8F-4E86-BC8C-5101C2735767}" presName="sibTrans" presStyleCnt="0"/>
      <dgm:spPr/>
    </dgm:pt>
    <dgm:pt modelId="{86C585F5-5A28-457D-9072-904846E29210}" type="pres">
      <dgm:prSet presAssocID="{9AAB8638-4EE4-451D-81F3-983CC40636EE}" presName="textNode" presStyleLbl="node1" presStyleIdx="2" presStyleCnt="5">
        <dgm:presLayoutVars>
          <dgm:bulletEnabled val="1"/>
        </dgm:presLayoutVars>
      </dgm:prSet>
      <dgm:spPr/>
    </dgm:pt>
    <dgm:pt modelId="{C6C35EFF-1B16-47FE-BF71-9ACED2F5C3A8}" type="pres">
      <dgm:prSet presAssocID="{85D4E5C2-EAF7-496A-A3B2-5314EE04D0EE}" presName="sibTrans" presStyleCnt="0"/>
      <dgm:spPr/>
    </dgm:pt>
    <dgm:pt modelId="{48D0BD57-11CD-4275-B5C7-5D56982ECD0B}" type="pres">
      <dgm:prSet presAssocID="{A3ADD7E0-33F1-4C58-A190-1A45A9A989BB}" presName="textNode" presStyleLbl="node1" presStyleIdx="3" presStyleCnt="5">
        <dgm:presLayoutVars>
          <dgm:bulletEnabled val="1"/>
        </dgm:presLayoutVars>
      </dgm:prSet>
      <dgm:spPr/>
    </dgm:pt>
    <dgm:pt modelId="{3813FC9F-62B8-4A10-BBEC-F54B867D4912}" type="pres">
      <dgm:prSet presAssocID="{36354952-24D9-4EBE-B663-D494EC5D29C0}" presName="sibTrans" presStyleCnt="0"/>
      <dgm:spPr/>
    </dgm:pt>
    <dgm:pt modelId="{E15DB9E6-9B63-452C-B5A0-09FC53FEC976}" type="pres">
      <dgm:prSet presAssocID="{2F6138AC-C7AF-418C-B08D-6BEEDBEA559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C41C501-1FFB-4811-8F6A-7F57CB820470}" type="presOf" srcId="{1B1D6015-6E08-4309-8FB6-8DA4678EF987}" destId="{C2E93EC8-CBBF-43DC-9A07-24FEE40CA3F6}" srcOrd="0" destOrd="0" presId="urn:microsoft.com/office/officeart/2005/8/layout/hProcess9"/>
    <dgm:cxn modelId="{4905782B-E049-4CDB-950E-C707EC7BD3A1}" srcId="{1B1D6015-6E08-4309-8FB6-8DA4678EF987}" destId="{9AAB8638-4EE4-451D-81F3-983CC40636EE}" srcOrd="2" destOrd="0" parTransId="{1CBD1BD5-6640-4FA0-A08F-5D9B2256660D}" sibTransId="{85D4E5C2-EAF7-496A-A3B2-5314EE04D0EE}"/>
    <dgm:cxn modelId="{3CDC365F-DC5B-42F0-96F7-49CC6CB0C90C}" srcId="{1B1D6015-6E08-4309-8FB6-8DA4678EF987}" destId="{2F6138AC-C7AF-418C-B08D-6BEEDBEA559F}" srcOrd="4" destOrd="0" parTransId="{88152D4A-B74D-415E-869A-2018A3729775}" sibTransId="{DCFA5EBD-DB4E-4CA4-919D-C405AC5CA3E6}"/>
    <dgm:cxn modelId="{6E309A45-119D-41BF-9EB7-113F5C974DBF}" srcId="{1B1D6015-6E08-4309-8FB6-8DA4678EF987}" destId="{6CAB27CE-DF5E-4159-9C53-33AF71F5C293}" srcOrd="1" destOrd="0" parTransId="{3E9029EE-9AF7-48AF-AE03-4466AA01C77E}" sibTransId="{C4DF2545-EC8F-4E86-BC8C-5101C2735767}"/>
    <dgm:cxn modelId="{72A36D47-E35F-4D12-85D0-A81B4D37A9DE}" type="presOf" srcId="{6CAB27CE-DF5E-4159-9C53-33AF71F5C293}" destId="{3FDEB04C-0F87-47E0-B708-FA83C62AC69A}" srcOrd="0" destOrd="0" presId="urn:microsoft.com/office/officeart/2005/8/layout/hProcess9"/>
    <dgm:cxn modelId="{BAE57D54-473D-4DEF-BFB1-5DC9679D83C8}" srcId="{1B1D6015-6E08-4309-8FB6-8DA4678EF987}" destId="{A3ADD7E0-33F1-4C58-A190-1A45A9A989BB}" srcOrd="3" destOrd="0" parTransId="{90E81ABC-A383-46A6-8CB8-0D7708FB8416}" sibTransId="{36354952-24D9-4EBE-B663-D494EC5D29C0}"/>
    <dgm:cxn modelId="{B3B56D7B-B5B5-497F-833D-3D90EE19ADE4}" srcId="{1B1D6015-6E08-4309-8FB6-8DA4678EF987}" destId="{2E41852F-132E-4953-909B-90DCA8E691E4}" srcOrd="0" destOrd="0" parTransId="{0294B2D8-DD5D-42C6-AE69-A64A1AA9DD91}" sibTransId="{4C0E59A2-B13D-4617-BC80-EA214CC13453}"/>
    <dgm:cxn modelId="{EE43D97E-4FB3-4533-9351-060161E25D28}" type="presOf" srcId="{A3ADD7E0-33F1-4C58-A190-1A45A9A989BB}" destId="{48D0BD57-11CD-4275-B5C7-5D56982ECD0B}" srcOrd="0" destOrd="0" presId="urn:microsoft.com/office/officeart/2005/8/layout/hProcess9"/>
    <dgm:cxn modelId="{D9EC099B-B093-4B4B-A116-227430A2B767}" type="presOf" srcId="{2E41852F-132E-4953-909B-90DCA8E691E4}" destId="{B906C741-CC6F-4869-BD79-E8610106EF84}" srcOrd="0" destOrd="0" presId="urn:microsoft.com/office/officeart/2005/8/layout/hProcess9"/>
    <dgm:cxn modelId="{F68621EC-C762-4431-B208-038839B918B2}" type="presOf" srcId="{9AAB8638-4EE4-451D-81F3-983CC40636EE}" destId="{86C585F5-5A28-457D-9072-904846E29210}" srcOrd="0" destOrd="0" presId="urn:microsoft.com/office/officeart/2005/8/layout/hProcess9"/>
    <dgm:cxn modelId="{11040CF4-60D6-4348-935F-FAD1CE5F93B5}" type="presOf" srcId="{2F6138AC-C7AF-418C-B08D-6BEEDBEA559F}" destId="{E15DB9E6-9B63-452C-B5A0-09FC53FEC976}" srcOrd="0" destOrd="0" presId="urn:microsoft.com/office/officeart/2005/8/layout/hProcess9"/>
    <dgm:cxn modelId="{E82D1E09-3778-4B59-BF4D-928A14320ADF}" type="presParOf" srcId="{C2E93EC8-CBBF-43DC-9A07-24FEE40CA3F6}" destId="{C31C9971-86B1-4356-BF24-7A90A2E1F172}" srcOrd="0" destOrd="0" presId="urn:microsoft.com/office/officeart/2005/8/layout/hProcess9"/>
    <dgm:cxn modelId="{0CCADF1F-3962-4A35-ADA6-B5AA764F8053}" type="presParOf" srcId="{C2E93EC8-CBBF-43DC-9A07-24FEE40CA3F6}" destId="{2F9BEDBE-55AB-4748-BAD6-43A2C371DA39}" srcOrd="1" destOrd="0" presId="urn:microsoft.com/office/officeart/2005/8/layout/hProcess9"/>
    <dgm:cxn modelId="{9252735F-E816-48F6-B1FC-8BC2C5C7B741}" type="presParOf" srcId="{2F9BEDBE-55AB-4748-BAD6-43A2C371DA39}" destId="{B906C741-CC6F-4869-BD79-E8610106EF84}" srcOrd="0" destOrd="0" presId="urn:microsoft.com/office/officeart/2005/8/layout/hProcess9"/>
    <dgm:cxn modelId="{BB988CE1-1DBF-4C26-9535-0E947EDC6D78}" type="presParOf" srcId="{2F9BEDBE-55AB-4748-BAD6-43A2C371DA39}" destId="{05735AA7-AAEB-488D-8474-797AA0959B2B}" srcOrd="1" destOrd="0" presId="urn:microsoft.com/office/officeart/2005/8/layout/hProcess9"/>
    <dgm:cxn modelId="{4E109850-02BC-49B9-B37B-70D9E48B86CE}" type="presParOf" srcId="{2F9BEDBE-55AB-4748-BAD6-43A2C371DA39}" destId="{3FDEB04C-0F87-47E0-B708-FA83C62AC69A}" srcOrd="2" destOrd="0" presId="urn:microsoft.com/office/officeart/2005/8/layout/hProcess9"/>
    <dgm:cxn modelId="{39750988-35CE-48DA-ABC2-DD6DA3EE7A5A}" type="presParOf" srcId="{2F9BEDBE-55AB-4748-BAD6-43A2C371DA39}" destId="{E616549D-C1F9-44FC-88EF-73EB9F1B1194}" srcOrd="3" destOrd="0" presId="urn:microsoft.com/office/officeart/2005/8/layout/hProcess9"/>
    <dgm:cxn modelId="{40483495-ADB5-4309-A5A0-FE4AD5CFC217}" type="presParOf" srcId="{2F9BEDBE-55AB-4748-BAD6-43A2C371DA39}" destId="{86C585F5-5A28-457D-9072-904846E29210}" srcOrd="4" destOrd="0" presId="urn:microsoft.com/office/officeart/2005/8/layout/hProcess9"/>
    <dgm:cxn modelId="{E317DAF3-8053-4011-AB65-D4580ADB1ED0}" type="presParOf" srcId="{2F9BEDBE-55AB-4748-BAD6-43A2C371DA39}" destId="{C6C35EFF-1B16-47FE-BF71-9ACED2F5C3A8}" srcOrd="5" destOrd="0" presId="urn:microsoft.com/office/officeart/2005/8/layout/hProcess9"/>
    <dgm:cxn modelId="{83E29C6D-EAD0-477D-A19D-6AF437F78C8B}" type="presParOf" srcId="{2F9BEDBE-55AB-4748-BAD6-43A2C371DA39}" destId="{48D0BD57-11CD-4275-B5C7-5D56982ECD0B}" srcOrd="6" destOrd="0" presId="urn:microsoft.com/office/officeart/2005/8/layout/hProcess9"/>
    <dgm:cxn modelId="{A79E988C-DE02-4F64-9F39-11982B64BD2C}" type="presParOf" srcId="{2F9BEDBE-55AB-4748-BAD6-43A2C371DA39}" destId="{3813FC9F-62B8-4A10-BBEC-F54B867D4912}" srcOrd="7" destOrd="0" presId="urn:microsoft.com/office/officeart/2005/8/layout/hProcess9"/>
    <dgm:cxn modelId="{7F06951E-D203-4108-84B7-691408390BE2}" type="presParOf" srcId="{2F9BEDBE-55AB-4748-BAD6-43A2C371DA39}" destId="{E15DB9E6-9B63-452C-B5A0-09FC53FEC97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E3DD86-37AB-47C1-A536-8C6AF1D814C3}" type="doc">
      <dgm:prSet loTypeId="urn:microsoft.com/office/officeart/2009/3/layout/StepUp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B4338C-353A-4848-A5CC-E28315E469BD}">
      <dgm:prSet phldrT="[Text]"/>
      <dgm:spPr/>
      <dgm:t>
        <a:bodyPr/>
        <a:lstStyle/>
        <a:p>
          <a:r>
            <a:rPr lang="en-IN" dirty="0"/>
            <a:t>1 D</a:t>
          </a:r>
          <a:endParaRPr lang="en-US" dirty="0"/>
        </a:p>
      </dgm:t>
    </dgm:pt>
    <dgm:pt modelId="{D2001EF5-24A3-450F-BCCB-4A21A0CB4232}" type="parTrans" cxnId="{32A710DC-C31D-42DE-A0AF-B8DBC752C1D3}">
      <dgm:prSet/>
      <dgm:spPr/>
      <dgm:t>
        <a:bodyPr/>
        <a:lstStyle/>
        <a:p>
          <a:endParaRPr lang="en-US"/>
        </a:p>
      </dgm:t>
    </dgm:pt>
    <dgm:pt modelId="{598883E3-B6A8-464D-A50C-FE2C2A18D3E3}" type="sibTrans" cxnId="{32A710DC-C31D-42DE-A0AF-B8DBC752C1D3}">
      <dgm:prSet/>
      <dgm:spPr/>
      <dgm:t>
        <a:bodyPr/>
        <a:lstStyle/>
        <a:p>
          <a:endParaRPr lang="en-US"/>
        </a:p>
      </dgm:t>
    </dgm:pt>
    <dgm:pt modelId="{D88B65F7-BAF6-47AE-9011-A26CEAFDA771}">
      <dgm:prSet phldrT="[Text]"/>
      <dgm:spPr/>
      <dgm:t>
        <a:bodyPr/>
        <a:lstStyle/>
        <a:p>
          <a:r>
            <a:rPr lang="en-IN" dirty="0"/>
            <a:t>2 D</a:t>
          </a:r>
          <a:endParaRPr lang="en-US" dirty="0"/>
        </a:p>
      </dgm:t>
    </dgm:pt>
    <dgm:pt modelId="{2AE14CCD-13B3-4593-9B49-F16A65427DC7}" type="parTrans" cxnId="{8164D618-9683-412B-BB64-9D2E5BE082C7}">
      <dgm:prSet/>
      <dgm:spPr/>
      <dgm:t>
        <a:bodyPr/>
        <a:lstStyle/>
        <a:p>
          <a:endParaRPr lang="en-US"/>
        </a:p>
      </dgm:t>
    </dgm:pt>
    <dgm:pt modelId="{16EFDF77-0BD7-4AE4-9CDC-8F46C37A37CE}" type="sibTrans" cxnId="{8164D618-9683-412B-BB64-9D2E5BE082C7}">
      <dgm:prSet/>
      <dgm:spPr/>
      <dgm:t>
        <a:bodyPr/>
        <a:lstStyle/>
        <a:p>
          <a:endParaRPr lang="en-US"/>
        </a:p>
      </dgm:t>
    </dgm:pt>
    <dgm:pt modelId="{45E4DD2C-05C7-424B-8FB4-1F7492407714}">
      <dgm:prSet phldrT="[Text]"/>
      <dgm:spPr/>
      <dgm:t>
        <a:bodyPr/>
        <a:lstStyle/>
        <a:p>
          <a:r>
            <a:rPr lang="en-IN" dirty="0"/>
            <a:t>n D</a:t>
          </a:r>
          <a:endParaRPr lang="en-US" dirty="0"/>
        </a:p>
      </dgm:t>
    </dgm:pt>
    <dgm:pt modelId="{8DB39ABF-C532-4A17-952F-EA9341EABF83}" type="parTrans" cxnId="{069A1E88-844A-406D-9ECD-74E272316DD0}">
      <dgm:prSet/>
      <dgm:spPr/>
      <dgm:t>
        <a:bodyPr/>
        <a:lstStyle/>
        <a:p>
          <a:endParaRPr lang="en-US"/>
        </a:p>
      </dgm:t>
    </dgm:pt>
    <dgm:pt modelId="{F26C5677-71C3-44B3-BA67-9B1C73588432}" type="sibTrans" cxnId="{069A1E88-844A-406D-9ECD-74E272316DD0}">
      <dgm:prSet/>
      <dgm:spPr/>
      <dgm:t>
        <a:bodyPr/>
        <a:lstStyle/>
        <a:p>
          <a:endParaRPr lang="en-US"/>
        </a:p>
      </dgm:t>
    </dgm:pt>
    <dgm:pt modelId="{278DD033-09BF-4CEA-BA5E-863500BF8CAA}" type="pres">
      <dgm:prSet presAssocID="{E8E3DD86-37AB-47C1-A536-8C6AF1D814C3}" presName="rootnode" presStyleCnt="0">
        <dgm:presLayoutVars>
          <dgm:chMax/>
          <dgm:chPref/>
          <dgm:dir/>
          <dgm:animLvl val="lvl"/>
        </dgm:presLayoutVars>
      </dgm:prSet>
      <dgm:spPr/>
    </dgm:pt>
    <dgm:pt modelId="{E6DB144B-5EC1-47FA-BD68-4C6E6511A099}" type="pres">
      <dgm:prSet presAssocID="{B7B4338C-353A-4848-A5CC-E28315E469BD}" presName="composite" presStyleCnt="0"/>
      <dgm:spPr/>
    </dgm:pt>
    <dgm:pt modelId="{243C303B-872E-4980-9613-0B0BFDA4D4E5}" type="pres">
      <dgm:prSet presAssocID="{B7B4338C-353A-4848-A5CC-E28315E469BD}" presName="LShape" presStyleLbl="alignNode1" presStyleIdx="0" presStyleCnt="5"/>
      <dgm:spPr/>
    </dgm:pt>
    <dgm:pt modelId="{A75C5B65-D697-4CC1-B988-A7A465A5B782}" type="pres">
      <dgm:prSet presAssocID="{B7B4338C-353A-4848-A5CC-E28315E469B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15E0FD2-68FE-479A-BDCC-88BA163DBF69}" type="pres">
      <dgm:prSet presAssocID="{B7B4338C-353A-4848-A5CC-E28315E469BD}" presName="Triangle" presStyleLbl="alignNode1" presStyleIdx="1" presStyleCnt="5"/>
      <dgm:spPr/>
    </dgm:pt>
    <dgm:pt modelId="{9E89FF58-C386-4807-B628-07113A406795}" type="pres">
      <dgm:prSet presAssocID="{598883E3-B6A8-464D-A50C-FE2C2A18D3E3}" presName="sibTrans" presStyleCnt="0"/>
      <dgm:spPr/>
    </dgm:pt>
    <dgm:pt modelId="{4C206FC6-DFFC-476C-A5D7-3A2843AF4C84}" type="pres">
      <dgm:prSet presAssocID="{598883E3-B6A8-464D-A50C-FE2C2A18D3E3}" presName="space" presStyleCnt="0"/>
      <dgm:spPr/>
    </dgm:pt>
    <dgm:pt modelId="{FD3084E8-6BF8-4085-A5B9-77EA16E51B1A}" type="pres">
      <dgm:prSet presAssocID="{D88B65F7-BAF6-47AE-9011-A26CEAFDA771}" presName="composite" presStyleCnt="0"/>
      <dgm:spPr/>
    </dgm:pt>
    <dgm:pt modelId="{1425AF43-CD78-4407-A32B-1F7C1EFFEE08}" type="pres">
      <dgm:prSet presAssocID="{D88B65F7-BAF6-47AE-9011-A26CEAFDA771}" presName="LShape" presStyleLbl="alignNode1" presStyleIdx="2" presStyleCnt="5"/>
      <dgm:spPr/>
    </dgm:pt>
    <dgm:pt modelId="{FA8BA608-7670-4FDC-B2EA-D7CDBA61B46F}" type="pres">
      <dgm:prSet presAssocID="{D88B65F7-BAF6-47AE-9011-A26CEAFDA77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31C0D6B-1DD8-4DE8-A748-2AAC0949ADBA}" type="pres">
      <dgm:prSet presAssocID="{D88B65F7-BAF6-47AE-9011-A26CEAFDA771}" presName="Triangle" presStyleLbl="alignNode1" presStyleIdx="3" presStyleCnt="5"/>
      <dgm:spPr/>
    </dgm:pt>
    <dgm:pt modelId="{F36B79AE-DF6A-45DF-9BB3-285A78782E85}" type="pres">
      <dgm:prSet presAssocID="{16EFDF77-0BD7-4AE4-9CDC-8F46C37A37CE}" presName="sibTrans" presStyleCnt="0"/>
      <dgm:spPr/>
    </dgm:pt>
    <dgm:pt modelId="{21C2CBE8-9D54-4198-BA06-F2255A791C45}" type="pres">
      <dgm:prSet presAssocID="{16EFDF77-0BD7-4AE4-9CDC-8F46C37A37CE}" presName="space" presStyleCnt="0"/>
      <dgm:spPr/>
    </dgm:pt>
    <dgm:pt modelId="{250335B7-4BC2-4977-AEEE-58E35504D683}" type="pres">
      <dgm:prSet presAssocID="{45E4DD2C-05C7-424B-8FB4-1F7492407714}" presName="composite" presStyleCnt="0"/>
      <dgm:spPr/>
    </dgm:pt>
    <dgm:pt modelId="{3C97A959-8123-49E2-9B0E-8FA6154BDDB9}" type="pres">
      <dgm:prSet presAssocID="{45E4DD2C-05C7-424B-8FB4-1F7492407714}" presName="LShape" presStyleLbl="alignNode1" presStyleIdx="4" presStyleCnt="5"/>
      <dgm:spPr/>
    </dgm:pt>
    <dgm:pt modelId="{9A8C02E4-E62A-432F-8175-F8BDEA64BF65}" type="pres">
      <dgm:prSet presAssocID="{45E4DD2C-05C7-424B-8FB4-1F749240771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164D618-9683-412B-BB64-9D2E5BE082C7}" srcId="{E8E3DD86-37AB-47C1-A536-8C6AF1D814C3}" destId="{D88B65F7-BAF6-47AE-9011-A26CEAFDA771}" srcOrd="1" destOrd="0" parTransId="{2AE14CCD-13B3-4593-9B49-F16A65427DC7}" sibTransId="{16EFDF77-0BD7-4AE4-9CDC-8F46C37A37CE}"/>
    <dgm:cxn modelId="{E3857C5D-8DD7-4DDF-8EAA-A9E72CBEA583}" type="presOf" srcId="{E8E3DD86-37AB-47C1-A536-8C6AF1D814C3}" destId="{278DD033-09BF-4CEA-BA5E-863500BF8CAA}" srcOrd="0" destOrd="0" presId="urn:microsoft.com/office/officeart/2009/3/layout/StepUpProcess"/>
    <dgm:cxn modelId="{069A1E88-844A-406D-9ECD-74E272316DD0}" srcId="{E8E3DD86-37AB-47C1-A536-8C6AF1D814C3}" destId="{45E4DD2C-05C7-424B-8FB4-1F7492407714}" srcOrd="2" destOrd="0" parTransId="{8DB39ABF-C532-4A17-952F-EA9341EABF83}" sibTransId="{F26C5677-71C3-44B3-BA67-9B1C73588432}"/>
    <dgm:cxn modelId="{4E5A8990-97A5-4C19-A355-1741567512E3}" type="presOf" srcId="{45E4DD2C-05C7-424B-8FB4-1F7492407714}" destId="{9A8C02E4-E62A-432F-8175-F8BDEA64BF65}" srcOrd="0" destOrd="0" presId="urn:microsoft.com/office/officeart/2009/3/layout/StepUpProcess"/>
    <dgm:cxn modelId="{8C786A9B-7CD0-445F-B05E-38161D09FF61}" type="presOf" srcId="{B7B4338C-353A-4848-A5CC-E28315E469BD}" destId="{A75C5B65-D697-4CC1-B988-A7A465A5B782}" srcOrd="0" destOrd="0" presId="urn:microsoft.com/office/officeart/2009/3/layout/StepUpProcess"/>
    <dgm:cxn modelId="{A87EA5BC-069C-4FC0-9B51-B016E858E168}" type="presOf" srcId="{D88B65F7-BAF6-47AE-9011-A26CEAFDA771}" destId="{FA8BA608-7670-4FDC-B2EA-D7CDBA61B46F}" srcOrd="0" destOrd="0" presId="urn:microsoft.com/office/officeart/2009/3/layout/StepUpProcess"/>
    <dgm:cxn modelId="{32A710DC-C31D-42DE-A0AF-B8DBC752C1D3}" srcId="{E8E3DD86-37AB-47C1-A536-8C6AF1D814C3}" destId="{B7B4338C-353A-4848-A5CC-E28315E469BD}" srcOrd="0" destOrd="0" parTransId="{D2001EF5-24A3-450F-BCCB-4A21A0CB4232}" sibTransId="{598883E3-B6A8-464D-A50C-FE2C2A18D3E3}"/>
    <dgm:cxn modelId="{8CD4C779-BB71-4B6D-9215-0A9FF0B8FFAD}" type="presParOf" srcId="{278DD033-09BF-4CEA-BA5E-863500BF8CAA}" destId="{E6DB144B-5EC1-47FA-BD68-4C6E6511A099}" srcOrd="0" destOrd="0" presId="urn:microsoft.com/office/officeart/2009/3/layout/StepUpProcess"/>
    <dgm:cxn modelId="{988DE883-CB8D-4DD4-B014-0E1E0B918E73}" type="presParOf" srcId="{E6DB144B-5EC1-47FA-BD68-4C6E6511A099}" destId="{243C303B-872E-4980-9613-0B0BFDA4D4E5}" srcOrd="0" destOrd="0" presId="urn:microsoft.com/office/officeart/2009/3/layout/StepUpProcess"/>
    <dgm:cxn modelId="{1E296651-7E84-465A-8581-554DE6431646}" type="presParOf" srcId="{E6DB144B-5EC1-47FA-BD68-4C6E6511A099}" destId="{A75C5B65-D697-4CC1-B988-A7A465A5B782}" srcOrd="1" destOrd="0" presId="urn:microsoft.com/office/officeart/2009/3/layout/StepUpProcess"/>
    <dgm:cxn modelId="{9C86B2F7-D470-4F53-A5A7-DA061DD6CD27}" type="presParOf" srcId="{E6DB144B-5EC1-47FA-BD68-4C6E6511A099}" destId="{415E0FD2-68FE-479A-BDCC-88BA163DBF69}" srcOrd="2" destOrd="0" presId="urn:microsoft.com/office/officeart/2009/3/layout/StepUpProcess"/>
    <dgm:cxn modelId="{71C75264-2E6A-48A4-929F-A4BF88ACB1D2}" type="presParOf" srcId="{278DD033-09BF-4CEA-BA5E-863500BF8CAA}" destId="{9E89FF58-C386-4807-B628-07113A406795}" srcOrd="1" destOrd="0" presId="urn:microsoft.com/office/officeart/2009/3/layout/StepUpProcess"/>
    <dgm:cxn modelId="{315D0C38-7838-4903-B3C1-44152D048A84}" type="presParOf" srcId="{9E89FF58-C386-4807-B628-07113A406795}" destId="{4C206FC6-DFFC-476C-A5D7-3A2843AF4C84}" srcOrd="0" destOrd="0" presId="urn:microsoft.com/office/officeart/2009/3/layout/StepUpProcess"/>
    <dgm:cxn modelId="{B8E16B0F-FD3D-40A0-B688-CDA2181FF5D7}" type="presParOf" srcId="{278DD033-09BF-4CEA-BA5E-863500BF8CAA}" destId="{FD3084E8-6BF8-4085-A5B9-77EA16E51B1A}" srcOrd="2" destOrd="0" presId="urn:microsoft.com/office/officeart/2009/3/layout/StepUpProcess"/>
    <dgm:cxn modelId="{EE0255A3-4805-47CD-A997-7C43CE61DCA0}" type="presParOf" srcId="{FD3084E8-6BF8-4085-A5B9-77EA16E51B1A}" destId="{1425AF43-CD78-4407-A32B-1F7C1EFFEE08}" srcOrd="0" destOrd="0" presId="urn:microsoft.com/office/officeart/2009/3/layout/StepUpProcess"/>
    <dgm:cxn modelId="{8AB99D21-C115-4C93-BBAD-3FBCDDFBC979}" type="presParOf" srcId="{FD3084E8-6BF8-4085-A5B9-77EA16E51B1A}" destId="{FA8BA608-7670-4FDC-B2EA-D7CDBA61B46F}" srcOrd="1" destOrd="0" presId="urn:microsoft.com/office/officeart/2009/3/layout/StepUpProcess"/>
    <dgm:cxn modelId="{BA1EA1EB-023F-4493-89AE-B707C8060666}" type="presParOf" srcId="{FD3084E8-6BF8-4085-A5B9-77EA16E51B1A}" destId="{931C0D6B-1DD8-4DE8-A748-2AAC0949ADBA}" srcOrd="2" destOrd="0" presId="urn:microsoft.com/office/officeart/2009/3/layout/StepUpProcess"/>
    <dgm:cxn modelId="{548A77AD-390B-4E22-80A2-2AEAB9B8D7F2}" type="presParOf" srcId="{278DD033-09BF-4CEA-BA5E-863500BF8CAA}" destId="{F36B79AE-DF6A-45DF-9BB3-285A78782E85}" srcOrd="3" destOrd="0" presId="urn:microsoft.com/office/officeart/2009/3/layout/StepUpProcess"/>
    <dgm:cxn modelId="{A8CFE438-5CA7-4D96-84BA-8ADB7AF5FA4E}" type="presParOf" srcId="{F36B79AE-DF6A-45DF-9BB3-285A78782E85}" destId="{21C2CBE8-9D54-4198-BA06-F2255A791C45}" srcOrd="0" destOrd="0" presId="urn:microsoft.com/office/officeart/2009/3/layout/StepUpProcess"/>
    <dgm:cxn modelId="{E2A7F174-3245-4B2C-90F3-3DA382F6E04E}" type="presParOf" srcId="{278DD033-09BF-4CEA-BA5E-863500BF8CAA}" destId="{250335B7-4BC2-4977-AEEE-58E35504D683}" srcOrd="4" destOrd="0" presId="urn:microsoft.com/office/officeart/2009/3/layout/StepUpProcess"/>
    <dgm:cxn modelId="{443969E6-51B5-4730-9069-D14F9DA7DC32}" type="presParOf" srcId="{250335B7-4BC2-4977-AEEE-58E35504D683}" destId="{3C97A959-8123-49E2-9B0E-8FA6154BDDB9}" srcOrd="0" destOrd="0" presId="urn:microsoft.com/office/officeart/2009/3/layout/StepUpProcess"/>
    <dgm:cxn modelId="{24032106-CA54-4C98-B50B-010EF0C00BA3}" type="presParOf" srcId="{250335B7-4BC2-4977-AEEE-58E35504D683}" destId="{9A8C02E4-E62A-432F-8175-F8BDEA64BF6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91A884-B076-46EE-AE0A-3893975CB5B4}" type="doc">
      <dgm:prSet loTypeId="urn:microsoft.com/office/officeart/2005/8/layout/matrix1" loCatId="matrix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8080D1C-1372-4C61-9E0B-7B934420EC95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Operators</a:t>
          </a:r>
          <a:endParaRPr lang="en-US" dirty="0">
            <a:solidFill>
              <a:schemeClr val="tx1"/>
            </a:solidFill>
          </a:endParaRPr>
        </a:p>
      </dgm:t>
    </dgm:pt>
    <dgm:pt modelId="{F3E598E1-C152-402D-ABC6-B7B089BCDAC5}" type="parTrans" cxnId="{6B9F4358-9D77-44A7-B728-BFABF655C421}">
      <dgm:prSet/>
      <dgm:spPr/>
      <dgm:t>
        <a:bodyPr/>
        <a:lstStyle/>
        <a:p>
          <a:endParaRPr lang="en-US"/>
        </a:p>
      </dgm:t>
    </dgm:pt>
    <dgm:pt modelId="{2D059454-6EF7-400C-AF89-997E1F81F196}" type="sibTrans" cxnId="{6B9F4358-9D77-44A7-B728-BFABF655C421}">
      <dgm:prSet/>
      <dgm:spPr/>
      <dgm:t>
        <a:bodyPr/>
        <a:lstStyle/>
        <a:p>
          <a:endParaRPr lang="en-US"/>
        </a:p>
      </dgm:t>
    </dgm:pt>
    <dgm:pt modelId="{19EBF00E-81D2-40DA-BEB8-D9C10531D373}">
      <dgm:prSet phldrT="[Text]"/>
      <dgm:spPr/>
      <dgm:t>
        <a:bodyPr/>
        <a:lstStyle/>
        <a:p>
          <a:r>
            <a:rPr lang="en-IN" dirty="0"/>
            <a:t>Arithmetic</a:t>
          </a:r>
          <a:endParaRPr lang="en-US" dirty="0"/>
        </a:p>
      </dgm:t>
    </dgm:pt>
    <dgm:pt modelId="{FD39F300-AF07-4021-BADD-07340EEB35AA}" type="parTrans" cxnId="{EE289BBD-677B-443A-AA4E-BF88DB6A531C}">
      <dgm:prSet/>
      <dgm:spPr/>
      <dgm:t>
        <a:bodyPr/>
        <a:lstStyle/>
        <a:p>
          <a:endParaRPr lang="en-US"/>
        </a:p>
      </dgm:t>
    </dgm:pt>
    <dgm:pt modelId="{8D2F9B22-8B54-4588-91AD-9E1D5546B6C1}" type="sibTrans" cxnId="{EE289BBD-677B-443A-AA4E-BF88DB6A531C}">
      <dgm:prSet/>
      <dgm:spPr/>
      <dgm:t>
        <a:bodyPr/>
        <a:lstStyle/>
        <a:p>
          <a:endParaRPr lang="en-US"/>
        </a:p>
      </dgm:t>
    </dgm:pt>
    <dgm:pt modelId="{92DA1C31-057F-4DA7-B9B6-ABE2DC66FC0E}">
      <dgm:prSet phldrT="[Text]"/>
      <dgm:spPr/>
      <dgm:t>
        <a:bodyPr/>
        <a:lstStyle/>
        <a:p>
          <a:r>
            <a:rPr lang="en-IN" dirty="0"/>
            <a:t>Bitwise</a:t>
          </a:r>
          <a:endParaRPr lang="en-US" dirty="0"/>
        </a:p>
      </dgm:t>
    </dgm:pt>
    <dgm:pt modelId="{6076B8B6-67F5-4C5E-9FB7-97F27D28E977}" type="parTrans" cxnId="{0D0EE36F-B1E8-4CD7-BCFA-626617FEBA55}">
      <dgm:prSet/>
      <dgm:spPr/>
      <dgm:t>
        <a:bodyPr/>
        <a:lstStyle/>
        <a:p>
          <a:endParaRPr lang="en-US"/>
        </a:p>
      </dgm:t>
    </dgm:pt>
    <dgm:pt modelId="{ECA0CECF-5BB5-4797-BE36-FF7BE1B2FCAE}" type="sibTrans" cxnId="{0D0EE36F-B1E8-4CD7-BCFA-626617FEBA55}">
      <dgm:prSet/>
      <dgm:spPr/>
      <dgm:t>
        <a:bodyPr/>
        <a:lstStyle/>
        <a:p>
          <a:endParaRPr lang="en-US"/>
        </a:p>
      </dgm:t>
    </dgm:pt>
    <dgm:pt modelId="{33D6ABAE-E2B0-469B-9102-4A8552ED0876}">
      <dgm:prSet phldrT="[Text]"/>
      <dgm:spPr/>
      <dgm:t>
        <a:bodyPr/>
        <a:lstStyle/>
        <a:p>
          <a:r>
            <a:rPr lang="en-IN" dirty="0"/>
            <a:t>Relational</a:t>
          </a:r>
          <a:endParaRPr lang="en-US" dirty="0"/>
        </a:p>
      </dgm:t>
    </dgm:pt>
    <dgm:pt modelId="{909430F9-ADF7-48BF-B1A0-F364BD2A614E}" type="parTrans" cxnId="{DED58B22-465C-4920-843D-0577263BC9C6}">
      <dgm:prSet/>
      <dgm:spPr/>
      <dgm:t>
        <a:bodyPr/>
        <a:lstStyle/>
        <a:p>
          <a:endParaRPr lang="en-US"/>
        </a:p>
      </dgm:t>
    </dgm:pt>
    <dgm:pt modelId="{B34318B6-47EF-453C-857C-7080633D416F}" type="sibTrans" cxnId="{DED58B22-465C-4920-843D-0577263BC9C6}">
      <dgm:prSet/>
      <dgm:spPr/>
      <dgm:t>
        <a:bodyPr/>
        <a:lstStyle/>
        <a:p>
          <a:endParaRPr lang="en-US"/>
        </a:p>
      </dgm:t>
    </dgm:pt>
    <dgm:pt modelId="{073DF422-DBEF-4F3A-9A7E-6925801452BC}">
      <dgm:prSet phldrT="[Text]"/>
      <dgm:spPr/>
      <dgm:t>
        <a:bodyPr/>
        <a:lstStyle/>
        <a:p>
          <a:r>
            <a:rPr lang="en-IN" dirty="0"/>
            <a:t>Logical</a:t>
          </a:r>
          <a:endParaRPr lang="en-US" dirty="0"/>
        </a:p>
      </dgm:t>
    </dgm:pt>
    <dgm:pt modelId="{635D1E1D-53EC-425B-9EE0-E9962FCE931C}" type="parTrans" cxnId="{6DC99178-0438-4094-891C-6E188C9DE203}">
      <dgm:prSet/>
      <dgm:spPr/>
      <dgm:t>
        <a:bodyPr/>
        <a:lstStyle/>
        <a:p>
          <a:endParaRPr lang="en-US"/>
        </a:p>
      </dgm:t>
    </dgm:pt>
    <dgm:pt modelId="{D8C54007-E889-40F3-BBBD-277CCCB74049}" type="sibTrans" cxnId="{6DC99178-0438-4094-891C-6E188C9DE203}">
      <dgm:prSet/>
      <dgm:spPr/>
      <dgm:t>
        <a:bodyPr/>
        <a:lstStyle/>
        <a:p>
          <a:endParaRPr lang="en-US"/>
        </a:p>
      </dgm:t>
    </dgm:pt>
    <dgm:pt modelId="{21075618-4573-4591-8C23-0A72C9BCE954}" type="pres">
      <dgm:prSet presAssocID="{A591A884-B076-46EE-AE0A-3893975CB5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C4E2C52-742A-4A4C-ABC4-50B68E296132}" type="pres">
      <dgm:prSet presAssocID="{A591A884-B076-46EE-AE0A-3893975CB5B4}" presName="matrix" presStyleCnt="0"/>
      <dgm:spPr/>
    </dgm:pt>
    <dgm:pt modelId="{07E88009-6ED8-4D74-B6B2-B45D9180311C}" type="pres">
      <dgm:prSet presAssocID="{A591A884-B076-46EE-AE0A-3893975CB5B4}" presName="tile1" presStyleLbl="node1" presStyleIdx="0" presStyleCnt="4"/>
      <dgm:spPr/>
    </dgm:pt>
    <dgm:pt modelId="{7B4989FB-7BD7-423D-ACB6-7DFBB2B94569}" type="pres">
      <dgm:prSet presAssocID="{A591A884-B076-46EE-AE0A-3893975CB5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3653EF-BB11-4DC8-8975-3A552654F9BD}" type="pres">
      <dgm:prSet presAssocID="{A591A884-B076-46EE-AE0A-3893975CB5B4}" presName="tile2" presStyleLbl="node1" presStyleIdx="1" presStyleCnt="4"/>
      <dgm:spPr/>
    </dgm:pt>
    <dgm:pt modelId="{243539B6-C942-422F-8EC3-D22DB8FB3938}" type="pres">
      <dgm:prSet presAssocID="{A591A884-B076-46EE-AE0A-3893975CB5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3EE4DC-186C-4319-8DC8-B1C6B180DE30}" type="pres">
      <dgm:prSet presAssocID="{A591A884-B076-46EE-AE0A-3893975CB5B4}" presName="tile3" presStyleLbl="node1" presStyleIdx="2" presStyleCnt="4"/>
      <dgm:spPr/>
    </dgm:pt>
    <dgm:pt modelId="{D29B95A7-75F7-4F64-AB1B-D04343546D41}" type="pres">
      <dgm:prSet presAssocID="{A591A884-B076-46EE-AE0A-3893975CB5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79EA67-3E59-452F-9663-69E4E49B137E}" type="pres">
      <dgm:prSet presAssocID="{A591A884-B076-46EE-AE0A-3893975CB5B4}" presName="tile4" presStyleLbl="node1" presStyleIdx="3" presStyleCnt="4"/>
      <dgm:spPr/>
    </dgm:pt>
    <dgm:pt modelId="{3DA27119-6B04-4EA9-ACD6-F38FE99896F8}" type="pres">
      <dgm:prSet presAssocID="{A591A884-B076-46EE-AE0A-3893975CB5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0B0B9EA-CD04-4E03-A185-ECC4E65C60B0}" type="pres">
      <dgm:prSet presAssocID="{A591A884-B076-46EE-AE0A-3893975CB5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19D4007-C5E8-42EB-8EA5-2D6755A4BAE7}" type="presOf" srcId="{92DA1C31-057F-4DA7-B9B6-ABE2DC66FC0E}" destId="{243539B6-C942-422F-8EC3-D22DB8FB3938}" srcOrd="1" destOrd="0" presId="urn:microsoft.com/office/officeart/2005/8/layout/matrix1"/>
    <dgm:cxn modelId="{DED58B22-465C-4920-843D-0577263BC9C6}" srcId="{E8080D1C-1372-4C61-9E0B-7B934420EC95}" destId="{33D6ABAE-E2B0-469B-9102-4A8552ED0876}" srcOrd="2" destOrd="0" parTransId="{909430F9-ADF7-48BF-B1A0-F364BD2A614E}" sibTransId="{B34318B6-47EF-453C-857C-7080633D416F}"/>
    <dgm:cxn modelId="{4B8BDA26-A9BE-4A47-AA39-8E1F5AA84560}" type="presOf" srcId="{E8080D1C-1372-4C61-9E0B-7B934420EC95}" destId="{F0B0B9EA-CD04-4E03-A185-ECC4E65C60B0}" srcOrd="0" destOrd="0" presId="urn:microsoft.com/office/officeart/2005/8/layout/matrix1"/>
    <dgm:cxn modelId="{AD00E43D-AED3-4D29-B49D-227A459FBB4E}" type="presOf" srcId="{92DA1C31-057F-4DA7-B9B6-ABE2DC66FC0E}" destId="{C53653EF-BB11-4DC8-8975-3A552654F9BD}" srcOrd="0" destOrd="0" presId="urn:microsoft.com/office/officeart/2005/8/layout/matrix1"/>
    <dgm:cxn modelId="{0D0EE36F-B1E8-4CD7-BCFA-626617FEBA55}" srcId="{E8080D1C-1372-4C61-9E0B-7B934420EC95}" destId="{92DA1C31-057F-4DA7-B9B6-ABE2DC66FC0E}" srcOrd="1" destOrd="0" parTransId="{6076B8B6-67F5-4C5E-9FB7-97F27D28E977}" sibTransId="{ECA0CECF-5BB5-4797-BE36-FF7BE1B2FCAE}"/>
    <dgm:cxn modelId="{6B9F4358-9D77-44A7-B728-BFABF655C421}" srcId="{A591A884-B076-46EE-AE0A-3893975CB5B4}" destId="{E8080D1C-1372-4C61-9E0B-7B934420EC95}" srcOrd="0" destOrd="0" parTransId="{F3E598E1-C152-402D-ABC6-B7B089BCDAC5}" sibTransId="{2D059454-6EF7-400C-AF89-997E1F81F196}"/>
    <dgm:cxn modelId="{6DC99178-0438-4094-891C-6E188C9DE203}" srcId="{E8080D1C-1372-4C61-9E0B-7B934420EC95}" destId="{073DF422-DBEF-4F3A-9A7E-6925801452BC}" srcOrd="3" destOrd="0" parTransId="{635D1E1D-53EC-425B-9EE0-E9962FCE931C}" sibTransId="{D8C54007-E889-40F3-BBBD-277CCCB74049}"/>
    <dgm:cxn modelId="{1E4BF28B-7E52-434A-8B0A-1DD56265DD16}" type="presOf" srcId="{A591A884-B076-46EE-AE0A-3893975CB5B4}" destId="{21075618-4573-4591-8C23-0A72C9BCE954}" srcOrd="0" destOrd="0" presId="urn:microsoft.com/office/officeart/2005/8/layout/matrix1"/>
    <dgm:cxn modelId="{48349BA9-C691-47BC-A792-947496ED0392}" type="presOf" srcId="{073DF422-DBEF-4F3A-9A7E-6925801452BC}" destId="{D179EA67-3E59-452F-9663-69E4E49B137E}" srcOrd="0" destOrd="0" presId="urn:microsoft.com/office/officeart/2005/8/layout/matrix1"/>
    <dgm:cxn modelId="{AB21CFB8-22B1-402D-A657-DE0EB17C1CA7}" type="presOf" srcId="{33D6ABAE-E2B0-469B-9102-4A8552ED0876}" destId="{D29B95A7-75F7-4F64-AB1B-D04343546D41}" srcOrd="1" destOrd="0" presId="urn:microsoft.com/office/officeart/2005/8/layout/matrix1"/>
    <dgm:cxn modelId="{EE289BBD-677B-443A-AA4E-BF88DB6A531C}" srcId="{E8080D1C-1372-4C61-9E0B-7B934420EC95}" destId="{19EBF00E-81D2-40DA-BEB8-D9C10531D373}" srcOrd="0" destOrd="0" parTransId="{FD39F300-AF07-4021-BADD-07340EEB35AA}" sibTransId="{8D2F9B22-8B54-4588-91AD-9E1D5546B6C1}"/>
    <dgm:cxn modelId="{03D699CE-E922-4D10-998F-D1118FCEC241}" type="presOf" srcId="{073DF422-DBEF-4F3A-9A7E-6925801452BC}" destId="{3DA27119-6B04-4EA9-ACD6-F38FE99896F8}" srcOrd="1" destOrd="0" presId="urn:microsoft.com/office/officeart/2005/8/layout/matrix1"/>
    <dgm:cxn modelId="{A1B6CFD4-D7C7-4060-87A1-8FBC990308D2}" type="presOf" srcId="{19EBF00E-81D2-40DA-BEB8-D9C10531D373}" destId="{7B4989FB-7BD7-423D-ACB6-7DFBB2B94569}" srcOrd="1" destOrd="0" presId="urn:microsoft.com/office/officeart/2005/8/layout/matrix1"/>
    <dgm:cxn modelId="{ADEECFEF-72A0-4A30-A46A-3153BA6A6D68}" type="presOf" srcId="{33D6ABAE-E2B0-469B-9102-4A8552ED0876}" destId="{E53EE4DC-186C-4319-8DC8-B1C6B180DE30}" srcOrd="0" destOrd="0" presId="urn:microsoft.com/office/officeart/2005/8/layout/matrix1"/>
    <dgm:cxn modelId="{CF4C5DFE-C415-4E15-8F7D-3025D9E500B1}" type="presOf" srcId="{19EBF00E-81D2-40DA-BEB8-D9C10531D373}" destId="{07E88009-6ED8-4D74-B6B2-B45D9180311C}" srcOrd="0" destOrd="0" presId="urn:microsoft.com/office/officeart/2005/8/layout/matrix1"/>
    <dgm:cxn modelId="{A01F08CA-3005-4044-8EA3-16B46FF6500C}" type="presParOf" srcId="{21075618-4573-4591-8C23-0A72C9BCE954}" destId="{1C4E2C52-742A-4A4C-ABC4-50B68E296132}" srcOrd="0" destOrd="0" presId="urn:microsoft.com/office/officeart/2005/8/layout/matrix1"/>
    <dgm:cxn modelId="{59E961DC-B999-4F9C-865F-A3385F3BB2E7}" type="presParOf" srcId="{1C4E2C52-742A-4A4C-ABC4-50B68E296132}" destId="{07E88009-6ED8-4D74-B6B2-B45D9180311C}" srcOrd="0" destOrd="0" presId="urn:microsoft.com/office/officeart/2005/8/layout/matrix1"/>
    <dgm:cxn modelId="{28E376EB-D77C-4615-92A2-5F7DBF1AC0DD}" type="presParOf" srcId="{1C4E2C52-742A-4A4C-ABC4-50B68E296132}" destId="{7B4989FB-7BD7-423D-ACB6-7DFBB2B94569}" srcOrd="1" destOrd="0" presId="urn:microsoft.com/office/officeart/2005/8/layout/matrix1"/>
    <dgm:cxn modelId="{DC688444-2CC4-48BA-A3C7-EC5B902A93D8}" type="presParOf" srcId="{1C4E2C52-742A-4A4C-ABC4-50B68E296132}" destId="{C53653EF-BB11-4DC8-8975-3A552654F9BD}" srcOrd="2" destOrd="0" presId="urn:microsoft.com/office/officeart/2005/8/layout/matrix1"/>
    <dgm:cxn modelId="{C89E489A-324B-4994-B4C2-D6323A197C1F}" type="presParOf" srcId="{1C4E2C52-742A-4A4C-ABC4-50B68E296132}" destId="{243539B6-C942-422F-8EC3-D22DB8FB3938}" srcOrd="3" destOrd="0" presId="urn:microsoft.com/office/officeart/2005/8/layout/matrix1"/>
    <dgm:cxn modelId="{EFCD36ED-7F70-442B-928A-7E0F48D0D97E}" type="presParOf" srcId="{1C4E2C52-742A-4A4C-ABC4-50B68E296132}" destId="{E53EE4DC-186C-4319-8DC8-B1C6B180DE30}" srcOrd="4" destOrd="0" presId="urn:microsoft.com/office/officeart/2005/8/layout/matrix1"/>
    <dgm:cxn modelId="{64938CF6-C0FE-44D4-8765-D4EE3955F62F}" type="presParOf" srcId="{1C4E2C52-742A-4A4C-ABC4-50B68E296132}" destId="{D29B95A7-75F7-4F64-AB1B-D04343546D41}" srcOrd="5" destOrd="0" presId="urn:microsoft.com/office/officeart/2005/8/layout/matrix1"/>
    <dgm:cxn modelId="{4C8A4911-369C-4115-ABC0-31725AE19B6E}" type="presParOf" srcId="{1C4E2C52-742A-4A4C-ABC4-50B68E296132}" destId="{D179EA67-3E59-452F-9663-69E4E49B137E}" srcOrd="6" destOrd="0" presId="urn:microsoft.com/office/officeart/2005/8/layout/matrix1"/>
    <dgm:cxn modelId="{32FF5728-E624-4620-822C-24C5FD817194}" type="presParOf" srcId="{1C4E2C52-742A-4A4C-ABC4-50B68E296132}" destId="{3DA27119-6B04-4EA9-ACD6-F38FE99896F8}" srcOrd="7" destOrd="0" presId="urn:microsoft.com/office/officeart/2005/8/layout/matrix1"/>
    <dgm:cxn modelId="{8FE97133-08F4-437B-B204-841B0C1DF960}" type="presParOf" srcId="{21075618-4573-4591-8C23-0A72C9BCE954}" destId="{F0B0B9EA-CD04-4E03-A185-ECC4E65C60B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0813C4-E259-43A2-AE16-54CA79061C19}" type="doc">
      <dgm:prSet loTypeId="urn:microsoft.com/office/officeart/2005/8/layout/venn3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A1F943-2328-418E-B601-E0055D6BF40A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-</a:t>
          </a:r>
          <a:endParaRPr lang="en-US" sz="3200" b="1" dirty="0">
            <a:latin typeface="Barlow" panose="00000500000000000000" pitchFamily="2" charset="0"/>
          </a:endParaRPr>
        </a:p>
      </dgm:t>
    </dgm:pt>
    <dgm:pt modelId="{B15D99B7-F575-473F-8A10-432A25567900}" type="parTrans" cxnId="{4D680BC6-F4E3-46F7-944D-311B6D445EC8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B4516632-D60A-4D45-A8E7-7C86DC142AA6}" type="sibTrans" cxnId="{4D680BC6-F4E3-46F7-944D-311B6D445EC8}">
      <dgm:prSet custT="1"/>
      <dgm:spPr/>
    </dgm:pt>
    <dgm:pt modelId="{492841DE-FAA7-4C64-B7C0-CD6B795CB75D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*</a:t>
          </a:r>
          <a:endParaRPr lang="en-US" sz="3200" b="1" dirty="0">
            <a:latin typeface="Barlow" panose="00000500000000000000" pitchFamily="2" charset="0"/>
          </a:endParaRPr>
        </a:p>
      </dgm:t>
    </dgm:pt>
    <dgm:pt modelId="{91910BE2-E929-4D0A-8BA8-48FE8D85A3DC}" type="parTrans" cxnId="{D1170C81-ADD2-4A2B-87D0-E2B79663D330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33954736-D6BD-42D5-A9FF-9722D48A6498}" type="sibTrans" cxnId="{D1170C81-ADD2-4A2B-87D0-E2B79663D330}">
      <dgm:prSet custT="1"/>
      <dgm:spPr/>
    </dgm:pt>
    <dgm:pt modelId="{FEAC2A7E-6FCE-4E30-B028-EF0FB4C55350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++</a:t>
          </a:r>
          <a:endParaRPr lang="en-US" sz="3200" b="1" dirty="0">
            <a:latin typeface="Barlow" panose="00000500000000000000" pitchFamily="2" charset="0"/>
          </a:endParaRPr>
        </a:p>
      </dgm:t>
    </dgm:pt>
    <dgm:pt modelId="{506C2605-259E-4CBD-8CBC-AD6BC1D45939}" type="parTrans" cxnId="{F647931C-00B1-42EB-94DD-210F3896D9D9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7F00FA24-4881-42D1-B025-08A7EEC6D00A}" type="sibTrans" cxnId="{F647931C-00B1-42EB-94DD-210F3896D9D9}">
      <dgm:prSet custT="1"/>
      <dgm:spPr/>
    </dgm:pt>
    <dgm:pt modelId="{A783A8C9-8E70-4623-AB81-951BD5C93AC8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-=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E8B05EC4-3601-4A7A-A07D-881ADCE10757}" type="parTrans" cxnId="{651F097F-2F68-4F0A-99A8-8B7A0799DA17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D8832148-2F46-4EE3-9EDA-4449FB849330}" type="sibTrans" cxnId="{651F097F-2F68-4F0A-99A8-8B7A0799DA17}">
      <dgm:prSet custT="1"/>
      <dgm:spPr/>
    </dgm:pt>
    <dgm:pt modelId="{6D3904EE-17BD-4EDA-BDBA-A789E46AC19A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*=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603B73FE-DD22-415C-85AB-E613F37372AA}" type="parTrans" cxnId="{4F01C260-BA2C-4B5A-9030-A9DFDC7BCFF4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C4D4AC95-9A1F-4EE2-A4E7-AD4742343E38}" type="sibTrans" cxnId="{4F01C260-BA2C-4B5A-9030-A9DFDC7BCFF4}">
      <dgm:prSet custT="1"/>
      <dgm:spPr/>
    </dgm:pt>
    <dgm:pt modelId="{F29A0735-195D-42EB-BCAB-4769284C3FB9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/=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B205244C-A473-435E-89CC-B551A8283436}" type="sibTrans" cxnId="{78A80F2F-843F-43D0-9D06-C0D90758E24B}">
      <dgm:prSet custT="1"/>
      <dgm:spPr/>
    </dgm:pt>
    <dgm:pt modelId="{94149645-15A5-40B8-BCFB-9A2735175932}" type="parTrans" cxnId="{78A80F2F-843F-43D0-9D06-C0D90758E24B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350B6F48-75A3-4C46-8839-C19281CA6D9C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+</a:t>
          </a:r>
          <a:endParaRPr lang="en-US" sz="3200" b="1" dirty="0">
            <a:latin typeface="Barlow" panose="00000500000000000000" pitchFamily="2" charset="0"/>
          </a:endParaRPr>
        </a:p>
      </dgm:t>
    </dgm:pt>
    <dgm:pt modelId="{DA1B6006-5569-4D34-960B-12D2C14BDB9F}" type="parTrans" cxnId="{95202310-1C8B-4B89-8C6C-5262C3C82BA6}">
      <dgm:prSet/>
      <dgm:spPr/>
      <dgm:t>
        <a:bodyPr/>
        <a:lstStyle/>
        <a:p>
          <a:endParaRPr lang="en-US" sz="3200" b="1"/>
        </a:p>
      </dgm:t>
    </dgm:pt>
    <dgm:pt modelId="{14FD94C7-D4BF-4A0A-898B-DBA6313699C3}" type="sibTrans" cxnId="{95202310-1C8B-4B89-8C6C-5262C3C82BA6}">
      <dgm:prSet/>
      <dgm:spPr/>
      <dgm:t>
        <a:bodyPr/>
        <a:lstStyle/>
        <a:p>
          <a:endParaRPr lang="en-US" sz="3200" b="1"/>
        </a:p>
      </dgm:t>
    </dgm:pt>
    <dgm:pt modelId="{F4509A76-0179-4097-8B95-541CB896F7BD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/</a:t>
          </a:r>
          <a:endParaRPr lang="en-US" sz="3200" b="1" dirty="0">
            <a:latin typeface="Barlow" panose="00000500000000000000" pitchFamily="2" charset="0"/>
          </a:endParaRPr>
        </a:p>
      </dgm:t>
    </dgm:pt>
    <dgm:pt modelId="{172D8C64-1568-4103-8148-B6B4FFC55BE1}" type="parTrans" cxnId="{674B4EE2-7F10-49F1-AB4C-66CA3ADAC151}">
      <dgm:prSet/>
      <dgm:spPr/>
      <dgm:t>
        <a:bodyPr/>
        <a:lstStyle/>
        <a:p>
          <a:endParaRPr lang="en-US" sz="3200" b="1"/>
        </a:p>
      </dgm:t>
    </dgm:pt>
    <dgm:pt modelId="{8BBA81DD-E081-4731-A400-C42A776F29C5}" type="sibTrans" cxnId="{674B4EE2-7F10-49F1-AB4C-66CA3ADAC151}">
      <dgm:prSet/>
      <dgm:spPr/>
      <dgm:t>
        <a:bodyPr/>
        <a:lstStyle/>
        <a:p>
          <a:endParaRPr lang="en-US" sz="3200" b="1"/>
        </a:p>
      </dgm:t>
    </dgm:pt>
    <dgm:pt modelId="{3C7215A3-936B-4431-A174-52CB874CB206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+=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DF0E0961-B3C3-477C-8454-9B1128210319}" type="parTrans" cxnId="{6D6865C0-EF8A-41C9-8A54-CA7D4F673287}">
      <dgm:prSet/>
      <dgm:spPr/>
      <dgm:t>
        <a:bodyPr/>
        <a:lstStyle/>
        <a:p>
          <a:endParaRPr lang="en-US" sz="3200" b="1"/>
        </a:p>
      </dgm:t>
    </dgm:pt>
    <dgm:pt modelId="{481FF0D0-5634-4278-A63E-24BEDA7EE1F9}" type="sibTrans" cxnId="{6D6865C0-EF8A-41C9-8A54-CA7D4F673287}">
      <dgm:prSet/>
      <dgm:spPr/>
      <dgm:t>
        <a:bodyPr/>
        <a:lstStyle/>
        <a:p>
          <a:endParaRPr lang="en-US" sz="3200" b="1"/>
        </a:p>
      </dgm:t>
    </dgm:pt>
    <dgm:pt modelId="{5A2A6E83-6C86-418F-B00B-FEFE1B849EBD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--</a:t>
          </a:r>
          <a:endParaRPr lang="en-US" sz="3200" b="1" dirty="0">
            <a:latin typeface="Barlow" panose="00000500000000000000" pitchFamily="2" charset="0"/>
          </a:endParaRPr>
        </a:p>
      </dgm:t>
    </dgm:pt>
    <dgm:pt modelId="{A4BF8485-1B0E-460A-AAF0-2D644F070FF8}" type="parTrans" cxnId="{9CCF5B45-197C-4AE2-8718-91C995742C91}">
      <dgm:prSet/>
      <dgm:spPr/>
      <dgm:t>
        <a:bodyPr/>
        <a:lstStyle/>
        <a:p>
          <a:endParaRPr lang="en-US" sz="3200" b="1"/>
        </a:p>
      </dgm:t>
    </dgm:pt>
    <dgm:pt modelId="{5C1D46AD-4168-4609-BE2C-D91D24EF4914}" type="sibTrans" cxnId="{9CCF5B45-197C-4AE2-8718-91C995742C91}">
      <dgm:prSet/>
      <dgm:spPr/>
      <dgm:t>
        <a:bodyPr/>
        <a:lstStyle/>
        <a:p>
          <a:endParaRPr lang="en-US" sz="3200" b="1"/>
        </a:p>
      </dgm:t>
    </dgm:pt>
    <dgm:pt modelId="{D2E40A96-0309-4A1E-8C3B-0FC907B28A9B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%=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6F83D5B6-E741-4ED0-84A3-437756DBFA94}" type="parTrans" cxnId="{61566D83-31FB-418F-BD06-0B265F004163}">
      <dgm:prSet/>
      <dgm:spPr/>
      <dgm:t>
        <a:bodyPr/>
        <a:lstStyle/>
        <a:p>
          <a:endParaRPr lang="en-US" sz="3200" b="1"/>
        </a:p>
      </dgm:t>
    </dgm:pt>
    <dgm:pt modelId="{53A41C26-6FD1-47F8-A0DF-60D64D5FE285}" type="sibTrans" cxnId="{61566D83-31FB-418F-BD06-0B265F004163}">
      <dgm:prSet/>
      <dgm:spPr/>
      <dgm:t>
        <a:bodyPr/>
        <a:lstStyle/>
        <a:p>
          <a:endParaRPr lang="en-US" sz="3200" b="1"/>
        </a:p>
      </dgm:t>
    </dgm:pt>
    <dgm:pt modelId="{C75CCED3-098E-4044-94BF-05ADC9F4C0A9}" type="pres">
      <dgm:prSet presAssocID="{970813C4-E259-43A2-AE16-54CA79061C19}" presName="Name0" presStyleCnt="0">
        <dgm:presLayoutVars>
          <dgm:dir/>
          <dgm:resizeHandles val="exact"/>
        </dgm:presLayoutVars>
      </dgm:prSet>
      <dgm:spPr/>
    </dgm:pt>
    <dgm:pt modelId="{0F6DBE76-D858-4D24-9FE2-4F2100B358EF}" type="pres">
      <dgm:prSet presAssocID="{350B6F48-75A3-4C46-8839-C19281CA6D9C}" presName="Name5" presStyleLbl="vennNode1" presStyleIdx="0" presStyleCnt="11">
        <dgm:presLayoutVars>
          <dgm:bulletEnabled val="1"/>
        </dgm:presLayoutVars>
      </dgm:prSet>
      <dgm:spPr/>
    </dgm:pt>
    <dgm:pt modelId="{291BFCD3-ACB2-4380-905B-9E84A80C4A2F}" type="pres">
      <dgm:prSet presAssocID="{14FD94C7-D4BF-4A0A-898B-DBA6313699C3}" presName="space" presStyleCnt="0"/>
      <dgm:spPr/>
    </dgm:pt>
    <dgm:pt modelId="{177E1A17-1512-40E5-A2CB-19C9FE4ADB8D}" type="pres">
      <dgm:prSet presAssocID="{D7A1F943-2328-418E-B601-E0055D6BF40A}" presName="Name5" presStyleLbl="vennNode1" presStyleIdx="1" presStyleCnt="11">
        <dgm:presLayoutVars>
          <dgm:bulletEnabled val="1"/>
        </dgm:presLayoutVars>
      </dgm:prSet>
      <dgm:spPr/>
    </dgm:pt>
    <dgm:pt modelId="{58226B20-2D9D-4AD9-8D88-2ED565CEE4A2}" type="pres">
      <dgm:prSet presAssocID="{B4516632-D60A-4D45-A8E7-7C86DC142AA6}" presName="space" presStyleCnt="0"/>
      <dgm:spPr/>
    </dgm:pt>
    <dgm:pt modelId="{2C1F67C5-AF9B-4F5B-B983-7728A57412B3}" type="pres">
      <dgm:prSet presAssocID="{492841DE-FAA7-4C64-B7C0-CD6B795CB75D}" presName="Name5" presStyleLbl="vennNode1" presStyleIdx="2" presStyleCnt="11">
        <dgm:presLayoutVars>
          <dgm:bulletEnabled val="1"/>
        </dgm:presLayoutVars>
      </dgm:prSet>
      <dgm:spPr/>
    </dgm:pt>
    <dgm:pt modelId="{F472AF01-B29C-4C93-BF10-C5C44D0F7BDB}" type="pres">
      <dgm:prSet presAssocID="{33954736-D6BD-42D5-A9FF-9722D48A6498}" presName="space" presStyleCnt="0"/>
      <dgm:spPr/>
    </dgm:pt>
    <dgm:pt modelId="{4001BF38-CD08-4727-B91B-9D89A0197DFE}" type="pres">
      <dgm:prSet presAssocID="{F4509A76-0179-4097-8B95-541CB896F7BD}" presName="Name5" presStyleLbl="vennNode1" presStyleIdx="3" presStyleCnt="11">
        <dgm:presLayoutVars>
          <dgm:bulletEnabled val="1"/>
        </dgm:presLayoutVars>
      </dgm:prSet>
      <dgm:spPr/>
    </dgm:pt>
    <dgm:pt modelId="{41C437A5-F793-41E2-8A78-A5C6212175CE}" type="pres">
      <dgm:prSet presAssocID="{8BBA81DD-E081-4731-A400-C42A776F29C5}" presName="space" presStyleCnt="0"/>
      <dgm:spPr/>
    </dgm:pt>
    <dgm:pt modelId="{E433FF95-B96B-42D9-827B-7A9D8DC8261B}" type="pres">
      <dgm:prSet presAssocID="{FEAC2A7E-6FCE-4E30-B028-EF0FB4C55350}" presName="Name5" presStyleLbl="vennNode1" presStyleIdx="4" presStyleCnt="11">
        <dgm:presLayoutVars>
          <dgm:bulletEnabled val="1"/>
        </dgm:presLayoutVars>
      </dgm:prSet>
      <dgm:spPr/>
    </dgm:pt>
    <dgm:pt modelId="{A3FE63C5-6C1C-4A84-B374-A855F9B2A27B}" type="pres">
      <dgm:prSet presAssocID="{7F00FA24-4881-42D1-B025-08A7EEC6D00A}" presName="space" presStyleCnt="0"/>
      <dgm:spPr/>
    </dgm:pt>
    <dgm:pt modelId="{AD626774-FF17-4728-968B-BBBFD4468E1B}" type="pres">
      <dgm:prSet presAssocID="{3C7215A3-936B-4431-A174-52CB874CB206}" presName="Name5" presStyleLbl="vennNode1" presStyleIdx="5" presStyleCnt="11">
        <dgm:presLayoutVars>
          <dgm:bulletEnabled val="1"/>
        </dgm:presLayoutVars>
      </dgm:prSet>
      <dgm:spPr/>
    </dgm:pt>
    <dgm:pt modelId="{4E0DB0B9-C317-4E30-B8A7-FE2DF9468BF4}" type="pres">
      <dgm:prSet presAssocID="{481FF0D0-5634-4278-A63E-24BEDA7EE1F9}" presName="space" presStyleCnt="0"/>
      <dgm:spPr/>
    </dgm:pt>
    <dgm:pt modelId="{42BF8E5F-E2AC-4832-B855-C2163B0007D1}" type="pres">
      <dgm:prSet presAssocID="{5A2A6E83-6C86-418F-B00B-FEFE1B849EBD}" presName="Name5" presStyleLbl="vennNode1" presStyleIdx="6" presStyleCnt="11">
        <dgm:presLayoutVars>
          <dgm:bulletEnabled val="1"/>
        </dgm:presLayoutVars>
      </dgm:prSet>
      <dgm:spPr/>
    </dgm:pt>
    <dgm:pt modelId="{F9595DBB-9606-4F70-A8E6-42CE29C29285}" type="pres">
      <dgm:prSet presAssocID="{5C1D46AD-4168-4609-BE2C-D91D24EF4914}" presName="space" presStyleCnt="0"/>
      <dgm:spPr/>
    </dgm:pt>
    <dgm:pt modelId="{7DD616A0-5F0E-4110-A2EB-B618E0918DCC}" type="pres">
      <dgm:prSet presAssocID="{A783A8C9-8E70-4623-AB81-951BD5C93AC8}" presName="Name5" presStyleLbl="vennNode1" presStyleIdx="7" presStyleCnt="11">
        <dgm:presLayoutVars>
          <dgm:bulletEnabled val="1"/>
        </dgm:presLayoutVars>
      </dgm:prSet>
      <dgm:spPr/>
    </dgm:pt>
    <dgm:pt modelId="{C5C95389-F5C4-4CE1-B1C1-839304090548}" type="pres">
      <dgm:prSet presAssocID="{D8832148-2F46-4EE3-9EDA-4449FB849330}" presName="space" presStyleCnt="0"/>
      <dgm:spPr/>
    </dgm:pt>
    <dgm:pt modelId="{1935C438-7218-4275-ADCB-2B55A7F250F1}" type="pres">
      <dgm:prSet presAssocID="{6D3904EE-17BD-4EDA-BDBA-A789E46AC19A}" presName="Name5" presStyleLbl="vennNode1" presStyleIdx="8" presStyleCnt="11">
        <dgm:presLayoutVars>
          <dgm:bulletEnabled val="1"/>
        </dgm:presLayoutVars>
      </dgm:prSet>
      <dgm:spPr/>
    </dgm:pt>
    <dgm:pt modelId="{EB84F121-4D52-477F-AF56-5DFF0C3C3B91}" type="pres">
      <dgm:prSet presAssocID="{C4D4AC95-9A1F-4EE2-A4E7-AD4742343E38}" presName="space" presStyleCnt="0"/>
      <dgm:spPr/>
    </dgm:pt>
    <dgm:pt modelId="{BC2E6CAC-D1BB-437F-A9DC-3EAE4D3EC401}" type="pres">
      <dgm:prSet presAssocID="{F29A0735-195D-42EB-BCAB-4769284C3FB9}" presName="Name5" presStyleLbl="vennNode1" presStyleIdx="9" presStyleCnt="11">
        <dgm:presLayoutVars>
          <dgm:bulletEnabled val="1"/>
        </dgm:presLayoutVars>
      </dgm:prSet>
      <dgm:spPr/>
    </dgm:pt>
    <dgm:pt modelId="{3EA95901-8B08-4276-A57D-A0000A29F0D0}" type="pres">
      <dgm:prSet presAssocID="{B205244C-A473-435E-89CC-B551A8283436}" presName="space" presStyleCnt="0"/>
      <dgm:spPr/>
    </dgm:pt>
    <dgm:pt modelId="{4DE87BD5-F73C-442B-B856-784FBE4ADCC1}" type="pres">
      <dgm:prSet presAssocID="{D2E40A96-0309-4A1E-8C3B-0FC907B28A9B}" presName="Name5" presStyleLbl="vennNode1" presStyleIdx="10" presStyleCnt="11">
        <dgm:presLayoutVars>
          <dgm:bulletEnabled val="1"/>
        </dgm:presLayoutVars>
      </dgm:prSet>
      <dgm:spPr/>
    </dgm:pt>
  </dgm:ptLst>
  <dgm:cxnLst>
    <dgm:cxn modelId="{95202310-1C8B-4B89-8C6C-5262C3C82BA6}" srcId="{970813C4-E259-43A2-AE16-54CA79061C19}" destId="{350B6F48-75A3-4C46-8839-C19281CA6D9C}" srcOrd="0" destOrd="0" parTransId="{DA1B6006-5569-4D34-960B-12D2C14BDB9F}" sibTransId="{14FD94C7-D4BF-4A0A-898B-DBA6313699C3}"/>
    <dgm:cxn modelId="{F647931C-00B1-42EB-94DD-210F3896D9D9}" srcId="{970813C4-E259-43A2-AE16-54CA79061C19}" destId="{FEAC2A7E-6FCE-4E30-B028-EF0FB4C55350}" srcOrd="4" destOrd="0" parTransId="{506C2605-259E-4CBD-8CBC-AD6BC1D45939}" sibTransId="{7F00FA24-4881-42D1-B025-08A7EEC6D00A}"/>
    <dgm:cxn modelId="{9F86D71F-6DD5-4D3B-83B5-ACF043A45118}" type="presOf" srcId="{970813C4-E259-43A2-AE16-54CA79061C19}" destId="{C75CCED3-098E-4044-94BF-05ADC9F4C0A9}" srcOrd="0" destOrd="0" presId="urn:microsoft.com/office/officeart/2005/8/layout/venn3"/>
    <dgm:cxn modelId="{78A80F2F-843F-43D0-9D06-C0D90758E24B}" srcId="{970813C4-E259-43A2-AE16-54CA79061C19}" destId="{F29A0735-195D-42EB-BCAB-4769284C3FB9}" srcOrd="9" destOrd="0" parTransId="{94149645-15A5-40B8-BCFB-9A2735175932}" sibTransId="{B205244C-A473-435E-89CC-B551A8283436}"/>
    <dgm:cxn modelId="{8BABF138-D56E-4880-8462-301D84F58712}" type="presOf" srcId="{A783A8C9-8E70-4623-AB81-951BD5C93AC8}" destId="{7DD616A0-5F0E-4110-A2EB-B618E0918DCC}" srcOrd="0" destOrd="0" presId="urn:microsoft.com/office/officeart/2005/8/layout/venn3"/>
    <dgm:cxn modelId="{C9F29F5C-76E9-499E-87D5-67A5AFD6B731}" type="presOf" srcId="{FEAC2A7E-6FCE-4E30-B028-EF0FB4C55350}" destId="{E433FF95-B96B-42D9-827B-7A9D8DC8261B}" srcOrd="0" destOrd="0" presId="urn:microsoft.com/office/officeart/2005/8/layout/venn3"/>
    <dgm:cxn modelId="{4F01C260-BA2C-4B5A-9030-A9DFDC7BCFF4}" srcId="{970813C4-E259-43A2-AE16-54CA79061C19}" destId="{6D3904EE-17BD-4EDA-BDBA-A789E46AC19A}" srcOrd="8" destOrd="0" parTransId="{603B73FE-DD22-415C-85AB-E613F37372AA}" sibTransId="{C4D4AC95-9A1F-4EE2-A4E7-AD4742343E38}"/>
    <dgm:cxn modelId="{D694AC44-9EB9-4598-B553-0F996E660C7D}" type="presOf" srcId="{5A2A6E83-6C86-418F-B00B-FEFE1B849EBD}" destId="{42BF8E5F-E2AC-4832-B855-C2163B0007D1}" srcOrd="0" destOrd="0" presId="urn:microsoft.com/office/officeart/2005/8/layout/venn3"/>
    <dgm:cxn modelId="{9CCF5B45-197C-4AE2-8718-91C995742C91}" srcId="{970813C4-E259-43A2-AE16-54CA79061C19}" destId="{5A2A6E83-6C86-418F-B00B-FEFE1B849EBD}" srcOrd="6" destOrd="0" parTransId="{A4BF8485-1B0E-460A-AAF0-2D644F070FF8}" sibTransId="{5C1D46AD-4168-4609-BE2C-D91D24EF4914}"/>
    <dgm:cxn modelId="{A278D267-7EB2-4247-8011-D046957A1775}" type="presOf" srcId="{3C7215A3-936B-4431-A174-52CB874CB206}" destId="{AD626774-FF17-4728-968B-BBBFD4468E1B}" srcOrd="0" destOrd="0" presId="urn:microsoft.com/office/officeart/2005/8/layout/venn3"/>
    <dgm:cxn modelId="{72ACF74D-C9A6-4A2C-A4D9-4EC4BB9CA2BE}" type="presOf" srcId="{F4509A76-0179-4097-8B95-541CB896F7BD}" destId="{4001BF38-CD08-4727-B91B-9D89A0197DFE}" srcOrd="0" destOrd="0" presId="urn:microsoft.com/office/officeart/2005/8/layout/venn3"/>
    <dgm:cxn modelId="{651F097F-2F68-4F0A-99A8-8B7A0799DA17}" srcId="{970813C4-E259-43A2-AE16-54CA79061C19}" destId="{A783A8C9-8E70-4623-AB81-951BD5C93AC8}" srcOrd="7" destOrd="0" parTransId="{E8B05EC4-3601-4A7A-A07D-881ADCE10757}" sibTransId="{D8832148-2F46-4EE3-9EDA-4449FB849330}"/>
    <dgm:cxn modelId="{D1170C81-ADD2-4A2B-87D0-E2B79663D330}" srcId="{970813C4-E259-43A2-AE16-54CA79061C19}" destId="{492841DE-FAA7-4C64-B7C0-CD6B795CB75D}" srcOrd="2" destOrd="0" parTransId="{91910BE2-E929-4D0A-8BA8-48FE8D85A3DC}" sibTransId="{33954736-D6BD-42D5-A9FF-9722D48A6498}"/>
    <dgm:cxn modelId="{61566D83-31FB-418F-BD06-0B265F004163}" srcId="{970813C4-E259-43A2-AE16-54CA79061C19}" destId="{D2E40A96-0309-4A1E-8C3B-0FC907B28A9B}" srcOrd="10" destOrd="0" parTransId="{6F83D5B6-E741-4ED0-84A3-437756DBFA94}" sibTransId="{53A41C26-6FD1-47F8-A0DF-60D64D5FE285}"/>
    <dgm:cxn modelId="{8268ECA1-3EAB-4FFD-A20B-DA18662A3F47}" type="presOf" srcId="{F29A0735-195D-42EB-BCAB-4769284C3FB9}" destId="{BC2E6CAC-D1BB-437F-A9DC-3EAE4D3EC401}" srcOrd="0" destOrd="0" presId="urn:microsoft.com/office/officeart/2005/8/layout/venn3"/>
    <dgm:cxn modelId="{30E5A5A3-A5F0-41AA-86D1-5FB4ED152743}" type="presOf" srcId="{492841DE-FAA7-4C64-B7C0-CD6B795CB75D}" destId="{2C1F67C5-AF9B-4F5B-B983-7728A57412B3}" srcOrd="0" destOrd="0" presId="urn:microsoft.com/office/officeart/2005/8/layout/venn3"/>
    <dgm:cxn modelId="{C14C9CA4-98EA-4052-BDE7-03B15B3FF955}" type="presOf" srcId="{D7A1F943-2328-418E-B601-E0055D6BF40A}" destId="{177E1A17-1512-40E5-A2CB-19C9FE4ADB8D}" srcOrd="0" destOrd="0" presId="urn:microsoft.com/office/officeart/2005/8/layout/venn3"/>
    <dgm:cxn modelId="{6D6865C0-EF8A-41C9-8A54-CA7D4F673287}" srcId="{970813C4-E259-43A2-AE16-54CA79061C19}" destId="{3C7215A3-936B-4431-A174-52CB874CB206}" srcOrd="5" destOrd="0" parTransId="{DF0E0961-B3C3-477C-8454-9B1128210319}" sibTransId="{481FF0D0-5634-4278-A63E-24BEDA7EE1F9}"/>
    <dgm:cxn modelId="{4D680BC6-F4E3-46F7-944D-311B6D445EC8}" srcId="{970813C4-E259-43A2-AE16-54CA79061C19}" destId="{D7A1F943-2328-418E-B601-E0055D6BF40A}" srcOrd="1" destOrd="0" parTransId="{B15D99B7-F575-473F-8A10-432A25567900}" sibTransId="{B4516632-D60A-4D45-A8E7-7C86DC142AA6}"/>
    <dgm:cxn modelId="{EC44ACC7-8AF8-430D-8F01-ACB70E1494EE}" type="presOf" srcId="{6D3904EE-17BD-4EDA-BDBA-A789E46AC19A}" destId="{1935C438-7218-4275-ADCB-2B55A7F250F1}" srcOrd="0" destOrd="0" presId="urn:microsoft.com/office/officeart/2005/8/layout/venn3"/>
    <dgm:cxn modelId="{1FB13CCB-2D72-43E3-AC37-F8D311C975BD}" type="presOf" srcId="{D2E40A96-0309-4A1E-8C3B-0FC907B28A9B}" destId="{4DE87BD5-F73C-442B-B856-784FBE4ADCC1}" srcOrd="0" destOrd="0" presId="urn:microsoft.com/office/officeart/2005/8/layout/venn3"/>
    <dgm:cxn modelId="{674B4EE2-7F10-49F1-AB4C-66CA3ADAC151}" srcId="{970813C4-E259-43A2-AE16-54CA79061C19}" destId="{F4509A76-0179-4097-8B95-541CB896F7BD}" srcOrd="3" destOrd="0" parTransId="{172D8C64-1568-4103-8148-B6B4FFC55BE1}" sibTransId="{8BBA81DD-E081-4731-A400-C42A776F29C5}"/>
    <dgm:cxn modelId="{C67C80FE-3B59-4661-B191-BC20D4958A68}" type="presOf" srcId="{350B6F48-75A3-4C46-8839-C19281CA6D9C}" destId="{0F6DBE76-D858-4D24-9FE2-4F2100B358EF}" srcOrd="0" destOrd="0" presId="urn:microsoft.com/office/officeart/2005/8/layout/venn3"/>
    <dgm:cxn modelId="{7A64BF0D-5DD5-4383-BDF0-8CAFA27B3713}" type="presParOf" srcId="{C75CCED3-098E-4044-94BF-05ADC9F4C0A9}" destId="{0F6DBE76-D858-4D24-9FE2-4F2100B358EF}" srcOrd="0" destOrd="0" presId="urn:microsoft.com/office/officeart/2005/8/layout/venn3"/>
    <dgm:cxn modelId="{AA6C2451-F25A-499E-84F9-07FF449A8A10}" type="presParOf" srcId="{C75CCED3-098E-4044-94BF-05ADC9F4C0A9}" destId="{291BFCD3-ACB2-4380-905B-9E84A80C4A2F}" srcOrd="1" destOrd="0" presId="urn:microsoft.com/office/officeart/2005/8/layout/venn3"/>
    <dgm:cxn modelId="{6662EB8E-3EBD-448E-B347-1A06AAEB2F7A}" type="presParOf" srcId="{C75CCED3-098E-4044-94BF-05ADC9F4C0A9}" destId="{177E1A17-1512-40E5-A2CB-19C9FE4ADB8D}" srcOrd="2" destOrd="0" presId="urn:microsoft.com/office/officeart/2005/8/layout/venn3"/>
    <dgm:cxn modelId="{AF363513-567A-41D2-BE12-AAEE91BC7BED}" type="presParOf" srcId="{C75CCED3-098E-4044-94BF-05ADC9F4C0A9}" destId="{58226B20-2D9D-4AD9-8D88-2ED565CEE4A2}" srcOrd="3" destOrd="0" presId="urn:microsoft.com/office/officeart/2005/8/layout/venn3"/>
    <dgm:cxn modelId="{1ADBDB2A-A5C8-49E9-BACD-6D45A3DF2E38}" type="presParOf" srcId="{C75CCED3-098E-4044-94BF-05ADC9F4C0A9}" destId="{2C1F67C5-AF9B-4F5B-B983-7728A57412B3}" srcOrd="4" destOrd="0" presId="urn:microsoft.com/office/officeart/2005/8/layout/venn3"/>
    <dgm:cxn modelId="{09130B50-FF00-4DDD-9FCF-542087A6564E}" type="presParOf" srcId="{C75CCED3-098E-4044-94BF-05ADC9F4C0A9}" destId="{F472AF01-B29C-4C93-BF10-C5C44D0F7BDB}" srcOrd="5" destOrd="0" presId="urn:microsoft.com/office/officeart/2005/8/layout/venn3"/>
    <dgm:cxn modelId="{EE630FDD-2C36-4A6B-B14F-D3A865B120DD}" type="presParOf" srcId="{C75CCED3-098E-4044-94BF-05ADC9F4C0A9}" destId="{4001BF38-CD08-4727-B91B-9D89A0197DFE}" srcOrd="6" destOrd="0" presId="urn:microsoft.com/office/officeart/2005/8/layout/venn3"/>
    <dgm:cxn modelId="{69EF22DB-DDB8-4EF3-BD8E-E6FA264C7150}" type="presParOf" srcId="{C75CCED3-098E-4044-94BF-05ADC9F4C0A9}" destId="{41C437A5-F793-41E2-8A78-A5C6212175CE}" srcOrd="7" destOrd="0" presId="urn:microsoft.com/office/officeart/2005/8/layout/venn3"/>
    <dgm:cxn modelId="{7F4D2012-BA97-4727-B80E-5672DF2402C1}" type="presParOf" srcId="{C75CCED3-098E-4044-94BF-05ADC9F4C0A9}" destId="{E433FF95-B96B-42D9-827B-7A9D8DC8261B}" srcOrd="8" destOrd="0" presId="urn:microsoft.com/office/officeart/2005/8/layout/venn3"/>
    <dgm:cxn modelId="{67B38914-A8C6-405B-A4F0-51AA32C52342}" type="presParOf" srcId="{C75CCED3-098E-4044-94BF-05ADC9F4C0A9}" destId="{A3FE63C5-6C1C-4A84-B374-A855F9B2A27B}" srcOrd="9" destOrd="0" presId="urn:microsoft.com/office/officeart/2005/8/layout/venn3"/>
    <dgm:cxn modelId="{CD2A804A-63FE-4B71-8AF5-6D76E546398C}" type="presParOf" srcId="{C75CCED3-098E-4044-94BF-05ADC9F4C0A9}" destId="{AD626774-FF17-4728-968B-BBBFD4468E1B}" srcOrd="10" destOrd="0" presId="urn:microsoft.com/office/officeart/2005/8/layout/venn3"/>
    <dgm:cxn modelId="{59F30AA4-87C0-4ADB-AF96-643856157636}" type="presParOf" srcId="{C75CCED3-098E-4044-94BF-05ADC9F4C0A9}" destId="{4E0DB0B9-C317-4E30-B8A7-FE2DF9468BF4}" srcOrd="11" destOrd="0" presId="urn:microsoft.com/office/officeart/2005/8/layout/venn3"/>
    <dgm:cxn modelId="{D9B5B4D6-0005-4247-AF63-2E5E258C2E1D}" type="presParOf" srcId="{C75CCED3-098E-4044-94BF-05ADC9F4C0A9}" destId="{42BF8E5F-E2AC-4832-B855-C2163B0007D1}" srcOrd="12" destOrd="0" presId="urn:microsoft.com/office/officeart/2005/8/layout/venn3"/>
    <dgm:cxn modelId="{79405027-AF6A-47D2-9163-1153C1CE5C4C}" type="presParOf" srcId="{C75CCED3-098E-4044-94BF-05ADC9F4C0A9}" destId="{F9595DBB-9606-4F70-A8E6-42CE29C29285}" srcOrd="13" destOrd="0" presId="urn:microsoft.com/office/officeart/2005/8/layout/venn3"/>
    <dgm:cxn modelId="{2FBC9238-C7C7-42AB-BEDD-DF58219DC401}" type="presParOf" srcId="{C75CCED3-098E-4044-94BF-05ADC9F4C0A9}" destId="{7DD616A0-5F0E-4110-A2EB-B618E0918DCC}" srcOrd="14" destOrd="0" presId="urn:microsoft.com/office/officeart/2005/8/layout/venn3"/>
    <dgm:cxn modelId="{DB220BF4-4EC8-4917-9992-BDB8FE26CE3A}" type="presParOf" srcId="{C75CCED3-098E-4044-94BF-05ADC9F4C0A9}" destId="{C5C95389-F5C4-4CE1-B1C1-839304090548}" srcOrd="15" destOrd="0" presId="urn:microsoft.com/office/officeart/2005/8/layout/venn3"/>
    <dgm:cxn modelId="{BCD38C94-5463-4B8D-9EAA-67E233BE4FE9}" type="presParOf" srcId="{C75CCED3-098E-4044-94BF-05ADC9F4C0A9}" destId="{1935C438-7218-4275-ADCB-2B55A7F250F1}" srcOrd="16" destOrd="0" presId="urn:microsoft.com/office/officeart/2005/8/layout/venn3"/>
    <dgm:cxn modelId="{4EE2B4D0-ABD7-4BF6-9825-5487A9B9E11F}" type="presParOf" srcId="{C75CCED3-098E-4044-94BF-05ADC9F4C0A9}" destId="{EB84F121-4D52-477F-AF56-5DFF0C3C3B91}" srcOrd="17" destOrd="0" presId="urn:microsoft.com/office/officeart/2005/8/layout/venn3"/>
    <dgm:cxn modelId="{E1EBC783-65A0-4858-8603-7DFF0240428D}" type="presParOf" srcId="{C75CCED3-098E-4044-94BF-05ADC9F4C0A9}" destId="{BC2E6CAC-D1BB-437F-A9DC-3EAE4D3EC401}" srcOrd="18" destOrd="0" presId="urn:microsoft.com/office/officeart/2005/8/layout/venn3"/>
    <dgm:cxn modelId="{F577D087-45B4-4A46-92E6-2ECF22EDAFCA}" type="presParOf" srcId="{C75CCED3-098E-4044-94BF-05ADC9F4C0A9}" destId="{3EA95901-8B08-4276-A57D-A0000A29F0D0}" srcOrd="19" destOrd="0" presId="urn:microsoft.com/office/officeart/2005/8/layout/venn3"/>
    <dgm:cxn modelId="{1BBF1FC8-D170-46E3-98F0-F7955456ADBB}" type="presParOf" srcId="{C75CCED3-098E-4044-94BF-05ADC9F4C0A9}" destId="{4DE87BD5-F73C-442B-B856-784FBE4ADCC1}" srcOrd="2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70813C4-E259-43A2-AE16-54CA79061C19}" type="doc">
      <dgm:prSet loTypeId="urn:microsoft.com/office/officeart/2005/8/layout/venn3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A1F943-2328-418E-B601-E0055D6BF40A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&amp;</a:t>
          </a:r>
          <a:endParaRPr lang="en-US" sz="3200" b="1" dirty="0">
            <a:latin typeface="Barlow" panose="00000500000000000000" pitchFamily="2" charset="0"/>
          </a:endParaRPr>
        </a:p>
      </dgm:t>
    </dgm:pt>
    <dgm:pt modelId="{B15D99B7-F575-473F-8A10-432A25567900}" type="parTrans" cxnId="{4D680BC6-F4E3-46F7-944D-311B6D445EC8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B4516632-D60A-4D45-A8E7-7C86DC142AA6}" type="sibTrans" cxnId="{4D680BC6-F4E3-46F7-944D-311B6D445EC8}">
      <dgm:prSet custT="1"/>
      <dgm:spPr/>
    </dgm:pt>
    <dgm:pt modelId="{492841DE-FAA7-4C64-B7C0-CD6B795CB75D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|</a:t>
          </a:r>
          <a:endParaRPr lang="en-US" sz="3200" b="1" dirty="0">
            <a:latin typeface="Barlow" panose="00000500000000000000" pitchFamily="2" charset="0"/>
          </a:endParaRPr>
        </a:p>
      </dgm:t>
    </dgm:pt>
    <dgm:pt modelId="{91910BE2-E929-4D0A-8BA8-48FE8D85A3DC}" type="parTrans" cxnId="{D1170C81-ADD2-4A2B-87D0-E2B79663D330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33954736-D6BD-42D5-A9FF-9722D48A6498}" type="sibTrans" cxnId="{D1170C81-ADD2-4A2B-87D0-E2B79663D330}">
      <dgm:prSet custT="1"/>
      <dgm:spPr/>
    </dgm:pt>
    <dgm:pt modelId="{FEAC2A7E-6FCE-4E30-B028-EF0FB4C55350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&gt;&gt;</a:t>
          </a:r>
          <a:endParaRPr lang="en-US" sz="3200" b="1" dirty="0">
            <a:latin typeface="Barlow" panose="00000500000000000000" pitchFamily="2" charset="0"/>
          </a:endParaRPr>
        </a:p>
      </dgm:t>
    </dgm:pt>
    <dgm:pt modelId="{506C2605-259E-4CBD-8CBC-AD6BC1D45939}" type="parTrans" cxnId="{F647931C-00B1-42EB-94DD-210F3896D9D9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7F00FA24-4881-42D1-B025-08A7EEC6D00A}" type="sibTrans" cxnId="{F647931C-00B1-42EB-94DD-210F3896D9D9}">
      <dgm:prSet custT="1"/>
      <dgm:spPr/>
    </dgm:pt>
    <dgm:pt modelId="{A783A8C9-8E70-4623-AB81-951BD5C93AC8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&lt;&lt;&lt;</a:t>
          </a:r>
          <a:endParaRPr lang="en-US" sz="3200" b="1" dirty="0">
            <a:latin typeface="Barlow" panose="00000500000000000000" pitchFamily="2" charset="0"/>
          </a:endParaRPr>
        </a:p>
      </dgm:t>
    </dgm:pt>
    <dgm:pt modelId="{E8B05EC4-3601-4A7A-A07D-881ADCE10757}" type="parTrans" cxnId="{651F097F-2F68-4F0A-99A8-8B7A0799DA17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D8832148-2F46-4EE3-9EDA-4449FB849330}" type="sibTrans" cxnId="{651F097F-2F68-4F0A-99A8-8B7A0799DA17}">
      <dgm:prSet custT="1"/>
      <dgm:spPr/>
    </dgm:pt>
    <dgm:pt modelId="{6D3904EE-17BD-4EDA-BDBA-A789E46AC19A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&amp;=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603B73FE-DD22-415C-85AB-E613F37372AA}" type="parTrans" cxnId="{4F01C260-BA2C-4B5A-9030-A9DFDC7BCFF4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C4D4AC95-9A1F-4EE2-A4E7-AD4742343E38}" type="sibTrans" cxnId="{4F01C260-BA2C-4B5A-9030-A9DFDC7BCFF4}">
      <dgm:prSet custT="1"/>
      <dgm:spPr/>
    </dgm:pt>
    <dgm:pt modelId="{F29A0735-195D-42EB-BCAB-4769284C3FB9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|=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B205244C-A473-435E-89CC-B551A8283436}" type="sibTrans" cxnId="{78A80F2F-843F-43D0-9D06-C0D90758E24B}">
      <dgm:prSet custT="1"/>
      <dgm:spPr/>
    </dgm:pt>
    <dgm:pt modelId="{94149645-15A5-40B8-BCFB-9A2735175932}" type="parTrans" cxnId="{78A80F2F-843F-43D0-9D06-C0D90758E24B}">
      <dgm:prSet/>
      <dgm:spPr/>
      <dgm:t>
        <a:bodyPr/>
        <a:lstStyle/>
        <a:p>
          <a:endParaRPr lang="en-US" sz="3200" b="1">
            <a:latin typeface="Barlow" panose="00000500000000000000" pitchFamily="2" charset="0"/>
          </a:endParaRPr>
        </a:p>
      </dgm:t>
    </dgm:pt>
    <dgm:pt modelId="{350B6F48-75A3-4C46-8839-C19281CA6D9C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~</a:t>
          </a:r>
          <a:endParaRPr lang="en-US" sz="3200" b="1" dirty="0">
            <a:latin typeface="Barlow" panose="00000500000000000000" pitchFamily="2" charset="0"/>
          </a:endParaRPr>
        </a:p>
      </dgm:t>
    </dgm:pt>
    <dgm:pt modelId="{DA1B6006-5569-4D34-960B-12D2C14BDB9F}" type="parTrans" cxnId="{95202310-1C8B-4B89-8C6C-5262C3C82BA6}">
      <dgm:prSet/>
      <dgm:spPr/>
      <dgm:t>
        <a:bodyPr/>
        <a:lstStyle/>
        <a:p>
          <a:endParaRPr lang="en-US" sz="3200" b="1"/>
        </a:p>
      </dgm:t>
    </dgm:pt>
    <dgm:pt modelId="{14FD94C7-D4BF-4A0A-898B-DBA6313699C3}" type="sibTrans" cxnId="{95202310-1C8B-4B89-8C6C-5262C3C82BA6}">
      <dgm:prSet/>
      <dgm:spPr/>
      <dgm:t>
        <a:bodyPr/>
        <a:lstStyle/>
        <a:p>
          <a:endParaRPr lang="en-US" sz="3200" b="1"/>
        </a:p>
      </dgm:t>
    </dgm:pt>
    <dgm:pt modelId="{F4509A76-0179-4097-8B95-541CB896F7BD}">
      <dgm:prSet phldrT="[Text]"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^</a:t>
          </a:r>
          <a:endParaRPr lang="en-US" sz="3200" b="1" dirty="0">
            <a:latin typeface="Barlow" panose="00000500000000000000" pitchFamily="2" charset="0"/>
          </a:endParaRPr>
        </a:p>
      </dgm:t>
    </dgm:pt>
    <dgm:pt modelId="{172D8C64-1568-4103-8148-B6B4FFC55BE1}" type="parTrans" cxnId="{674B4EE2-7F10-49F1-AB4C-66CA3ADAC151}">
      <dgm:prSet/>
      <dgm:spPr/>
      <dgm:t>
        <a:bodyPr/>
        <a:lstStyle/>
        <a:p>
          <a:endParaRPr lang="en-US" sz="3200" b="1"/>
        </a:p>
      </dgm:t>
    </dgm:pt>
    <dgm:pt modelId="{8BBA81DD-E081-4731-A400-C42A776F29C5}" type="sibTrans" cxnId="{674B4EE2-7F10-49F1-AB4C-66CA3ADAC151}">
      <dgm:prSet/>
      <dgm:spPr/>
      <dgm:t>
        <a:bodyPr/>
        <a:lstStyle/>
        <a:p>
          <a:endParaRPr lang="en-US" sz="3200" b="1"/>
        </a:p>
      </dgm:t>
    </dgm:pt>
    <dgm:pt modelId="{3C7215A3-936B-4431-A174-52CB874CB206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&gt;&gt;&gt;</a:t>
          </a:r>
          <a:endParaRPr lang="en-US" sz="3200" b="1" dirty="0">
            <a:latin typeface="Barlow" panose="00000500000000000000" pitchFamily="2" charset="0"/>
          </a:endParaRPr>
        </a:p>
      </dgm:t>
    </dgm:pt>
    <dgm:pt modelId="{DF0E0961-B3C3-477C-8454-9B1128210319}" type="parTrans" cxnId="{6D6865C0-EF8A-41C9-8A54-CA7D4F673287}">
      <dgm:prSet/>
      <dgm:spPr/>
      <dgm:t>
        <a:bodyPr/>
        <a:lstStyle/>
        <a:p>
          <a:endParaRPr lang="en-US" sz="3200" b="1"/>
        </a:p>
      </dgm:t>
    </dgm:pt>
    <dgm:pt modelId="{481FF0D0-5634-4278-A63E-24BEDA7EE1F9}" type="sibTrans" cxnId="{6D6865C0-EF8A-41C9-8A54-CA7D4F673287}">
      <dgm:prSet/>
      <dgm:spPr/>
      <dgm:t>
        <a:bodyPr/>
        <a:lstStyle/>
        <a:p>
          <a:endParaRPr lang="en-US" sz="3200" b="1"/>
        </a:p>
      </dgm:t>
    </dgm:pt>
    <dgm:pt modelId="{5A2A6E83-6C86-418F-B00B-FEFE1B849EBD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&lt;&lt;</a:t>
          </a:r>
          <a:endParaRPr lang="en-US" sz="3200" b="1" dirty="0">
            <a:latin typeface="Barlow" panose="00000500000000000000" pitchFamily="2" charset="0"/>
          </a:endParaRPr>
        </a:p>
      </dgm:t>
    </dgm:pt>
    <dgm:pt modelId="{A4BF8485-1B0E-460A-AAF0-2D644F070FF8}" type="parTrans" cxnId="{9CCF5B45-197C-4AE2-8718-91C995742C91}">
      <dgm:prSet/>
      <dgm:spPr/>
      <dgm:t>
        <a:bodyPr/>
        <a:lstStyle/>
        <a:p>
          <a:endParaRPr lang="en-US" sz="3200" b="1"/>
        </a:p>
      </dgm:t>
    </dgm:pt>
    <dgm:pt modelId="{5C1D46AD-4168-4609-BE2C-D91D24EF4914}" type="sibTrans" cxnId="{9CCF5B45-197C-4AE2-8718-91C995742C91}">
      <dgm:prSet/>
      <dgm:spPr/>
      <dgm:t>
        <a:bodyPr/>
        <a:lstStyle/>
        <a:p>
          <a:endParaRPr lang="en-US" sz="3200" b="1"/>
        </a:p>
      </dgm:t>
    </dgm:pt>
    <dgm:pt modelId="{D2E40A96-0309-4A1E-8C3B-0FC907B28A9B}">
      <dgm:prSet custT="1"/>
      <dgm:spPr/>
      <dgm:t>
        <a:bodyPr/>
        <a:lstStyle/>
        <a:p>
          <a:r>
            <a:rPr lang="en-IN" sz="3200" b="1" dirty="0">
              <a:latin typeface="Barlow" panose="00000500000000000000" pitchFamily="2" charset="0"/>
            </a:rPr>
            <a:t>^=</a:t>
          </a:r>
          <a:endParaRPr lang="en-US" sz="3200" b="1" dirty="0">
            <a:latin typeface="Barlow" panose="00000500000000000000" pitchFamily="2" charset="0"/>
          </a:endParaRPr>
        </a:p>
      </dgm:t>
    </dgm:pt>
    <dgm:pt modelId="{6F83D5B6-E741-4ED0-84A3-437756DBFA94}" type="parTrans" cxnId="{61566D83-31FB-418F-BD06-0B265F004163}">
      <dgm:prSet/>
      <dgm:spPr/>
      <dgm:t>
        <a:bodyPr/>
        <a:lstStyle/>
        <a:p>
          <a:endParaRPr lang="en-US" sz="3200" b="1"/>
        </a:p>
      </dgm:t>
    </dgm:pt>
    <dgm:pt modelId="{53A41C26-6FD1-47F8-A0DF-60D64D5FE285}" type="sibTrans" cxnId="{61566D83-31FB-418F-BD06-0B265F004163}">
      <dgm:prSet/>
      <dgm:spPr/>
      <dgm:t>
        <a:bodyPr/>
        <a:lstStyle/>
        <a:p>
          <a:endParaRPr lang="en-US" sz="3200" b="1"/>
        </a:p>
      </dgm:t>
    </dgm:pt>
    <dgm:pt modelId="{C75CCED3-098E-4044-94BF-05ADC9F4C0A9}" type="pres">
      <dgm:prSet presAssocID="{970813C4-E259-43A2-AE16-54CA79061C19}" presName="Name0" presStyleCnt="0">
        <dgm:presLayoutVars>
          <dgm:dir/>
          <dgm:resizeHandles val="exact"/>
        </dgm:presLayoutVars>
      </dgm:prSet>
      <dgm:spPr/>
    </dgm:pt>
    <dgm:pt modelId="{0F6DBE76-D858-4D24-9FE2-4F2100B358EF}" type="pres">
      <dgm:prSet presAssocID="{350B6F48-75A3-4C46-8839-C19281CA6D9C}" presName="Name5" presStyleLbl="vennNode1" presStyleIdx="0" presStyleCnt="11">
        <dgm:presLayoutVars>
          <dgm:bulletEnabled val="1"/>
        </dgm:presLayoutVars>
      </dgm:prSet>
      <dgm:spPr/>
    </dgm:pt>
    <dgm:pt modelId="{291BFCD3-ACB2-4380-905B-9E84A80C4A2F}" type="pres">
      <dgm:prSet presAssocID="{14FD94C7-D4BF-4A0A-898B-DBA6313699C3}" presName="space" presStyleCnt="0"/>
      <dgm:spPr/>
    </dgm:pt>
    <dgm:pt modelId="{177E1A17-1512-40E5-A2CB-19C9FE4ADB8D}" type="pres">
      <dgm:prSet presAssocID="{D7A1F943-2328-418E-B601-E0055D6BF40A}" presName="Name5" presStyleLbl="vennNode1" presStyleIdx="1" presStyleCnt="11">
        <dgm:presLayoutVars>
          <dgm:bulletEnabled val="1"/>
        </dgm:presLayoutVars>
      </dgm:prSet>
      <dgm:spPr/>
    </dgm:pt>
    <dgm:pt modelId="{58226B20-2D9D-4AD9-8D88-2ED565CEE4A2}" type="pres">
      <dgm:prSet presAssocID="{B4516632-D60A-4D45-A8E7-7C86DC142AA6}" presName="space" presStyleCnt="0"/>
      <dgm:spPr/>
    </dgm:pt>
    <dgm:pt modelId="{2C1F67C5-AF9B-4F5B-B983-7728A57412B3}" type="pres">
      <dgm:prSet presAssocID="{492841DE-FAA7-4C64-B7C0-CD6B795CB75D}" presName="Name5" presStyleLbl="vennNode1" presStyleIdx="2" presStyleCnt="11">
        <dgm:presLayoutVars>
          <dgm:bulletEnabled val="1"/>
        </dgm:presLayoutVars>
      </dgm:prSet>
      <dgm:spPr/>
    </dgm:pt>
    <dgm:pt modelId="{F472AF01-B29C-4C93-BF10-C5C44D0F7BDB}" type="pres">
      <dgm:prSet presAssocID="{33954736-D6BD-42D5-A9FF-9722D48A6498}" presName="space" presStyleCnt="0"/>
      <dgm:spPr/>
    </dgm:pt>
    <dgm:pt modelId="{4001BF38-CD08-4727-B91B-9D89A0197DFE}" type="pres">
      <dgm:prSet presAssocID="{F4509A76-0179-4097-8B95-541CB896F7BD}" presName="Name5" presStyleLbl="vennNode1" presStyleIdx="3" presStyleCnt="11">
        <dgm:presLayoutVars>
          <dgm:bulletEnabled val="1"/>
        </dgm:presLayoutVars>
      </dgm:prSet>
      <dgm:spPr/>
    </dgm:pt>
    <dgm:pt modelId="{41C437A5-F793-41E2-8A78-A5C6212175CE}" type="pres">
      <dgm:prSet presAssocID="{8BBA81DD-E081-4731-A400-C42A776F29C5}" presName="space" presStyleCnt="0"/>
      <dgm:spPr/>
    </dgm:pt>
    <dgm:pt modelId="{E433FF95-B96B-42D9-827B-7A9D8DC8261B}" type="pres">
      <dgm:prSet presAssocID="{FEAC2A7E-6FCE-4E30-B028-EF0FB4C55350}" presName="Name5" presStyleLbl="vennNode1" presStyleIdx="4" presStyleCnt="11">
        <dgm:presLayoutVars>
          <dgm:bulletEnabled val="1"/>
        </dgm:presLayoutVars>
      </dgm:prSet>
      <dgm:spPr/>
    </dgm:pt>
    <dgm:pt modelId="{A3FE63C5-6C1C-4A84-B374-A855F9B2A27B}" type="pres">
      <dgm:prSet presAssocID="{7F00FA24-4881-42D1-B025-08A7EEC6D00A}" presName="space" presStyleCnt="0"/>
      <dgm:spPr/>
    </dgm:pt>
    <dgm:pt modelId="{AD626774-FF17-4728-968B-BBBFD4468E1B}" type="pres">
      <dgm:prSet presAssocID="{3C7215A3-936B-4431-A174-52CB874CB206}" presName="Name5" presStyleLbl="vennNode1" presStyleIdx="5" presStyleCnt="11">
        <dgm:presLayoutVars>
          <dgm:bulletEnabled val="1"/>
        </dgm:presLayoutVars>
      </dgm:prSet>
      <dgm:spPr/>
    </dgm:pt>
    <dgm:pt modelId="{4E0DB0B9-C317-4E30-B8A7-FE2DF9468BF4}" type="pres">
      <dgm:prSet presAssocID="{481FF0D0-5634-4278-A63E-24BEDA7EE1F9}" presName="space" presStyleCnt="0"/>
      <dgm:spPr/>
    </dgm:pt>
    <dgm:pt modelId="{42BF8E5F-E2AC-4832-B855-C2163B0007D1}" type="pres">
      <dgm:prSet presAssocID="{5A2A6E83-6C86-418F-B00B-FEFE1B849EBD}" presName="Name5" presStyleLbl="vennNode1" presStyleIdx="6" presStyleCnt="11">
        <dgm:presLayoutVars>
          <dgm:bulletEnabled val="1"/>
        </dgm:presLayoutVars>
      </dgm:prSet>
      <dgm:spPr/>
    </dgm:pt>
    <dgm:pt modelId="{F9595DBB-9606-4F70-A8E6-42CE29C29285}" type="pres">
      <dgm:prSet presAssocID="{5C1D46AD-4168-4609-BE2C-D91D24EF4914}" presName="space" presStyleCnt="0"/>
      <dgm:spPr/>
    </dgm:pt>
    <dgm:pt modelId="{7DD616A0-5F0E-4110-A2EB-B618E0918DCC}" type="pres">
      <dgm:prSet presAssocID="{A783A8C9-8E70-4623-AB81-951BD5C93AC8}" presName="Name5" presStyleLbl="vennNode1" presStyleIdx="7" presStyleCnt="11">
        <dgm:presLayoutVars>
          <dgm:bulletEnabled val="1"/>
        </dgm:presLayoutVars>
      </dgm:prSet>
      <dgm:spPr/>
    </dgm:pt>
    <dgm:pt modelId="{C5C95389-F5C4-4CE1-B1C1-839304090548}" type="pres">
      <dgm:prSet presAssocID="{D8832148-2F46-4EE3-9EDA-4449FB849330}" presName="space" presStyleCnt="0"/>
      <dgm:spPr/>
    </dgm:pt>
    <dgm:pt modelId="{1935C438-7218-4275-ADCB-2B55A7F250F1}" type="pres">
      <dgm:prSet presAssocID="{6D3904EE-17BD-4EDA-BDBA-A789E46AC19A}" presName="Name5" presStyleLbl="vennNode1" presStyleIdx="8" presStyleCnt="11">
        <dgm:presLayoutVars>
          <dgm:bulletEnabled val="1"/>
        </dgm:presLayoutVars>
      </dgm:prSet>
      <dgm:spPr/>
    </dgm:pt>
    <dgm:pt modelId="{EB84F121-4D52-477F-AF56-5DFF0C3C3B91}" type="pres">
      <dgm:prSet presAssocID="{C4D4AC95-9A1F-4EE2-A4E7-AD4742343E38}" presName="space" presStyleCnt="0"/>
      <dgm:spPr/>
    </dgm:pt>
    <dgm:pt modelId="{BC2E6CAC-D1BB-437F-A9DC-3EAE4D3EC401}" type="pres">
      <dgm:prSet presAssocID="{F29A0735-195D-42EB-BCAB-4769284C3FB9}" presName="Name5" presStyleLbl="vennNode1" presStyleIdx="9" presStyleCnt="11">
        <dgm:presLayoutVars>
          <dgm:bulletEnabled val="1"/>
        </dgm:presLayoutVars>
      </dgm:prSet>
      <dgm:spPr/>
    </dgm:pt>
    <dgm:pt modelId="{3EA95901-8B08-4276-A57D-A0000A29F0D0}" type="pres">
      <dgm:prSet presAssocID="{B205244C-A473-435E-89CC-B551A8283436}" presName="space" presStyleCnt="0"/>
      <dgm:spPr/>
    </dgm:pt>
    <dgm:pt modelId="{4DE87BD5-F73C-442B-B856-784FBE4ADCC1}" type="pres">
      <dgm:prSet presAssocID="{D2E40A96-0309-4A1E-8C3B-0FC907B28A9B}" presName="Name5" presStyleLbl="vennNode1" presStyleIdx="10" presStyleCnt="11">
        <dgm:presLayoutVars>
          <dgm:bulletEnabled val="1"/>
        </dgm:presLayoutVars>
      </dgm:prSet>
      <dgm:spPr/>
    </dgm:pt>
  </dgm:ptLst>
  <dgm:cxnLst>
    <dgm:cxn modelId="{95202310-1C8B-4B89-8C6C-5262C3C82BA6}" srcId="{970813C4-E259-43A2-AE16-54CA79061C19}" destId="{350B6F48-75A3-4C46-8839-C19281CA6D9C}" srcOrd="0" destOrd="0" parTransId="{DA1B6006-5569-4D34-960B-12D2C14BDB9F}" sibTransId="{14FD94C7-D4BF-4A0A-898B-DBA6313699C3}"/>
    <dgm:cxn modelId="{F647931C-00B1-42EB-94DD-210F3896D9D9}" srcId="{970813C4-E259-43A2-AE16-54CA79061C19}" destId="{FEAC2A7E-6FCE-4E30-B028-EF0FB4C55350}" srcOrd="4" destOrd="0" parTransId="{506C2605-259E-4CBD-8CBC-AD6BC1D45939}" sibTransId="{7F00FA24-4881-42D1-B025-08A7EEC6D00A}"/>
    <dgm:cxn modelId="{9F86D71F-6DD5-4D3B-83B5-ACF043A45118}" type="presOf" srcId="{970813C4-E259-43A2-AE16-54CA79061C19}" destId="{C75CCED3-098E-4044-94BF-05ADC9F4C0A9}" srcOrd="0" destOrd="0" presId="urn:microsoft.com/office/officeart/2005/8/layout/venn3"/>
    <dgm:cxn modelId="{78A80F2F-843F-43D0-9D06-C0D90758E24B}" srcId="{970813C4-E259-43A2-AE16-54CA79061C19}" destId="{F29A0735-195D-42EB-BCAB-4769284C3FB9}" srcOrd="9" destOrd="0" parTransId="{94149645-15A5-40B8-BCFB-9A2735175932}" sibTransId="{B205244C-A473-435E-89CC-B551A8283436}"/>
    <dgm:cxn modelId="{8BABF138-D56E-4880-8462-301D84F58712}" type="presOf" srcId="{A783A8C9-8E70-4623-AB81-951BD5C93AC8}" destId="{7DD616A0-5F0E-4110-A2EB-B618E0918DCC}" srcOrd="0" destOrd="0" presId="urn:microsoft.com/office/officeart/2005/8/layout/venn3"/>
    <dgm:cxn modelId="{C9F29F5C-76E9-499E-87D5-67A5AFD6B731}" type="presOf" srcId="{FEAC2A7E-6FCE-4E30-B028-EF0FB4C55350}" destId="{E433FF95-B96B-42D9-827B-7A9D8DC8261B}" srcOrd="0" destOrd="0" presId="urn:microsoft.com/office/officeart/2005/8/layout/venn3"/>
    <dgm:cxn modelId="{4F01C260-BA2C-4B5A-9030-A9DFDC7BCFF4}" srcId="{970813C4-E259-43A2-AE16-54CA79061C19}" destId="{6D3904EE-17BD-4EDA-BDBA-A789E46AC19A}" srcOrd="8" destOrd="0" parTransId="{603B73FE-DD22-415C-85AB-E613F37372AA}" sibTransId="{C4D4AC95-9A1F-4EE2-A4E7-AD4742343E38}"/>
    <dgm:cxn modelId="{D694AC44-9EB9-4598-B553-0F996E660C7D}" type="presOf" srcId="{5A2A6E83-6C86-418F-B00B-FEFE1B849EBD}" destId="{42BF8E5F-E2AC-4832-B855-C2163B0007D1}" srcOrd="0" destOrd="0" presId="urn:microsoft.com/office/officeart/2005/8/layout/venn3"/>
    <dgm:cxn modelId="{9CCF5B45-197C-4AE2-8718-91C995742C91}" srcId="{970813C4-E259-43A2-AE16-54CA79061C19}" destId="{5A2A6E83-6C86-418F-B00B-FEFE1B849EBD}" srcOrd="6" destOrd="0" parTransId="{A4BF8485-1B0E-460A-AAF0-2D644F070FF8}" sibTransId="{5C1D46AD-4168-4609-BE2C-D91D24EF4914}"/>
    <dgm:cxn modelId="{A278D267-7EB2-4247-8011-D046957A1775}" type="presOf" srcId="{3C7215A3-936B-4431-A174-52CB874CB206}" destId="{AD626774-FF17-4728-968B-BBBFD4468E1B}" srcOrd="0" destOrd="0" presId="urn:microsoft.com/office/officeart/2005/8/layout/venn3"/>
    <dgm:cxn modelId="{72ACF74D-C9A6-4A2C-A4D9-4EC4BB9CA2BE}" type="presOf" srcId="{F4509A76-0179-4097-8B95-541CB896F7BD}" destId="{4001BF38-CD08-4727-B91B-9D89A0197DFE}" srcOrd="0" destOrd="0" presId="urn:microsoft.com/office/officeart/2005/8/layout/venn3"/>
    <dgm:cxn modelId="{651F097F-2F68-4F0A-99A8-8B7A0799DA17}" srcId="{970813C4-E259-43A2-AE16-54CA79061C19}" destId="{A783A8C9-8E70-4623-AB81-951BD5C93AC8}" srcOrd="7" destOrd="0" parTransId="{E8B05EC4-3601-4A7A-A07D-881ADCE10757}" sibTransId="{D8832148-2F46-4EE3-9EDA-4449FB849330}"/>
    <dgm:cxn modelId="{D1170C81-ADD2-4A2B-87D0-E2B79663D330}" srcId="{970813C4-E259-43A2-AE16-54CA79061C19}" destId="{492841DE-FAA7-4C64-B7C0-CD6B795CB75D}" srcOrd="2" destOrd="0" parTransId="{91910BE2-E929-4D0A-8BA8-48FE8D85A3DC}" sibTransId="{33954736-D6BD-42D5-A9FF-9722D48A6498}"/>
    <dgm:cxn modelId="{61566D83-31FB-418F-BD06-0B265F004163}" srcId="{970813C4-E259-43A2-AE16-54CA79061C19}" destId="{D2E40A96-0309-4A1E-8C3B-0FC907B28A9B}" srcOrd="10" destOrd="0" parTransId="{6F83D5B6-E741-4ED0-84A3-437756DBFA94}" sibTransId="{53A41C26-6FD1-47F8-A0DF-60D64D5FE285}"/>
    <dgm:cxn modelId="{8268ECA1-3EAB-4FFD-A20B-DA18662A3F47}" type="presOf" srcId="{F29A0735-195D-42EB-BCAB-4769284C3FB9}" destId="{BC2E6CAC-D1BB-437F-A9DC-3EAE4D3EC401}" srcOrd="0" destOrd="0" presId="urn:microsoft.com/office/officeart/2005/8/layout/venn3"/>
    <dgm:cxn modelId="{30E5A5A3-A5F0-41AA-86D1-5FB4ED152743}" type="presOf" srcId="{492841DE-FAA7-4C64-B7C0-CD6B795CB75D}" destId="{2C1F67C5-AF9B-4F5B-B983-7728A57412B3}" srcOrd="0" destOrd="0" presId="urn:microsoft.com/office/officeart/2005/8/layout/venn3"/>
    <dgm:cxn modelId="{C14C9CA4-98EA-4052-BDE7-03B15B3FF955}" type="presOf" srcId="{D7A1F943-2328-418E-B601-E0055D6BF40A}" destId="{177E1A17-1512-40E5-A2CB-19C9FE4ADB8D}" srcOrd="0" destOrd="0" presId="urn:microsoft.com/office/officeart/2005/8/layout/venn3"/>
    <dgm:cxn modelId="{6D6865C0-EF8A-41C9-8A54-CA7D4F673287}" srcId="{970813C4-E259-43A2-AE16-54CA79061C19}" destId="{3C7215A3-936B-4431-A174-52CB874CB206}" srcOrd="5" destOrd="0" parTransId="{DF0E0961-B3C3-477C-8454-9B1128210319}" sibTransId="{481FF0D0-5634-4278-A63E-24BEDA7EE1F9}"/>
    <dgm:cxn modelId="{4D680BC6-F4E3-46F7-944D-311B6D445EC8}" srcId="{970813C4-E259-43A2-AE16-54CA79061C19}" destId="{D7A1F943-2328-418E-B601-E0055D6BF40A}" srcOrd="1" destOrd="0" parTransId="{B15D99B7-F575-473F-8A10-432A25567900}" sibTransId="{B4516632-D60A-4D45-A8E7-7C86DC142AA6}"/>
    <dgm:cxn modelId="{EC44ACC7-8AF8-430D-8F01-ACB70E1494EE}" type="presOf" srcId="{6D3904EE-17BD-4EDA-BDBA-A789E46AC19A}" destId="{1935C438-7218-4275-ADCB-2B55A7F250F1}" srcOrd="0" destOrd="0" presId="urn:microsoft.com/office/officeart/2005/8/layout/venn3"/>
    <dgm:cxn modelId="{1FB13CCB-2D72-43E3-AC37-F8D311C975BD}" type="presOf" srcId="{D2E40A96-0309-4A1E-8C3B-0FC907B28A9B}" destId="{4DE87BD5-F73C-442B-B856-784FBE4ADCC1}" srcOrd="0" destOrd="0" presId="urn:microsoft.com/office/officeart/2005/8/layout/venn3"/>
    <dgm:cxn modelId="{674B4EE2-7F10-49F1-AB4C-66CA3ADAC151}" srcId="{970813C4-E259-43A2-AE16-54CA79061C19}" destId="{F4509A76-0179-4097-8B95-541CB896F7BD}" srcOrd="3" destOrd="0" parTransId="{172D8C64-1568-4103-8148-B6B4FFC55BE1}" sibTransId="{8BBA81DD-E081-4731-A400-C42A776F29C5}"/>
    <dgm:cxn modelId="{C67C80FE-3B59-4661-B191-BC20D4958A68}" type="presOf" srcId="{350B6F48-75A3-4C46-8839-C19281CA6D9C}" destId="{0F6DBE76-D858-4D24-9FE2-4F2100B358EF}" srcOrd="0" destOrd="0" presId="urn:microsoft.com/office/officeart/2005/8/layout/venn3"/>
    <dgm:cxn modelId="{7A64BF0D-5DD5-4383-BDF0-8CAFA27B3713}" type="presParOf" srcId="{C75CCED3-098E-4044-94BF-05ADC9F4C0A9}" destId="{0F6DBE76-D858-4D24-9FE2-4F2100B358EF}" srcOrd="0" destOrd="0" presId="urn:microsoft.com/office/officeart/2005/8/layout/venn3"/>
    <dgm:cxn modelId="{AA6C2451-F25A-499E-84F9-07FF449A8A10}" type="presParOf" srcId="{C75CCED3-098E-4044-94BF-05ADC9F4C0A9}" destId="{291BFCD3-ACB2-4380-905B-9E84A80C4A2F}" srcOrd="1" destOrd="0" presId="urn:microsoft.com/office/officeart/2005/8/layout/venn3"/>
    <dgm:cxn modelId="{6662EB8E-3EBD-448E-B347-1A06AAEB2F7A}" type="presParOf" srcId="{C75CCED3-098E-4044-94BF-05ADC9F4C0A9}" destId="{177E1A17-1512-40E5-A2CB-19C9FE4ADB8D}" srcOrd="2" destOrd="0" presId="urn:microsoft.com/office/officeart/2005/8/layout/venn3"/>
    <dgm:cxn modelId="{AF363513-567A-41D2-BE12-AAEE91BC7BED}" type="presParOf" srcId="{C75CCED3-098E-4044-94BF-05ADC9F4C0A9}" destId="{58226B20-2D9D-4AD9-8D88-2ED565CEE4A2}" srcOrd="3" destOrd="0" presId="urn:microsoft.com/office/officeart/2005/8/layout/venn3"/>
    <dgm:cxn modelId="{1ADBDB2A-A5C8-49E9-BACD-6D45A3DF2E38}" type="presParOf" srcId="{C75CCED3-098E-4044-94BF-05ADC9F4C0A9}" destId="{2C1F67C5-AF9B-4F5B-B983-7728A57412B3}" srcOrd="4" destOrd="0" presId="urn:microsoft.com/office/officeart/2005/8/layout/venn3"/>
    <dgm:cxn modelId="{09130B50-FF00-4DDD-9FCF-542087A6564E}" type="presParOf" srcId="{C75CCED3-098E-4044-94BF-05ADC9F4C0A9}" destId="{F472AF01-B29C-4C93-BF10-C5C44D0F7BDB}" srcOrd="5" destOrd="0" presId="urn:microsoft.com/office/officeart/2005/8/layout/venn3"/>
    <dgm:cxn modelId="{EE630FDD-2C36-4A6B-B14F-D3A865B120DD}" type="presParOf" srcId="{C75CCED3-098E-4044-94BF-05ADC9F4C0A9}" destId="{4001BF38-CD08-4727-B91B-9D89A0197DFE}" srcOrd="6" destOrd="0" presId="urn:microsoft.com/office/officeart/2005/8/layout/venn3"/>
    <dgm:cxn modelId="{69EF22DB-DDB8-4EF3-BD8E-E6FA264C7150}" type="presParOf" srcId="{C75CCED3-098E-4044-94BF-05ADC9F4C0A9}" destId="{41C437A5-F793-41E2-8A78-A5C6212175CE}" srcOrd="7" destOrd="0" presId="urn:microsoft.com/office/officeart/2005/8/layout/venn3"/>
    <dgm:cxn modelId="{7F4D2012-BA97-4727-B80E-5672DF2402C1}" type="presParOf" srcId="{C75CCED3-098E-4044-94BF-05ADC9F4C0A9}" destId="{E433FF95-B96B-42D9-827B-7A9D8DC8261B}" srcOrd="8" destOrd="0" presId="urn:microsoft.com/office/officeart/2005/8/layout/venn3"/>
    <dgm:cxn modelId="{67B38914-A8C6-405B-A4F0-51AA32C52342}" type="presParOf" srcId="{C75CCED3-098E-4044-94BF-05ADC9F4C0A9}" destId="{A3FE63C5-6C1C-4A84-B374-A855F9B2A27B}" srcOrd="9" destOrd="0" presId="urn:microsoft.com/office/officeart/2005/8/layout/venn3"/>
    <dgm:cxn modelId="{CD2A804A-63FE-4B71-8AF5-6D76E546398C}" type="presParOf" srcId="{C75CCED3-098E-4044-94BF-05ADC9F4C0A9}" destId="{AD626774-FF17-4728-968B-BBBFD4468E1B}" srcOrd="10" destOrd="0" presId="urn:microsoft.com/office/officeart/2005/8/layout/venn3"/>
    <dgm:cxn modelId="{59F30AA4-87C0-4ADB-AF96-643856157636}" type="presParOf" srcId="{C75CCED3-098E-4044-94BF-05ADC9F4C0A9}" destId="{4E0DB0B9-C317-4E30-B8A7-FE2DF9468BF4}" srcOrd="11" destOrd="0" presId="urn:microsoft.com/office/officeart/2005/8/layout/venn3"/>
    <dgm:cxn modelId="{D9B5B4D6-0005-4247-AF63-2E5E258C2E1D}" type="presParOf" srcId="{C75CCED3-098E-4044-94BF-05ADC9F4C0A9}" destId="{42BF8E5F-E2AC-4832-B855-C2163B0007D1}" srcOrd="12" destOrd="0" presId="urn:microsoft.com/office/officeart/2005/8/layout/venn3"/>
    <dgm:cxn modelId="{79405027-AF6A-47D2-9163-1153C1CE5C4C}" type="presParOf" srcId="{C75CCED3-098E-4044-94BF-05ADC9F4C0A9}" destId="{F9595DBB-9606-4F70-A8E6-42CE29C29285}" srcOrd="13" destOrd="0" presId="urn:microsoft.com/office/officeart/2005/8/layout/venn3"/>
    <dgm:cxn modelId="{2FBC9238-C7C7-42AB-BEDD-DF58219DC401}" type="presParOf" srcId="{C75CCED3-098E-4044-94BF-05ADC9F4C0A9}" destId="{7DD616A0-5F0E-4110-A2EB-B618E0918DCC}" srcOrd="14" destOrd="0" presId="urn:microsoft.com/office/officeart/2005/8/layout/venn3"/>
    <dgm:cxn modelId="{DB220BF4-4EC8-4917-9992-BDB8FE26CE3A}" type="presParOf" srcId="{C75CCED3-098E-4044-94BF-05ADC9F4C0A9}" destId="{C5C95389-F5C4-4CE1-B1C1-839304090548}" srcOrd="15" destOrd="0" presId="urn:microsoft.com/office/officeart/2005/8/layout/venn3"/>
    <dgm:cxn modelId="{BCD38C94-5463-4B8D-9EAA-67E233BE4FE9}" type="presParOf" srcId="{C75CCED3-098E-4044-94BF-05ADC9F4C0A9}" destId="{1935C438-7218-4275-ADCB-2B55A7F250F1}" srcOrd="16" destOrd="0" presId="urn:microsoft.com/office/officeart/2005/8/layout/venn3"/>
    <dgm:cxn modelId="{4EE2B4D0-ABD7-4BF6-9825-5487A9B9E11F}" type="presParOf" srcId="{C75CCED3-098E-4044-94BF-05ADC9F4C0A9}" destId="{EB84F121-4D52-477F-AF56-5DFF0C3C3B91}" srcOrd="17" destOrd="0" presId="urn:microsoft.com/office/officeart/2005/8/layout/venn3"/>
    <dgm:cxn modelId="{E1EBC783-65A0-4858-8603-7DFF0240428D}" type="presParOf" srcId="{C75CCED3-098E-4044-94BF-05ADC9F4C0A9}" destId="{BC2E6CAC-D1BB-437F-A9DC-3EAE4D3EC401}" srcOrd="18" destOrd="0" presId="urn:microsoft.com/office/officeart/2005/8/layout/venn3"/>
    <dgm:cxn modelId="{F577D087-45B4-4A46-92E6-2ECF22EDAFCA}" type="presParOf" srcId="{C75CCED3-098E-4044-94BF-05ADC9F4C0A9}" destId="{3EA95901-8B08-4276-A57D-A0000A29F0D0}" srcOrd="19" destOrd="0" presId="urn:microsoft.com/office/officeart/2005/8/layout/venn3"/>
    <dgm:cxn modelId="{1BBF1FC8-D170-46E3-98F0-F7955456ADBB}" type="presParOf" srcId="{C75CCED3-098E-4044-94BF-05ADC9F4C0A9}" destId="{4DE87BD5-F73C-442B-B856-784FBE4ADCC1}" srcOrd="2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899893-CA79-4376-831F-E0AA31A34A3D}" type="doc">
      <dgm:prSet loTypeId="urn:microsoft.com/office/officeart/2008/layout/PictureLineup" loCatId="pictur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FF9171-C2B8-43E8-88A4-02970E3CDE56}">
      <dgm:prSet phldrT="[Text]"/>
      <dgm:spPr/>
      <dgm:t>
        <a:bodyPr/>
        <a:lstStyle/>
        <a:p>
          <a:r>
            <a:rPr lang="en-IN" dirty="0"/>
            <a:t>James Gosling</a:t>
          </a:r>
          <a:endParaRPr lang="en-US" dirty="0"/>
        </a:p>
      </dgm:t>
    </dgm:pt>
    <dgm:pt modelId="{E228BB87-30F7-4156-A2B5-FDE8791620D5}" type="sibTrans" cxnId="{6CB22AA0-E456-4EEA-8DDF-8A3809F3894B}">
      <dgm:prSet/>
      <dgm:spPr/>
      <dgm:t>
        <a:bodyPr/>
        <a:lstStyle/>
        <a:p>
          <a:endParaRPr lang="en-US"/>
        </a:p>
      </dgm:t>
    </dgm:pt>
    <dgm:pt modelId="{56211630-15A5-4E35-95E8-31521B581D9F}" type="parTrans" cxnId="{6CB22AA0-E456-4EEA-8DDF-8A3809F3894B}">
      <dgm:prSet/>
      <dgm:spPr/>
      <dgm:t>
        <a:bodyPr/>
        <a:lstStyle/>
        <a:p>
          <a:endParaRPr lang="en-US"/>
        </a:p>
      </dgm:t>
    </dgm:pt>
    <dgm:pt modelId="{A791A587-7F05-4259-8F43-51745AEC302E}">
      <dgm:prSet phldrT="[Text]"/>
      <dgm:spPr/>
      <dgm:t>
        <a:bodyPr/>
        <a:lstStyle/>
        <a:p>
          <a:r>
            <a:rPr lang="en-US" dirty="0"/>
            <a:t>Patrick Naughton</a:t>
          </a:r>
        </a:p>
      </dgm:t>
    </dgm:pt>
    <dgm:pt modelId="{25539932-B3CE-442B-A265-04ADDADE6542}" type="sibTrans" cxnId="{7DB5174C-BF39-4003-B427-4B852CCB24EF}">
      <dgm:prSet/>
      <dgm:spPr/>
      <dgm:t>
        <a:bodyPr/>
        <a:lstStyle/>
        <a:p>
          <a:endParaRPr lang="en-US"/>
        </a:p>
      </dgm:t>
    </dgm:pt>
    <dgm:pt modelId="{AD00424A-E674-4341-B80B-8D06A1D3F372}" type="parTrans" cxnId="{7DB5174C-BF39-4003-B427-4B852CCB24EF}">
      <dgm:prSet/>
      <dgm:spPr/>
      <dgm:t>
        <a:bodyPr/>
        <a:lstStyle/>
        <a:p>
          <a:endParaRPr lang="en-US"/>
        </a:p>
      </dgm:t>
    </dgm:pt>
    <dgm:pt modelId="{E0B7FD79-6D84-4885-9816-7CE527E9DCAA}">
      <dgm:prSet phldrT="[Text]"/>
      <dgm:spPr/>
      <dgm:t>
        <a:bodyPr/>
        <a:lstStyle/>
        <a:p>
          <a:r>
            <a:rPr lang="en-US" dirty="0"/>
            <a:t>Chris </a:t>
          </a:r>
          <a:r>
            <a:rPr lang="en-US" dirty="0" err="1"/>
            <a:t>Warth</a:t>
          </a:r>
          <a:endParaRPr lang="en-US" dirty="0"/>
        </a:p>
      </dgm:t>
    </dgm:pt>
    <dgm:pt modelId="{A0A512E4-F6B2-463E-807D-6F95B9CCFD2E}" type="sibTrans" cxnId="{A6BFC6E7-A259-4C2A-BB44-3F043D363C73}">
      <dgm:prSet/>
      <dgm:spPr/>
      <dgm:t>
        <a:bodyPr/>
        <a:lstStyle/>
        <a:p>
          <a:endParaRPr lang="en-US"/>
        </a:p>
      </dgm:t>
    </dgm:pt>
    <dgm:pt modelId="{7D1CA521-4C40-443A-9777-0595C49BEB1E}" type="parTrans" cxnId="{A6BFC6E7-A259-4C2A-BB44-3F043D363C73}">
      <dgm:prSet/>
      <dgm:spPr/>
      <dgm:t>
        <a:bodyPr/>
        <a:lstStyle/>
        <a:p>
          <a:endParaRPr lang="en-US"/>
        </a:p>
      </dgm:t>
    </dgm:pt>
    <dgm:pt modelId="{924A9548-2561-4AA2-B672-13BB3780C759}">
      <dgm:prSet/>
      <dgm:spPr/>
      <dgm:t>
        <a:bodyPr/>
        <a:lstStyle/>
        <a:p>
          <a:r>
            <a:rPr lang="en-IN" dirty="0"/>
            <a:t>Ed Frank</a:t>
          </a:r>
          <a:endParaRPr lang="en-US" dirty="0"/>
        </a:p>
      </dgm:t>
    </dgm:pt>
    <dgm:pt modelId="{01CE800A-D73A-4FB1-A36B-B99D841F913A}" type="sibTrans" cxnId="{58087B2A-7B34-4103-817F-038EFB5C662B}">
      <dgm:prSet/>
      <dgm:spPr/>
      <dgm:t>
        <a:bodyPr/>
        <a:lstStyle/>
        <a:p>
          <a:endParaRPr lang="en-US"/>
        </a:p>
      </dgm:t>
    </dgm:pt>
    <dgm:pt modelId="{89DFDA96-C1FC-400A-8FD8-90BAFF2409A3}" type="parTrans" cxnId="{58087B2A-7B34-4103-817F-038EFB5C662B}">
      <dgm:prSet/>
      <dgm:spPr/>
      <dgm:t>
        <a:bodyPr/>
        <a:lstStyle/>
        <a:p>
          <a:endParaRPr lang="en-US"/>
        </a:p>
      </dgm:t>
    </dgm:pt>
    <dgm:pt modelId="{D8EB43E3-B73F-4592-A7B0-9D0AB16B98F4}">
      <dgm:prSet/>
      <dgm:spPr/>
      <dgm:t>
        <a:bodyPr/>
        <a:lstStyle/>
        <a:p>
          <a:r>
            <a:rPr lang="en-US" dirty="0"/>
            <a:t>Mike Sheridan</a:t>
          </a:r>
        </a:p>
      </dgm:t>
    </dgm:pt>
    <dgm:pt modelId="{3CDAEC82-FC8C-4505-84F2-D5F06EA727F0}" type="sibTrans" cxnId="{3946EE65-1331-4059-BA8B-3F6EA076B991}">
      <dgm:prSet/>
      <dgm:spPr/>
      <dgm:t>
        <a:bodyPr/>
        <a:lstStyle/>
        <a:p>
          <a:endParaRPr lang="en-US"/>
        </a:p>
      </dgm:t>
    </dgm:pt>
    <dgm:pt modelId="{F0B635BF-6BAB-43FA-B065-9E8E783BB874}" type="parTrans" cxnId="{3946EE65-1331-4059-BA8B-3F6EA076B991}">
      <dgm:prSet/>
      <dgm:spPr/>
      <dgm:t>
        <a:bodyPr/>
        <a:lstStyle/>
        <a:p>
          <a:endParaRPr lang="en-US"/>
        </a:p>
      </dgm:t>
    </dgm:pt>
    <dgm:pt modelId="{03D12BAB-1260-4E41-8333-2E24C74613DC}" type="pres">
      <dgm:prSet presAssocID="{EA899893-CA79-4376-831F-E0AA31A34A3D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C94ED798-7652-4789-81FF-9ACA7C5ED674}" type="pres">
      <dgm:prSet presAssocID="{51FF9171-C2B8-43E8-88A4-02970E3CDE56}" presName="composite" presStyleCnt="0"/>
      <dgm:spPr/>
    </dgm:pt>
    <dgm:pt modelId="{9D6E29FD-CD24-423A-9C12-129ECDFD3AF4}" type="pres">
      <dgm:prSet presAssocID="{51FF9171-C2B8-43E8-88A4-02970E3CDE56}" presName="Image" presStyleLbl="align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D1BDCFB3-1B64-4D71-9CB2-525B527E3E34}" type="pres">
      <dgm:prSet presAssocID="{51FF9171-C2B8-43E8-88A4-02970E3CDE56}" presName="Accent" presStyleLbl="parChTrans1D1" presStyleIdx="0" presStyleCnt="5"/>
      <dgm:spPr/>
    </dgm:pt>
    <dgm:pt modelId="{D257F6FF-6997-44EE-A037-7F18F9938A87}" type="pres">
      <dgm:prSet presAssocID="{51FF9171-C2B8-43E8-88A4-02970E3CDE56}" presName="Paren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C17DC27-896A-48B2-905D-FDAABE20348A}" type="pres">
      <dgm:prSet presAssocID="{E228BB87-30F7-4156-A2B5-FDE8791620D5}" presName="sibTrans" presStyleCnt="0"/>
      <dgm:spPr/>
    </dgm:pt>
    <dgm:pt modelId="{8AFF3DC4-3E2E-4B62-AE1A-2664BD638B28}" type="pres">
      <dgm:prSet presAssocID="{A791A587-7F05-4259-8F43-51745AEC302E}" presName="composite" presStyleCnt="0"/>
      <dgm:spPr/>
    </dgm:pt>
    <dgm:pt modelId="{832F9567-FA7F-4386-A68C-8823374BAC86}" type="pres">
      <dgm:prSet presAssocID="{A791A587-7F05-4259-8F43-51745AEC302E}" presName="Image" presStyleLbl="alignNod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4E383105-2BFF-4CD0-A914-F35F3321B2EE}" type="pres">
      <dgm:prSet presAssocID="{A791A587-7F05-4259-8F43-51745AEC302E}" presName="Accent" presStyleLbl="parChTrans1D1" presStyleIdx="1" presStyleCnt="5"/>
      <dgm:spPr/>
    </dgm:pt>
    <dgm:pt modelId="{12C4AF6E-E33A-4593-B906-09CCCAFF0295}" type="pres">
      <dgm:prSet presAssocID="{A791A587-7F05-4259-8F43-51745AEC302E}" presName="Paren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31B363C-7B45-4A9A-BED6-59C0230F84EA}" type="pres">
      <dgm:prSet presAssocID="{25539932-B3CE-442B-A265-04ADDADE6542}" presName="sibTrans" presStyleCnt="0"/>
      <dgm:spPr/>
    </dgm:pt>
    <dgm:pt modelId="{CB250C96-26CC-40DF-ADD4-025FF4657EF0}" type="pres">
      <dgm:prSet presAssocID="{E0B7FD79-6D84-4885-9816-7CE527E9DCAA}" presName="composite" presStyleCnt="0"/>
      <dgm:spPr/>
    </dgm:pt>
    <dgm:pt modelId="{D6CF30A0-16E8-4DC8-8672-05922A19205B}" type="pres">
      <dgm:prSet presAssocID="{E0B7FD79-6D84-4885-9816-7CE527E9DCAA}" presName="Image" presStyleLbl="align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31000" b="-31000"/>
          </a:stretch>
        </a:blipFill>
      </dgm:spPr>
    </dgm:pt>
    <dgm:pt modelId="{61925949-1EE8-4593-9936-599480808572}" type="pres">
      <dgm:prSet presAssocID="{E0B7FD79-6D84-4885-9816-7CE527E9DCAA}" presName="Accent" presStyleLbl="parChTrans1D1" presStyleIdx="2" presStyleCnt="5"/>
      <dgm:spPr/>
    </dgm:pt>
    <dgm:pt modelId="{179F1598-97EC-42E0-8457-3F935059045F}" type="pres">
      <dgm:prSet presAssocID="{E0B7FD79-6D84-4885-9816-7CE527E9DCAA}" presName="Paren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901D28D-7429-46D2-8440-4C5B17757BA9}" type="pres">
      <dgm:prSet presAssocID="{A0A512E4-F6B2-463E-807D-6F95B9CCFD2E}" presName="sibTrans" presStyleCnt="0"/>
      <dgm:spPr/>
    </dgm:pt>
    <dgm:pt modelId="{3B526CE3-1B31-4EFE-8565-6FB9E24C2E34}" type="pres">
      <dgm:prSet presAssocID="{924A9548-2561-4AA2-B672-13BB3780C759}" presName="composite" presStyleCnt="0"/>
      <dgm:spPr/>
    </dgm:pt>
    <dgm:pt modelId="{7769CF9C-B6EF-49AC-8BE7-52F9222CF867}" type="pres">
      <dgm:prSet presAssocID="{924A9548-2561-4AA2-B672-13BB3780C759}" presName="Image" presStyleLbl="align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83344FCB-ADDA-41AF-87DD-2CF9D9813B76}" type="pres">
      <dgm:prSet presAssocID="{924A9548-2561-4AA2-B672-13BB3780C759}" presName="Accent" presStyleLbl="parChTrans1D1" presStyleIdx="3" presStyleCnt="5"/>
      <dgm:spPr/>
    </dgm:pt>
    <dgm:pt modelId="{EFA33558-6A11-4397-B609-4E249FEA25A2}" type="pres">
      <dgm:prSet presAssocID="{924A9548-2561-4AA2-B672-13BB3780C759}" presName="Paren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0806511-C5F7-4002-87E4-2A785CC70CB7}" type="pres">
      <dgm:prSet presAssocID="{01CE800A-D73A-4FB1-A36B-B99D841F913A}" presName="sibTrans" presStyleCnt="0"/>
      <dgm:spPr/>
    </dgm:pt>
    <dgm:pt modelId="{0D768FD0-98DA-4FEB-956E-92CCF1439518}" type="pres">
      <dgm:prSet presAssocID="{D8EB43E3-B73F-4592-A7B0-9D0AB16B98F4}" presName="composite" presStyleCnt="0"/>
      <dgm:spPr/>
    </dgm:pt>
    <dgm:pt modelId="{53AE5427-AB9F-41AC-A505-34FAFF64DE1B}" type="pres">
      <dgm:prSet presAssocID="{D8EB43E3-B73F-4592-A7B0-9D0AB16B98F4}" presName="Image" presStyleLbl="align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15000" r="-15000"/>
          </a:stretch>
        </a:blipFill>
      </dgm:spPr>
    </dgm:pt>
    <dgm:pt modelId="{1055F293-F6F1-44C9-BE18-F946F17933CE}" type="pres">
      <dgm:prSet presAssocID="{D8EB43E3-B73F-4592-A7B0-9D0AB16B98F4}" presName="Accent" presStyleLbl="parChTrans1D1" presStyleIdx="4" presStyleCnt="5"/>
      <dgm:spPr/>
    </dgm:pt>
    <dgm:pt modelId="{D9EEBC6C-799D-49A5-BA60-D13FA12C841A}" type="pres">
      <dgm:prSet presAssocID="{D8EB43E3-B73F-4592-A7B0-9D0AB16B98F4}" presName="Paren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ED18826-F27C-4339-8090-07E5DEFCBD84}" type="presOf" srcId="{924A9548-2561-4AA2-B672-13BB3780C759}" destId="{EFA33558-6A11-4397-B609-4E249FEA25A2}" srcOrd="0" destOrd="0" presId="urn:microsoft.com/office/officeart/2008/layout/PictureLineup"/>
    <dgm:cxn modelId="{1DBC5327-C809-4386-84D5-00E08C93C221}" type="presOf" srcId="{A791A587-7F05-4259-8F43-51745AEC302E}" destId="{12C4AF6E-E33A-4593-B906-09CCCAFF0295}" srcOrd="0" destOrd="0" presId="urn:microsoft.com/office/officeart/2008/layout/PictureLineup"/>
    <dgm:cxn modelId="{58087B2A-7B34-4103-817F-038EFB5C662B}" srcId="{EA899893-CA79-4376-831F-E0AA31A34A3D}" destId="{924A9548-2561-4AA2-B672-13BB3780C759}" srcOrd="3" destOrd="0" parTransId="{89DFDA96-C1FC-400A-8FD8-90BAFF2409A3}" sibTransId="{01CE800A-D73A-4FB1-A36B-B99D841F913A}"/>
    <dgm:cxn modelId="{3946EE65-1331-4059-BA8B-3F6EA076B991}" srcId="{EA899893-CA79-4376-831F-E0AA31A34A3D}" destId="{D8EB43E3-B73F-4592-A7B0-9D0AB16B98F4}" srcOrd="4" destOrd="0" parTransId="{F0B635BF-6BAB-43FA-B065-9E8E783BB874}" sibTransId="{3CDAEC82-FC8C-4505-84F2-D5F06EA727F0}"/>
    <dgm:cxn modelId="{7DB5174C-BF39-4003-B427-4B852CCB24EF}" srcId="{EA899893-CA79-4376-831F-E0AA31A34A3D}" destId="{A791A587-7F05-4259-8F43-51745AEC302E}" srcOrd="1" destOrd="0" parTransId="{AD00424A-E674-4341-B80B-8D06A1D3F372}" sibTransId="{25539932-B3CE-442B-A265-04ADDADE6542}"/>
    <dgm:cxn modelId="{408F2789-92A6-47BC-BFDC-DA34FAB49FBD}" type="presOf" srcId="{E0B7FD79-6D84-4885-9816-7CE527E9DCAA}" destId="{179F1598-97EC-42E0-8457-3F935059045F}" srcOrd="0" destOrd="0" presId="urn:microsoft.com/office/officeart/2008/layout/PictureLineup"/>
    <dgm:cxn modelId="{CD79DA8D-A0E1-4D82-B4D0-99AE29E562A9}" type="presOf" srcId="{EA899893-CA79-4376-831F-E0AA31A34A3D}" destId="{03D12BAB-1260-4E41-8333-2E24C74613DC}" srcOrd="0" destOrd="0" presId="urn:microsoft.com/office/officeart/2008/layout/PictureLineup"/>
    <dgm:cxn modelId="{6CB22AA0-E456-4EEA-8DDF-8A3809F3894B}" srcId="{EA899893-CA79-4376-831F-E0AA31A34A3D}" destId="{51FF9171-C2B8-43E8-88A4-02970E3CDE56}" srcOrd="0" destOrd="0" parTransId="{56211630-15A5-4E35-95E8-31521B581D9F}" sibTransId="{E228BB87-30F7-4156-A2B5-FDE8791620D5}"/>
    <dgm:cxn modelId="{959EF8B9-2629-4537-9C4B-57E8F483163D}" type="presOf" srcId="{51FF9171-C2B8-43E8-88A4-02970E3CDE56}" destId="{D257F6FF-6997-44EE-A037-7F18F9938A87}" srcOrd="0" destOrd="0" presId="urn:microsoft.com/office/officeart/2008/layout/PictureLineup"/>
    <dgm:cxn modelId="{0FF6F9E4-7E93-42B9-9457-2C9D1250CEE3}" type="presOf" srcId="{D8EB43E3-B73F-4592-A7B0-9D0AB16B98F4}" destId="{D9EEBC6C-799D-49A5-BA60-D13FA12C841A}" srcOrd="0" destOrd="0" presId="urn:microsoft.com/office/officeart/2008/layout/PictureLineup"/>
    <dgm:cxn modelId="{A6BFC6E7-A259-4C2A-BB44-3F043D363C73}" srcId="{EA899893-CA79-4376-831F-E0AA31A34A3D}" destId="{E0B7FD79-6D84-4885-9816-7CE527E9DCAA}" srcOrd="2" destOrd="0" parTransId="{7D1CA521-4C40-443A-9777-0595C49BEB1E}" sibTransId="{A0A512E4-F6B2-463E-807D-6F95B9CCFD2E}"/>
    <dgm:cxn modelId="{FE340E52-2038-4A76-986E-A19773BA428F}" type="presParOf" srcId="{03D12BAB-1260-4E41-8333-2E24C74613DC}" destId="{C94ED798-7652-4789-81FF-9ACA7C5ED674}" srcOrd="0" destOrd="0" presId="urn:microsoft.com/office/officeart/2008/layout/PictureLineup"/>
    <dgm:cxn modelId="{103CC6AE-778B-4AA3-8BFE-A77D97AD79DC}" type="presParOf" srcId="{C94ED798-7652-4789-81FF-9ACA7C5ED674}" destId="{9D6E29FD-CD24-423A-9C12-129ECDFD3AF4}" srcOrd="0" destOrd="0" presId="urn:microsoft.com/office/officeart/2008/layout/PictureLineup"/>
    <dgm:cxn modelId="{3C3AEE60-533A-4716-A0CF-D72F33B45529}" type="presParOf" srcId="{C94ED798-7652-4789-81FF-9ACA7C5ED674}" destId="{D1BDCFB3-1B64-4D71-9CB2-525B527E3E34}" srcOrd="1" destOrd="0" presId="urn:microsoft.com/office/officeart/2008/layout/PictureLineup"/>
    <dgm:cxn modelId="{1ED6589D-F70F-4B4B-88ED-013BF755FB62}" type="presParOf" srcId="{C94ED798-7652-4789-81FF-9ACA7C5ED674}" destId="{D257F6FF-6997-44EE-A037-7F18F9938A87}" srcOrd="2" destOrd="0" presId="urn:microsoft.com/office/officeart/2008/layout/PictureLineup"/>
    <dgm:cxn modelId="{B115A6ED-0BE8-4467-8FAD-6AD26B6E80A5}" type="presParOf" srcId="{03D12BAB-1260-4E41-8333-2E24C74613DC}" destId="{3C17DC27-896A-48B2-905D-FDAABE20348A}" srcOrd="1" destOrd="0" presId="urn:microsoft.com/office/officeart/2008/layout/PictureLineup"/>
    <dgm:cxn modelId="{3717EDC8-71DC-4613-9ABE-60D2551A2CFC}" type="presParOf" srcId="{03D12BAB-1260-4E41-8333-2E24C74613DC}" destId="{8AFF3DC4-3E2E-4B62-AE1A-2664BD638B28}" srcOrd="2" destOrd="0" presId="urn:microsoft.com/office/officeart/2008/layout/PictureLineup"/>
    <dgm:cxn modelId="{4B96C19B-DC82-4FD2-AF4C-FE81D28D169C}" type="presParOf" srcId="{8AFF3DC4-3E2E-4B62-AE1A-2664BD638B28}" destId="{832F9567-FA7F-4386-A68C-8823374BAC86}" srcOrd="0" destOrd="0" presId="urn:microsoft.com/office/officeart/2008/layout/PictureLineup"/>
    <dgm:cxn modelId="{2B8DE088-9657-4277-8406-D39C0D413F50}" type="presParOf" srcId="{8AFF3DC4-3E2E-4B62-AE1A-2664BD638B28}" destId="{4E383105-2BFF-4CD0-A914-F35F3321B2EE}" srcOrd="1" destOrd="0" presId="urn:microsoft.com/office/officeart/2008/layout/PictureLineup"/>
    <dgm:cxn modelId="{3D9CF38B-C69D-4F61-8014-C3F9DD88710B}" type="presParOf" srcId="{8AFF3DC4-3E2E-4B62-AE1A-2664BD638B28}" destId="{12C4AF6E-E33A-4593-B906-09CCCAFF0295}" srcOrd="2" destOrd="0" presId="urn:microsoft.com/office/officeart/2008/layout/PictureLineup"/>
    <dgm:cxn modelId="{7DF365BF-B88E-4D3F-8BD0-A87D7E85A69C}" type="presParOf" srcId="{03D12BAB-1260-4E41-8333-2E24C74613DC}" destId="{731B363C-7B45-4A9A-BED6-59C0230F84EA}" srcOrd="3" destOrd="0" presId="urn:microsoft.com/office/officeart/2008/layout/PictureLineup"/>
    <dgm:cxn modelId="{ED19331D-6416-49C4-9D90-D778C9BEA811}" type="presParOf" srcId="{03D12BAB-1260-4E41-8333-2E24C74613DC}" destId="{CB250C96-26CC-40DF-ADD4-025FF4657EF0}" srcOrd="4" destOrd="0" presId="urn:microsoft.com/office/officeart/2008/layout/PictureLineup"/>
    <dgm:cxn modelId="{63EF7F09-5A9F-4CF5-AAE3-CE73576DEA5C}" type="presParOf" srcId="{CB250C96-26CC-40DF-ADD4-025FF4657EF0}" destId="{D6CF30A0-16E8-4DC8-8672-05922A19205B}" srcOrd="0" destOrd="0" presId="urn:microsoft.com/office/officeart/2008/layout/PictureLineup"/>
    <dgm:cxn modelId="{5985C1FE-781F-46F2-83DA-995BAB6DE580}" type="presParOf" srcId="{CB250C96-26CC-40DF-ADD4-025FF4657EF0}" destId="{61925949-1EE8-4593-9936-599480808572}" srcOrd="1" destOrd="0" presId="urn:microsoft.com/office/officeart/2008/layout/PictureLineup"/>
    <dgm:cxn modelId="{A8517722-26D3-4140-B453-2B8F7EA83A4E}" type="presParOf" srcId="{CB250C96-26CC-40DF-ADD4-025FF4657EF0}" destId="{179F1598-97EC-42E0-8457-3F935059045F}" srcOrd="2" destOrd="0" presId="urn:microsoft.com/office/officeart/2008/layout/PictureLineup"/>
    <dgm:cxn modelId="{5ABAE41D-3C8B-4FC0-A360-35B44B875F4D}" type="presParOf" srcId="{03D12BAB-1260-4E41-8333-2E24C74613DC}" destId="{9901D28D-7429-46D2-8440-4C5B17757BA9}" srcOrd="5" destOrd="0" presId="urn:microsoft.com/office/officeart/2008/layout/PictureLineup"/>
    <dgm:cxn modelId="{5632AF66-1D1C-4F82-B68A-C6BE622A71D7}" type="presParOf" srcId="{03D12BAB-1260-4E41-8333-2E24C74613DC}" destId="{3B526CE3-1B31-4EFE-8565-6FB9E24C2E34}" srcOrd="6" destOrd="0" presId="urn:microsoft.com/office/officeart/2008/layout/PictureLineup"/>
    <dgm:cxn modelId="{D4E3552D-1321-4B6D-9917-F73B86116E3D}" type="presParOf" srcId="{3B526CE3-1B31-4EFE-8565-6FB9E24C2E34}" destId="{7769CF9C-B6EF-49AC-8BE7-52F9222CF867}" srcOrd="0" destOrd="0" presId="urn:microsoft.com/office/officeart/2008/layout/PictureLineup"/>
    <dgm:cxn modelId="{F59A3855-0AB6-43BE-A950-0E98B3D21972}" type="presParOf" srcId="{3B526CE3-1B31-4EFE-8565-6FB9E24C2E34}" destId="{83344FCB-ADDA-41AF-87DD-2CF9D9813B76}" srcOrd="1" destOrd="0" presId="urn:microsoft.com/office/officeart/2008/layout/PictureLineup"/>
    <dgm:cxn modelId="{49845DC6-9C93-4E55-954E-53463A921DF5}" type="presParOf" srcId="{3B526CE3-1B31-4EFE-8565-6FB9E24C2E34}" destId="{EFA33558-6A11-4397-B609-4E249FEA25A2}" srcOrd="2" destOrd="0" presId="urn:microsoft.com/office/officeart/2008/layout/PictureLineup"/>
    <dgm:cxn modelId="{BA6F0D48-E635-4923-B038-CCCFA8C04220}" type="presParOf" srcId="{03D12BAB-1260-4E41-8333-2E24C74613DC}" destId="{D0806511-C5F7-4002-87E4-2A785CC70CB7}" srcOrd="7" destOrd="0" presId="urn:microsoft.com/office/officeart/2008/layout/PictureLineup"/>
    <dgm:cxn modelId="{E3F78C46-AF19-44FD-8BD2-6B6EF26ACE21}" type="presParOf" srcId="{03D12BAB-1260-4E41-8333-2E24C74613DC}" destId="{0D768FD0-98DA-4FEB-956E-92CCF1439518}" srcOrd="8" destOrd="0" presId="urn:microsoft.com/office/officeart/2008/layout/PictureLineup"/>
    <dgm:cxn modelId="{B3A0E180-45F8-4038-BF46-8977A5FFD48B}" type="presParOf" srcId="{0D768FD0-98DA-4FEB-956E-92CCF1439518}" destId="{53AE5427-AB9F-41AC-A505-34FAFF64DE1B}" srcOrd="0" destOrd="0" presId="urn:microsoft.com/office/officeart/2008/layout/PictureLineup"/>
    <dgm:cxn modelId="{B9E740D5-3A96-4E32-8B97-91F13AC50D08}" type="presParOf" srcId="{0D768FD0-98DA-4FEB-956E-92CCF1439518}" destId="{1055F293-F6F1-44C9-BE18-F946F17933CE}" srcOrd="1" destOrd="0" presId="urn:microsoft.com/office/officeart/2008/layout/PictureLineup"/>
    <dgm:cxn modelId="{3F92DDC0-F420-455D-B15E-8C285F6C3219}" type="presParOf" srcId="{0D768FD0-98DA-4FEB-956E-92CCF1439518}" destId="{D9EEBC6C-799D-49A5-BA60-D13FA12C841A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0813C4-E259-43A2-AE16-54CA79061C19}" type="doc">
      <dgm:prSet loTypeId="urn:microsoft.com/office/officeart/2005/8/layout/venn3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A1F943-2328-418E-B601-E0055D6BF40A}">
      <dgm:prSet phldrT="[Text]"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!=</a:t>
          </a:r>
          <a:endParaRPr lang="en-US" sz="4800" b="1" dirty="0">
            <a:latin typeface="Barlow" panose="00000500000000000000" pitchFamily="2" charset="0"/>
          </a:endParaRPr>
        </a:p>
      </dgm:t>
    </dgm:pt>
    <dgm:pt modelId="{B15D99B7-F575-473F-8A10-432A25567900}" type="parTrans" cxnId="{4D680BC6-F4E3-46F7-944D-311B6D445EC8}">
      <dgm:prSet/>
      <dgm:spPr/>
      <dgm:t>
        <a:bodyPr/>
        <a:lstStyle/>
        <a:p>
          <a:endParaRPr lang="en-US" sz="4800" b="1">
            <a:latin typeface="Barlow" panose="00000500000000000000" pitchFamily="2" charset="0"/>
          </a:endParaRPr>
        </a:p>
      </dgm:t>
    </dgm:pt>
    <dgm:pt modelId="{B4516632-D60A-4D45-A8E7-7C86DC142AA6}" type="sibTrans" cxnId="{4D680BC6-F4E3-46F7-944D-311B6D445EC8}">
      <dgm:prSet custT="1"/>
      <dgm:spPr/>
      <dgm:t>
        <a:bodyPr/>
        <a:lstStyle/>
        <a:p>
          <a:endParaRPr lang="en-US" sz="4800"/>
        </a:p>
      </dgm:t>
    </dgm:pt>
    <dgm:pt modelId="{492841DE-FAA7-4C64-B7C0-CD6B795CB75D}">
      <dgm:prSet phldrT="[Text]"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&gt;</a:t>
          </a:r>
          <a:endParaRPr lang="en-US" sz="4800" b="1" dirty="0">
            <a:latin typeface="Barlow" panose="00000500000000000000" pitchFamily="2" charset="0"/>
          </a:endParaRPr>
        </a:p>
      </dgm:t>
    </dgm:pt>
    <dgm:pt modelId="{91910BE2-E929-4D0A-8BA8-48FE8D85A3DC}" type="parTrans" cxnId="{D1170C81-ADD2-4A2B-87D0-E2B79663D330}">
      <dgm:prSet/>
      <dgm:spPr/>
      <dgm:t>
        <a:bodyPr/>
        <a:lstStyle/>
        <a:p>
          <a:endParaRPr lang="en-US" sz="4800" b="1">
            <a:latin typeface="Barlow" panose="00000500000000000000" pitchFamily="2" charset="0"/>
          </a:endParaRPr>
        </a:p>
      </dgm:t>
    </dgm:pt>
    <dgm:pt modelId="{33954736-D6BD-42D5-A9FF-9722D48A6498}" type="sibTrans" cxnId="{D1170C81-ADD2-4A2B-87D0-E2B79663D330}">
      <dgm:prSet custT="1"/>
      <dgm:spPr/>
      <dgm:t>
        <a:bodyPr/>
        <a:lstStyle/>
        <a:p>
          <a:endParaRPr lang="en-US" sz="4800"/>
        </a:p>
      </dgm:t>
    </dgm:pt>
    <dgm:pt modelId="{FEAC2A7E-6FCE-4E30-B028-EF0FB4C55350}">
      <dgm:prSet phldrT="[Text]"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&gt;=</a:t>
          </a:r>
          <a:endParaRPr lang="en-US" sz="4800" b="1" dirty="0">
            <a:latin typeface="Barlow" panose="00000500000000000000" pitchFamily="2" charset="0"/>
          </a:endParaRPr>
        </a:p>
      </dgm:t>
    </dgm:pt>
    <dgm:pt modelId="{506C2605-259E-4CBD-8CBC-AD6BC1D45939}" type="parTrans" cxnId="{F647931C-00B1-42EB-94DD-210F3896D9D9}">
      <dgm:prSet/>
      <dgm:spPr/>
      <dgm:t>
        <a:bodyPr/>
        <a:lstStyle/>
        <a:p>
          <a:endParaRPr lang="en-US" sz="4800" b="1">
            <a:latin typeface="Barlow" panose="00000500000000000000" pitchFamily="2" charset="0"/>
          </a:endParaRPr>
        </a:p>
      </dgm:t>
    </dgm:pt>
    <dgm:pt modelId="{7F00FA24-4881-42D1-B025-08A7EEC6D00A}" type="sibTrans" cxnId="{F647931C-00B1-42EB-94DD-210F3896D9D9}">
      <dgm:prSet custT="1"/>
      <dgm:spPr/>
      <dgm:t>
        <a:bodyPr/>
        <a:lstStyle/>
        <a:p>
          <a:endParaRPr lang="en-US" sz="4800"/>
        </a:p>
      </dgm:t>
    </dgm:pt>
    <dgm:pt modelId="{350B6F48-75A3-4C46-8839-C19281CA6D9C}">
      <dgm:prSet phldrT="[Text]"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==</a:t>
          </a:r>
          <a:endParaRPr lang="en-US" sz="4800" b="1" dirty="0">
            <a:latin typeface="Barlow" panose="00000500000000000000" pitchFamily="2" charset="0"/>
          </a:endParaRPr>
        </a:p>
      </dgm:t>
    </dgm:pt>
    <dgm:pt modelId="{DA1B6006-5569-4D34-960B-12D2C14BDB9F}" type="parTrans" cxnId="{95202310-1C8B-4B89-8C6C-5262C3C82BA6}">
      <dgm:prSet/>
      <dgm:spPr/>
      <dgm:t>
        <a:bodyPr/>
        <a:lstStyle/>
        <a:p>
          <a:endParaRPr lang="en-US" sz="4800" b="1"/>
        </a:p>
      </dgm:t>
    </dgm:pt>
    <dgm:pt modelId="{14FD94C7-D4BF-4A0A-898B-DBA6313699C3}" type="sibTrans" cxnId="{95202310-1C8B-4B89-8C6C-5262C3C82BA6}">
      <dgm:prSet/>
      <dgm:spPr/>
      <dgm:t>
        <a:bodyPr/>
        <a:lstStyle/>
        <a:p>
          <a:endParaRPr lang="en-US" sz="4800" b="1"/>
        </a:p>
      </dgm:t>
    </dgm:pt>
    <dgm:pt modelId="{F4509A76-0179-4097-8B95-541CB896F7BD}">
      <dgm:prSet phldrT="[Text]"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&lt;</a:t>
          </a:r>
          <a:endParaRPr lang="en-US" sz="4800" b="1" dirty="0">
            <a:latin typeface="Barlow" panose="00000500000000000000" pitchFamily="2" charset="0"/>
          </a:endParaRPr>
        </a:p>
      </dgm:t>
    </dgm:pt>
    <dgm:pt modelId="{172D8C64-1568-4103-8148-B6B4FFC55BE1}" type="parTrans" cxnId="{674B4EE2-7F10-49F1-AB4C-66CA3ADAC151}">
      <dgm:prSet/>
      <dgm:spPr/>
      <dgm:t>
        <a:bodyPr/>
        <a:lstStyle/>
        <a:p>
          <a:endParaRPr lang="en-US" sz="4800" b="1"/>
        </a:p>
      </dgm:t>
    </dgm:pt>
    <dgm:pt modelId="{8BBA81DD-E081-4731-A400-C42A776F29C5}" type="sibTrans" cxnId="{674B4EE2-7F10-49F1-AB4C-66CA3ADAC151}">
      <dgm:prSet/>
      <dgm:spPr/>
      <dgm:t>
        <a:bodyPr/>
        <a:lstStyle/>
        <a:p>
          <a:endParaRPr lang="en-US" sz="4800" b="1"/>
        </a:p>
      </dgm:t>
    </dgm:pt>
    <dgm:pt modelId="{3C7215A3-936B-4431-A174-52CB874CB206}">
      <dgm:prSet custT="1"/>
      <dgm:spPr/>
      <dgm:t>
        <a:bodyPr/>
        <a:lstStyle/>
        <a:p>
          <a:r>
            <a:rPr lang="en-IN" sz="4800" b="1" dirty="0">
              <a:latin typeface="Barlow" panose="00000500000000000000" pitchFamily="2" charset="0"/>
            </a:rPr>
            <a:t>&lt;=</a:t>
          </a:r>
          <a:endParaRPr lang="en-US" sz="4800" b="1" dirty="0">
            <a:latin typeface="Barlow" panose="00000500000000000000" pitchFamily="2" charset="0"/>
          </a:endParaRPr>
        </a:p>
      </dgm:t>
    </dgm:pt>
    <dgm:pt modelId="{DF0E0961-B3C3-477C-8454-9B1128210319}" type="parTrans" cxnId="{6D6865C0-EF8A-41C9-8A54-CA7D4F673287}">
      <dgm:prSet/>
      <dgm:spPr/>
      <dgm:t>
        <a:bodyPr/>
        <a:lstStyle/>
        <a:p>
          <a:endParaRPr lang="en-US" sz="4800" b="1"/>
        </a:p>
      </dgm:t>
    </dgm:pt>
    <dgm:pt modelId="{481FF0D0-5634-4278-A63E-24BEDA7EE1F9}" type="sibTrans" cxnId="{6D6865C0-EF8A-41C9-8A54-CA7D4F673287}">
      <dgm:prSet/>
      <dgm:spPr/>
      <dgm:t>
        <a:bodyPr/>
        <a:lstStyle/>
        <a:p>
          <a:endParaRPr lang="en-US" sz="4800" b="1"/>
        </a:p>
      </dgm:t>
    </dgm:pt>
    <dgm:pt modelId="{C75CCED3-098E-4044-94BF-05ADC9F4C0A9}" type="pres">
      <dgm:prSet presAssocID="{970813C4-E259-43A2-AE16-54CA79061C19}" presName="Name0" presStyleCnt="0">
        <dgm:presLayoutVars>
          <dgm:dir/>
          <dgm:resizeHandles val="exact"/>
        </dgm:presLayoutVars>
      </dgm:prSet>
      <dgm:spPr/>
    </dgm:pt>
    <dgm:pt modelId="{0F6DBE76-D858-4D24-9FE2-4F2100B358EF}" type="pres">
      <dgm:prSet presAssocID="{350B6F48-75A3-4C46-8839-C19281CA6D9C}" presName="Name5" presStyleLbl="vennNode1" presStyleIdx="0" presStyleCnt="6">
        <dgm:presLayoutVars>
          <dgm:bulletEnabled val="1"/>
        </dgm:presLayoutVars>
      </dgm:prSet>
      <dgm:spPr/>
    </dgm:pt>
    <dgm:pt modelId="{291BFCD3-ACB2-4380-905B-9E84A80C4A2F}" type="pres">
      <dgm:prSet presAssocID="{14FD94C7-D4BF-4A0A-898B-DBA6313699C3}" presName="space" presStyleCnt="0"/>
      <dgm:spPr/>
    </dgm:pt>
    <dgm:pt modelId="{177E1A17-1512-40E5-A2CB-19C9FE4ADB8D}" type="pres">
      <dgm:prSet presAssocID="{D7A1F943-2328-418E-B601-E0055D6BF40A}" presName="Name5" presStyleLbl="vennNode1" presStyleIdx="1" presStyleCnt="6">
        <dgm:presLayoutVars>
          <dgm:bulletEnabled val="1"/>
        </dgm:presLayoutVars>
      </dgm:prSet>
      <dgm:spPr/>
    </dgm:pt>
    <dgm:pt modelId="{58226B20-2D9D-4AD9-8D88-2ED565CEE4A2}" type="pres">
      <dgm:prSet presAssocID="{B4516632-D60A-4D45-A8E7-7C86DC142AA6}" presName="space" presStyleCnt="0"/>
      <dgm:spPr/>
    </dgm:pt>
    <dgm:pt modelId="{2C1F67C5-AF9B-4F5B-B983-7728A57412B3}" type="pres">
      <dgm:prSet presAssocID="{492841DE-FAA7-4C64-B7C0-CD6B795CB75D}" presName="Name5" presStyleLbl="vennNode1" presStyleIdx="2" presStyleCnt="6">
        <dgm:presLayoutVars>
          <dgm:bulletEnabled val="1"/>
        </dgm:presLayoutVars>
      </dgm:prSet>
      <dgm:spPr/>
    </dgm:pt>
    <dgm:pt modelId="{F472AF01-B29C-4C93-BF10-C5C44D0F7BDB}" type="pres">
      <dgm:prSet presAssocID="{33954736-D6BD-42D5-A9FF-9722D48A6498}" presName="space" presStyleCnt="0"/>
      <dgm:spPr/>
    </dgm:pt>
    <dgm:pt modelId="{4001BF38-CD08-4727-B91B-9D89A0197DFE}" type="pres">
      <dgm:prSet presAssocID="{F4509A76-0179-4097-8B95-541CB896F7BD}" presName="Name5" presStyleLbl="vennNode1" presStyleIdx="3" presStyleCnt="6">
        <dgm:presLayoutVars>
          <dgm:bulletEnabled val="1"/>
        </dgm:presLayoutVars>
      </dgm:prSet>
      <dgm:spPr/>
    </dgm:pt>
    <dgm:pt modelId="{41C437A5-F793-41E2-8A78-A5C6212175CE}" type="pres">
      <dgm:prSet presAssocID="{8BBA81DD-E081-4731-A400-C42A776F29C5}" presName="space" presStyleCnt="0"/>
      <dgm:spPr/>
    </dgm:pt>
    <dgm:pt modelId="{E433FF95-B96B-42D9-827B-7A9D8DC8261B}" type="pres">
      <dgm:prSet presAssocID="{FEAC2A7E-6FCE-4E30-B028-EF0FB4C55350}" presName="Name5" presStyleLbl="vennNode1" presStyleIdx="4" presStyleCnt="6">
        <dgm:presLayoutVars>
          <dgm:bulletEnabled val="1"/>
        </dgm:presLayoutVars>
      </dgm:prSet>
      <dgm:spPr/>
    </dgm:pt>
    <dgm:pt modelId="{A3FE63C5-6C1C-4A84-B374-A855F9B2A27B}" type="pres">
      <dgm:prSet presAssocID="{7F00FA24-4881-42D1-B025-08A7EEC6D00A}" presName="space" presStyleCnt="0"/>
      <dgm:spPr/>
    </dgm:pt>
    <dgm:pt modelId="{AD626774-FF17-4728-968B-BBBFD4468E1B}" type="pres">
      <dgm:prSet presAssocID="{3C7215A3-936B-4431-A174-52CB874CB206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95202310-1C8B-4B89-8C6C-5262C3C82BA6}" srcId="{970813C4-E259-43A2-AE16-54CA79061C19}" destId="{350B6F48-75A3-4C46-8839-C19281CA6D9C}" srcOrd="0" destOrd="0" parTransId="{DA1B6006-5569-4D34-960B-12D2C14BDB9F}" sibTransId="{14FD94C7-D4BF-4A0A-898B-DBA6313699C3}"/>
    <dgm:cxn modelId="{F647931C-00B1-42EB-94DD-210F3896D9D9}" srcId="{970813C4-E259-43A2-AE16-54CA79061C19}" destId="{FEAC2A7E-6FCE-4E30-B028-EF0FB4C55350}" srcOrd="4" destOrd="0" parTransId="{506C2605-259E-4CBD-8CBC-AD6BC1D45939}" sibTransId="{7F00FA24-4881-42D1-B025-08A7EEC6D00A}"/>
    <dgm:cxn modelId="{9F86D71F-6DD5-4D3B-83B5-ACF043A45118}" type="presOf" srcId="{970813C4-E259-43A2-AE16-54CA79061C19}" destId="{C75CCED3-098E-4044-94BF-05ADC9F4C0A9}" srcOrd="0" destOrd="0" presId="urn:microsoft.com/office/officeart/2005/8/layout/venn3"/>
    <dgm:cxn modelId="{C9F29F5C-76E9-499E-87D5-67A5AFD6B731}" type="presOf" srcId="{FEAC2A7E-6FCE-4E30-B028-EF0FB4C55350}" destId="{E433FF95-B96B-42D9-827B-7A9D8DC8261B}" srcOrd="0" destOrd="0" presId="urn:microsoft.com/office/officeart/2005/8/layout/venn3"/>
    <dgm:cxn modelId="{A278D267-7EB2-4247-8011-D046957A1775}" type="presOf" srcId="{3C7215A3-936B-4431-A174-52CB874CB206}" destId="{AD626774-FF17-4728-968B-BBBFD4468E1B}" srcOrd="0" destOrd="0" presId="urn:microsoft.com/office/officeart/2005/8/layout/venn3"/>
    <dgm:cxn modelId="{72ACF74D-C9A6-4A2C-A4D9-4EC4BB9CA2BE}" type="presOf" srcId="{F4509A76-0179-4097-8B95-541CB896F7BD}" destId="{4001BF38-CD08-4727-B91B-9D89A0197DFE}" srcOrd="0" destOrd="0" presId="urn:microsoft.com/office/officeart/2005/8/layout/venn3"/>
    <dgm:cxn modelId="{D1170C81-ADD2-4A2B-87D0-E2B79663D330}" srcId="{970813C4-E259-43A2-AE16-54CA79061C19}" destId="{492841DE-FAA7-4C64-B7C0-CD6B795CB75D}" srcOrd="2" destOrd="0" parTransId="{91910BE2-E929-4D0A-8BA8-48FE8D85A3DC}" sibTransId="{33954736-D6BD-42D5-A9FF-9722D48A6498}"/>
    <dgm:cxn modelId="{30E5A5A3-A5F0-41AA-86D1-5FB4ED152743}" type="presOf" srcId="{492841DE-FAA7-4C64-B7C0-CD6B795CB75D}" destId="{2C1F67C5-AF9B-4F5B-B983-7728A57412B3}" srcOrd="0" destOrd="0" presId="urn:microsoft.com/office/officeart/2005/8/layout/venn3"/>
    <dgm:cxn modelId="{C14C9CA4-98EA-4052-BDE7-03B15B3FF955}" type="presOf" srcId="{D7A1F943-2328-418E-B601-E0055D6BF40A}" destId="{177E1A17-1512-40E5-A2CB-19C9FE4ADB8D}" srcOrd="0" destOrd="0" presId="urn:microsoft.com/office/officeart/2005/8/layout/venn3"/>
    <dgm:cxn modelId="{6D6865C0-EF8A-41C9-8A54-CA7D4F673287}" srcId="{970813C4-E259-43A2-AE16-54CA79061C19}" destId="{3C7215A3-936B-4431-A174-52CB874CB206}" srcOrd="5" destOrd="0" parTransId="{DF0E0961-B3C3-477C-8454-9B1128210319}" sibTransId="{481FF0D0-5634-4278-A63E-24BEDA7EE1F9}"/>
    <dgm:cxn modelId="{4D680BC6-F4E3-46F7-944D-311B6D445EC8}" srcId="{970813C4-E259-43A2-AE16-54CA79061C19}" destId="{D7A1F943-2328-418E-B601-E0055D6BF40A}" srcOrd="1" destOrd="0" parTransId="{B15D99B7-F575-473F-8A10-432A25567900}" sibTransId="{B4516632-D60A-4D45-A8E7-7C86DC142AA6}"/>
    <dgm:cxn modelId="{674B4EE2-7F10-49F1-AB4C-66CA3ADAC151}" srcId="{970813C4-E259-43A2-AE16-54CA79061C19}" destId="{F4509A76-0179-4097-8B95-541CB896F7BD}" srcOrd="3" destOrd="0" parTransId="{172D8C64-1568-4103-8148-B6B4FFC55BE1}" sibTransId="{8BBA81DD-E081-4731-A400-C42A776F29C5}"/>
    <dgm:cxn modelId="{C67C80FE-3B59-4661-B191-BC20D4958A68}" type="presOf" srcId="{350B6F48-75A3-4C46-8839-C19281CA6D9C}" destId="{0F6DBE76-D858-4D24-9FE2-4F2100B358EF}" srcOrd="0" destOrd="0" presId="urn:microsoft.com/office/officeart/2005/8/layout/venn3"/>
    <dgm:cxn modelId="{7A64BF0D-5DD5-4383-BDF0-8CAFA27B3713}" type="presParOf" srcId="{C75CCED3-098E-4044-94BF-05ADC9F4C0A9}" destId="{0F6DBE76-D858-4D24-9FE2-4F2100B358EF}" srcOrd="0" destOrd="0" presId="urn:microsoft.com/office/officeart/2005/8/layout/venn3"/>
    <dgm:cxn modelId="{AA6C2451-F25A-499E-84F9-07FF449A8A10}" type="presParOf" srcId="{C75CCED3-098E-4044-94BF-05ADC9F4C0A9}" destId="{291BFCD3-ACB2-4380-905B-9E84A80C4A2F}" srcOrd="1" destOrd="0" presId="urn:microsoft.com/office/officeart/2005/8/layout/venn3"/>
    <dgm:cxn modelId="{6662EB8E-3EBD-448E-B347-1A06AAEB2F7A}" type="presParOf" srcId="{C75CCED3-098E-4044-94BF-05ADC9F4C0A9}" destId="{177E1A17-1512-40E5-A2CB-19C9FE4ADB8D}" srcOrd="2" destOrd="0" presId="urn:microsoft.com/office/officeart/2005/8/layout/venn3"/>
    <dgm:cxn modelId="{AF363513-567A-41D2-BE12-AAEE91BC7BED}" type="presParOf" srcId="{C75CCED3-098E-4044-94BF-05ADC9F4C0A9}" destId="{58226B20-2D9D-4AD9-8D88-2ED565CEE4A2}" srcOrd="3" destOrd="0" presId="urn:microsoft.com/office/officeart/2005/8/layout/venn3"/>
    <dgm:cxn modelId="{1ADBDB2A-A5C8-49E9-BACD-6D45A3DF2E38}" type="presParOf" srcId="{C75CCED3-098E-4044-94BF-05ADC9F4C0A9}" destId="{2C1F67C5-AF9B-4F5B-B983-7728A57412B3}" srcOrd="4" destOrd="0" presId="urn:microsoft.com/office/officeart/2005/8/layout/venn3"/>
    <dgm:cxn modelId="{09130B50-FF00-4DDD-9FCF-542087A6564E}" type="presParOf" srcId="{C75CCED3-098E-4044-94BF-05ADC9F4C0A9}" destId="{F472AF01-B29C-4C93-BF10-C5C44D0F7BDB}" srcOrd="5" destOrd="0" presId="urn:microsoft.com/office/officeart/2005/8/layout/venn3"/>
    <dgm:cxn modelId="{EE630FDD-2C36-4A6B-B14F-D3A865B120DD}" type="presParOf" srcId="{C75CCED3-098E-4044-94BF-05ADC9F4C0A9}" destId="{4001BF38-CD08-4727-B91B-9D89A0197DFE}" srcOrd="6" destOrd="0" presId="urn:microsoft.com/office/officeart/2005/8/layout/venn3"/>
    <dgm:cxn modelId="{69EF22DB-DDB8-4EF3-BD8E-E6FA264C7150}" type="presParOf" srcId="{C75CCED3-098E-4044-94BF-05ADC9F4C0A9}" destId="{41C437A5-F793-41E2-8A78-A5C6212175CE}" srcOrd="7" destOrd="0" presId="urn:microsoft.com/office/officeart/2005/8/layout/venn3"/>
    <dgm:cxn modelId="{7F4D2012-BA97-4727-B80E-5672DF2402C1}" type="presParOf" srcId="{C75CCED3-098E-4044-94BF-05ADC9F4C0A9}" destId="{E433FF95-B96B-42D9-827B-7A9D8DC8261B}" srcOrd="8" destOrd="0" presId="urn:microsoft.com/office/officeart/2005/8/layout/venn3"/>
    <dgm:cxn modelId="{67B38914-A8C6-405B-A4F0-51AA32C52342}" type="presParOf" srcId="{C75CCED3-098E-4044-94BF-05ADC9F4C0A9}" destId="{A3FE63C5-6C1C-4A84-B374-A855F9B2A27B}" srcOrd="9" destOrd="0" presId="urn:microsoft.com/office/officeart/2005/8/layout/venn3"/>
    <dgm:cxn modelId="{CD2A804A-63FE-4B71-8AF5-6D76E546398C}" type="presParOf" srcId="{C75CCED3-098E-4044-94BF-05ADC9F4C0A9}" destId="{AD626774-FF17-4728-968B-BBBFD4468E1B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0813C4-E259-43A2-AE16-54CA79061C19}" type="doc">
      <dgm:prSet loTypeId="urn:microsoft.com/office/officeart/2005/8/layout/venn3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A1F943-2328-418E-B601-E0055D6BF40A}">
      <dgm:prSet phldrT="[Text]"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&amp;</a:t>
          </a:r>
          <a:endParaRPr lang="en-US" sz="2800" b="1" dirty="0">
            <a:latin typeface="Barlow" panose="00000500000000000000" pitchFamily="2" charset="0"/>
          </a:endParaRPr>
        </a:p>
      </dgm:t>
    </dgm:pt>
    <dgm:pt modelId="{B15D99B7-F575-473F-8A10-432A25567900}" type="parTrans" cxnId="{4D680BC6-F4E3-46F7-944D-311B6D445EC8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B4516632-D60A-4D45-A8E7-7C86DC142AA6}" type="sibTrans" cxnId="{4D680BC6-F4E3-46F7-944D-311B6D445EC8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492841DE-FAA7-4C64-B7C0-CD6B795CB75D}">
      <dgm:prSet phldrT="[Text]"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|</a:t>
          </a:r>
          <a:endParaRPr lang="en-US" sz="2800" b="1" dirty="0">
            <a:latin typeface="Barlow" panose="00000500000000000000" pitchFamily="2" charset="0"/>
          </a:endParaRPr>
        </a:p>
      </dgm:t>
    </dgm:pt>
    <dgm:pt modelId="{91910BE2-E929-4D0A-8BA8-48FE8D85A3DC}" type="parTrans" cxnId="{D1170C81-ADD2-4A2B-87D0-E2B79663D330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33954736-D6BD-42D5-A9FF-9722D48A6498}" type="sibTrans" cxnId="{D1170C81-ADD2-4A2B-87D0-E2B79663D330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FEAC2A7E-6FCE-4E30-B028-EF0FB4C55350}">
      <dgm:prSet phldrT="[Text]"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||</a:t>
          </a:r>
          <a:endParaRPr lang="en-US" sz="2800" b="1" dirty="0">
            <a:latin typeface="Barlow" panose="00000500000000000000" pitchFamily="2" charset="0"/>
          </a:endParaRPr>
        </a:p>
      </dgm:t>
    </dgm:pt>
    <dgm:pt modelId="{506C2605-259E-4CBD-8CBC-AD6BC1D45939}" type="parTrans" cxnId="{F647931C-00B1-42EB-94DD-210F3896D9D9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7F00FA24-4881-42D1-B025-08A7EEC6D00A}" type="sibTrans" cxnId="{F647931C-00B1-42EB-94DD-210F3896D9D9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A783A8C9-8E70-4623-AB81-951BD5C93AC8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==</a:t>
          </a:r>
          <a:endParaRPr lang="en-US" sz="2800" b="1" dirty="0">
            <a:latin typeface="Barlow" panose="00000500000000000000" pitchFamily="2" charset="0"/>
          </a:endParaRPr>
        </a:p>
      </dgm:t>
    </dgm:pt>
    <dgm:pt modelId="{E8B05EC4-3601-4A7A-A07D-881ADCE10757}" type="parTrans" cxnId="{651F097F-2F68-4F0A-99A8-8B7A0799DA17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D8832148-2F46-4EE3-9EDA-4449FB849330}" type="sibTrans" cxnId="{651F097F-2F68-4F0A-99A8-8B7A0799DA17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6D3904EE-17BD-4EDA-BDBA-A789E46AC19A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&amp;=</a:t>
          </a:r>
          <a:endParaRPr lang="en-US" sz="2800" b="1" dirty="0">
            <a:latin typeface="Barlow" panose="00000500000000000000" pitchFamily="2" charset="0"/>
          </a:endParaRPr>
        </a:p>
      </dgm:t>
    </dgm:pt>
    <dgm:pt modelId="{603B73FE-DD22-415C-85AB-E613F37372AA}" type="parTrans" cxnId="{4F01C260-BA2C-4B5A-9030-A9DFDC7BCFF4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C4D4AC95-9A1F-4EE2-A4E7-AD4742343E38}" type="sibTrans" cxnId="{4F01C260-BA2C-4B5A-9030-A9DFDC7BCFF4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F29A0735-195D-42EB-BCAB-4769284C3FB9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|=</a:t>
          </a:r>
          <a:endParaRPr lang="en-US" sz="2800" b="1" dirty="0">
            <a:latin typeface="Barlow" panose="00000500000000000000" pitchFamily="2" charset="0"/>
          </a:endParaRPr>
        </a:p>
      </dgm:t>
    </dgm:pt>
    <dgm:pt modelId="{B205244C-A473-435E-89CC-B551A8283436}" type="sibTrans" cxnId="{78A80F2F-843F-43D0-9D06-C0D90758E24B}">
      <dgm:prSet custT="1"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94149645-15A5-40B8-BCFB-9A2735175932}" type="parTrans" cxnId="{78A80F2F-843F-43D0-9D06-C0D90758E24B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F4509A76-0179-4097-8B95-541CB896F7BD}">
      <dgm:prSet phldrT="[Text]"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^</a:t>
          </a:r>
          <a:endParaRPr lang="en-US" sz="2800" b="1" dirty="0">
            <a:latin typeface="Barlow" panose="00000500000000000000" pitchFamily="2" charset="0"/>
          </a:endParaRPr>
        </a:p>
      </dgm:t>
    </dgm:pt>
    <dgm:pt modelId="{172D8C64-1568-4103-8148-B6B4FFC55BE1}" type="parTrans" cxnId="{674B4EE2-7F10-49F1-AB4C-66CA3ADAC151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8BBA81DD-E081-4731-A400-C42A776F29C5}" type="sibTrans" cxnId="{674B4EE2-7F10-49F1-AB4C-66CA3ADAC151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3C7215A3-936B-4431-A174-52CB874CB206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&amp;&amp;</a:t>
          </a:r>
          <a:endParaRPr lang="en-US" sz="2800" b="1" dirty="0">
            <a:latin typeface="Barlow" panose="00000500000000000000" pitchFamily="2" charset="0"/>
          </a:endParaRPr>
        </a:p>
      </dgm:t>
    </dgm:pt>
    <dgm:pt modelId="{DF0E0961-B3C3-477C-8454-9B1128210319}" type="parTrans" cxnId="{6D6865C0-EF8A-41C9-8A54-CA7D4F673287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481FF0D0-5634-4278-A63E-24BEDA7EE1F9}" type="sibTrans" cxnId="{6D6865C0-EF8A-41C9-8A54-CA7D4F673287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5A2A6E83-6C86-418F-B00B-FEFE1B849EBD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!</a:t>
          </a:r>
          <a:endParaRPr lang="en-US" sz="2800" b="1" dirty="0">
            <a:latin typeface="Barlow" panose="00000500000000000000" pitchFamily="2" charset="0"/>
          </a:endParaRPr>
        </a:p>
      </dgm:t>
    </dgm:pt>
    <dgm:pt modelId="{A4BF8485-1B0E-460A-AAF0-2D644F070FF8}" type="parTrans" cxnId="{9CCF5B45-197C-4AE2-8718-91C995742C91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5C1D46AD-4168-4609-BE2C-D91D24EF4914}" type="sibTrans" cxnId="{9CCF5B45-197C-4AE2-8718-91C995742C91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D2E40A96-0309-4A1E-8C3B-0FC907B28A9B}">
      <dgm:prSet custT="1"/>
      <dgm:spPr/>
      <dgm:t>
        <a:bodyPr/>
        <a:lstStyle/>
        <a:p>
          <a:r>
            <a:rPr lang="en-IN" sz="2800" b="1" dirty="0">
              <a:latin typeface="Barlow" panose="00000500000000000000" pitchFamily="2" charset="0"/>
            </a:rPr>
            <a:t>^=</a:t>
          </a:r>
          <a:endParaRPr lang="en-US" sz="2800" b="1" dirty="0">
            <a:latin typeface="Barlow" panose="00000500000000000000" pitchFamily="2" charset="0"/>
          </a:endParaRPr>
        </a:p>
      </dgm:t>
    </dgm:pt>
    <dgm:pt modelId="{6F83D5B6-E741-4ED0-84A3-437756DBFA94}" type="parTrans" cxnId="{61566D83-31FB-418F-BD06-0B265F004163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53A41C26-6FD1-47F8-A0DF-60D64D5FE285}" type="sibTrans" cxnId="{61566D83-31FB-418F-BD06-0B265F004163}">
      <dgm:prSet/>
      <dgm:spPr/>
      <dgm:t>
        <a:bodyPr/>
        <a:lstStyle/>
        <a:p>
          <a:endParaRPr lang="en-US" sz="2800" b="1">
            <a:latin typeface="Barlow" panose="00000500000000000000" pitchFamily="2" charset="0"/>
          </a:endParaRPr>
        </a:p>
      </dgm:t>
    </dgm:pt>
    <dgm:pt modelId="{DEA1F77F-B858-4E81-ACA4-0414DE743ED9}">
      <dgm:prSet custT="1"/>
      <dgm:spPr/>
      <dgm:t>
        <a:bodyPr/>
        <a:lstStyle/>
        <a:p>
          <a:r>
            <a:rPr lang="en-IN" sz="2800" dirty="0">
              <a:latin typeface="Barlow" panose="00000500000000000000" pitchFamily="2" charset="0"/>
            </a:rPr>
            <a:t>!=</a:t>
          </a:r>
          <a:endParaRPr lang="en-US" sz="2800" dirty="0">
            <a:latin typeface="Barlow" panose="00000500000000000000" pitchFamily="2" charset="0"/>
          </a:endParaRPr>
        </a:p>
      </dgm:t>
    </dgm:pt>
    <dgm:pt modelId="{2AF04846-A45F-4889-9F2F-F781C6B4C118}" type="parTrans" cxnId="{A562265D-CF93-423B-A61B-B72976A25934}">
      <dgm:prSet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00BDCDBF-5234-470E-BFA9-8A8FDDE600A3}" type="sibTrans" cxnId="{A562265D-CF93-423B-A61B-B72976A25934}">
      <dgm:prSet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DE2FD254-708D-4AB5-9070-6CD637747B41}">
      <dgm:prSet custT="1"/>
      <dgm:spPr/>
      <dgm:t>
        <a:bodyPr/>
        <a:lstStyle/>
        <a:p>
          <a:r>
            <a:rPr lang="en-IN" sz="2800" dirty="0">
              <a:latin typeface="Barlow" panose="00000500000000000000" pitchFamily="2" charset="0"/>
            </a:rPr>
            <a:t>?:</a:t>
          </a:r>
          <a:endParaRPr lang="en-US" sz="2800" dirty="0">
            <a:latin typeface="Barlow" panose="00000500000000000000" pitchFamily="2" charset="0"/>
          </a:endParaRPr>
        </a:p>
      </dgm:t>
    </dgm:pt>
    <dgm:pt modelId="{960B9F06-F4A8-4DD6-91B1-EC62B7B95775}" type="parTrans" cxnId="{67514672-E3FB-45B5-A112-8ABC2BF1D87F}">
      <dgm:prSet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BAF5E318-D8E5-4656-9C18-4F47F77DA1A5}" type="sibTrans" cxnId="{67514672-E3FB-45B5-A112-8ABC2BF1D87F}">
      <dgm:prSet/>
      <dgm:spPr/>
      <dgm:t>
        <a:bodyPr/>
        <a:lstStyle/>
        <a:p>
          <a:endParaRPr lang="en-US" sz="2800">
            <a:latin typeface="Barlow" panose="00000500000000000000" pitchFamily="2" charset="0"/>
          </a:endParaRPr>
        </a:p>
      </dgm:t>
    </dgm:pt>
    <dgm:pt modelId="{C75CCED3-098E-4044-94BF-05ADC9F4C0A9}" type="pres">
      <dgm:prSet presAssocID="{970813C4-E259-43A2-AE16-54CA79061C19}" presName="Name0" presStyleCnt="0">
        <dgm:presLayoutVars>
          <dgm:dir/>
          <dgm:resizeHandles val="exact"/>
        </dgm:presLayoutVars>
      </dgm:prSet>
      <dgm:spPr/>
    </dgm:pt>
    <dgm:pt modelId="{177E1A17-1512-40E5-A2CB-19C9FE4ADB8D}" type="pres">
      <dgm:prSet presAssocID="{D7A1F943-2328-418E-B601-E0055D6BF40A}" presName="Name5" presStyleLbl="vennNode1" presStyleIdx="0" presStyleCnt="12">
        <dgm:presLayoutVars>
          <dgm:bulletEnabled val="1"/>
        </dgm:presLayoutVars>
      </dgm:prSet>
      <dgm:spPr/>
    </dgm:pt>
    <dgm:pt modelId="{58226B20-2D9D-4AD9-8D88-2ED565CEE4A2}" type="pres">
      <dgm:prSet presAssocID="{B4516632-D60A-4D45-A8E7-7C86DC142AA6}" presName="space" presStyleCnt="0"/>
      <dgm:spPr/>
    </dgm:pt>
    <dgm:pt modelId="{2C1F67C5-AF9B-4F5B-B983-7728A57412B3}" type="pres">
      <dgm:prSet presAssocID="{492841DE-FAA7-4C64-B7C0-CD6B795CB75D}" presName="Name5" presStyleLbl="vennNode1" presStyleIdx="1" presStyleCnt="12">
        <dgm:presLayoutVars>
          <dgm:bulletEnabled val="1"/>
        </dgm:presLayoutVars>
      </dgm:prSet>
      <dgm:spPr/>
    </dgm:pt>
    <dgm:pt modelId="{F472AF01-B29C-4C93-BF10-C5C44D0F7BDB}" type="pres">
      <dgm:prSet presAssocID="{33954736-D6BD-42D5-A9FF-9722D48A6498}" presName="space" presStyleCnt="0"/>
      <dgm:spPr/>
    </dgm:pt>
    <dgm:pt modelId="{4001BF38-CD08-4727-B91B-9D89A0197DFE}" type="pres">
      <dgm:prSet presAssocID="{F4509A76-0179-4097-8B95-541CB896F7BD}" presName="Name5" presStyleLbl="vennNode1" presStyleIdx="2" presStyleCnt="12">
        <dgm:presLayoutVars>
          <dgm:bulletEnabled val="1"/>
        </dgm:presLayoutVars>
      </dgm:prSet>
      <dgm:spPr/>
    </dgm:pt>
    <dgm:pt modelId="{41C437A5-F793-41E2-8A78-A5C6212175CE}" type="pres">
      <dgm:prSet presAssocID="{8BBA81DD-E081-4731-A400-C42A776F29C5}" presName="space" presStyleCnt="0"/>
      <dgm:spPr/>
    </dgm:pt>
    <dgm:pt modelId="{E433FF95-B96B-42D9-827B-7A9D8DC8261B}" type="pres">
      <dgm:prSet presAssocID="{FEAC2A7E-6FCE-4E30-B028-EF0FB4C55350}" presName="Name5" presStyleLbl="vennNode1" presStyleIdx="3" presStyleCnt="12">
        <dgm:presLayoutVars>
          <dgm:bulletEnabled val="1"/>
        </dgm:presLayoutVars>
      </dgm:prSet>
      <dgm:spPr/>
    </dgm:pt>
    <dgm:pt modelId="{A3FE63C5-6C1C-4A84-B374-A855F9B2A27B}" type="pres">
      <dgm:prSet presAssocID="{7F00FA24-4881-42D1-B025-08A7EEC6D00A}" presName="space" presStyleCnt="0"/>
      <dgm:spPr/>
    </dgm:pt>
    <dgm:pt modelId="{AD626774-FF17-4728-968B-BBBFD4468E1B}" type="pres">
      <dgm:prSet presAssocID="{3C7215A3-936B-4431-A174-52CB874CB206}" presName="Name5" presStyleLbl="vennNode1" presStyleIdx="4" presStyleCnt="12">
        <dgm:presLayoutVars>
          <dgm:bulletEnabled val="1"/>
        </dgm:presLayoutVars>
      </dgm:prSet>
      <dgm:spPr/>
    </dgm:pt>
    <dgm:pt modelId="{4E0DB0B9-C317-4E30-B8A7-FE2DF9468BF4}" type="pres">
      <dgm:prSet presAssocID="{481FF0D0-5634-4278-A63E-24BEDA7EE1F9}" presName="space" presStyleCnt="0"/>
      <dgm:spPr/>
    </dgm:pt>
    <dgm:pt modelId="{42BF8E5F-E2AC-4832-B855-C2163B0007D1}" type="pres">
      <dgm:prSet presAssocID="{5A2A6E83-6C86-418F-B00B-FEFE1B849EBD}" presName="Name5" presStyleLbl="vennNode1" presStyleIdx="5" presStyleCnt="12">
        <dgm:presLayoutVars>
          <dgm:bulletEnabled val="1"/>
        </dgm:presLayoutVars>
      </dgm:prSet>
      <dgm:spPr/>
    </dgm:pt>
    <dgm:pt modelId="{F9595DBB-9606-4F70-A8E6-42CE29C29285}" type="pres">
      <dgm:prSet presAssocID="{5C1D46AD-4168-4609-BE2C-D91D24EF4914}" presName="space" presStyleCnt="0"/>
      <dgm:spPr/>
    </dgm:pt>
    <dgm:pt modelId="{7DD616A0-5F0E-4110-A2EB-B618E0918DCC}" type="pres">
      <dgm:prSet presAssocID="{A783A8C9-8E70-4623-AB81-951BD5C93AC8}" presName="Name5" presStyleLbl="vennNode1" presStyleIdx="6" presStyleCnt="12">
        <dgm:presLayoutVars>
          <dgm:bulletEnabled val="1"/>
        </dgm:presLayoutVars>
      </dgm:prSet>
      <dgm:spPr/>
    </dgm:pt>
    <dgm:pt modelId="{C5C95389-F5C4-4CE1-B1C1-839304090548}" type="pres">
      <dgm:prSet presAssocID="{D8832148-2F46-4EE3-9EDA-4449FB849330}" presName="space" presStyleCnt="0"/>
      <dgm:spPr/>
    </dgm:pt>
    <dgm:pt modelId="{1935C438-7218-4275-ADCB-2B55A7F250F1}" type="pres">
      <dgm:prSet presAssocID="{6D3904EE-17BD-4EDA-BDBA-A789E46AC19A}" presName="Name5" presStyleLbl="vennNode1" presStyleIdx="7" presStyleCnt="12">
        <dgm:presLayoutVars>
          <dgm:bulletEnabled val="1"/>
        </dgm:presLayoutVars>
      </dgm:prSet>
      <dgm:spPr/>
    </dgm:pt>
    <dgm:pt modelId="{EB84F121-4D52-477F-AF56-5DFF0C3C3B91}" type="pres">
      <dgm:prSet presAssocID="{C4D4AC95-9A1F-4EE2-A4E7-AD4742343E38}" presName="space" presStyleCnt="0"/>
      <dgm:spPr/>
    </dgm:pt>
    <dgm:pt modelId="{BC2E6CAC-D1BB-437F-A9DC-3EAE4D3EC401}" type="pres">
      <dgm:prSet presAssocID="{F29A0735-195D-42EB-BCAB-4769284C3FB9}" presName="Name5" presStyleLbl="vennNode1" presStyleIdx="8" presStyleCnt="12">
        <dgm:presLayoutVars>
          <dgm:bulletEnabled val="1"/>
        </dgm:presLayoutVars>
      </dgm:prSet>
      <dgm:spPr/>
    </dgm:pt>
    <dgm:pt modelId="{3EA95901-8B08-4276-A57D-A0000A29F0D0}" type="pres">
      <dgm:prSet presAssocID="{B205244C-A473-435E-89CC-B551A8283436}" presName="space" presStyleCnt="0"/>
      <dgm:spPr/>
    </dgm:pt>
    <dgm:pt modelId="{4DE87BD5-F73C-442B-B856-784FBE4ADCC1}" type="pres">
      <dgm:prSet presAssocID="{D2E40A96-0309-4A1E-8C3B-0FC907B28A9B}" presName="Name5" presStyleLbl="vennNode1" presStyleIdx="9" presStyleCnt="12">
        <dgm:presLayoutVars>
          <dgm:bulletEnabled val="1"/>
        </dgm:presLayoutVars>
      </dgm:prSet>
      <dgm:spPr/>
    </dgm:pt>
    <dgm:pt modelId="{D6AC4FA2-095A-48C6-9F54-87934004FAEC}" type="pres">
      <dgm:prSet presAssocID="{53A41C26-6FD1-47F8-A0DF-60D64D5FE285}" presName="space" presStyleCnt="0"/>
      <dgm:spPr/>
    </dgm:pt>
    <dgm:pt modelId="{F131708D-A98C-4B95-B4AA-57C25AB8F01A}" type="pres">
      <dgm:prSet presAssocID="{DEA1F77F-B858-4E81-ACA4-0414DE743ED9}" presName="Name5" presStyleLbl="vennNode1" presStyleIdx="10" presStyleCnt="12">
        <dgm:presLayoutVars>
          <dgm:bulletEnabled val="1"/>
        </dgm:presLayoutVars>
      </dgm:prSet>
      <dgm:spPr/>
    </dgm:pt>
    <dgm:pt modelId="{2A72A435-25E3-4DA4-89DD-5F14ED8C09B5}" type="pres">
      <dgm:prSet presAssocID="{00BDCDBF-5234-470E-BFA9-8A8FDDE600A3}" presName="space" presStyleCnt="0"/>
      <dgm:spPr/>
    </dgm:pt>
    <dgm:pt modelId="{7F2391ED-A3CA-447D-907D-5138E55C4224}" type="pres">
      <dgm:prSet presAssocID="{DE2FD254-708D-4AB5-9070-6CD637747B41}" presName="Name5" presStyleLbl="vennNode1" presStyleIdx="11" presStyleCnt="12">
        <dgm:presLayoutVars>
          <dgm:bulletEnabled val="1"/>
        </dgm:presLayoutVars>
      </dgm:prSet>
      <dgm:spPr/>
    </dgm:pt>
  </dgm:ptLst>
  <dgm:cxnLst>
    <dgm:cxn modelId="{F647931C-00B1-42EB-94DD-210F3896D9D9}" srcId="{970813C4-E259-43A2-AE16-54CA79061C19}" destId="{FEAC2A7E-6FCE-4E30-B028-EF0FB4C55350}" srcOrd="3" destOrd="0" parTransId="{506C2605-259E-4CBD-8CBC-AD6BC1D45939}" sibTransId="{7F00FA24-4881-42D1-B025-08A7EEC6D00A}"/>
    <dgm:cxn modelId="{9F86D71F-6DD5-4D3B-83B5-ACF043A45118}" type="presOf" srcId="{970813C4-E259-43A2-AE16-54CA79061C19}" destId="{C75CCED3-098E-4044-94BF-05ADC9F4C0A9}" srcOrd="0" destOrd="0" presId="urn:microsoft.com/office/officeart/2005/8/layout/venn3"/>
    <dgm:cxn modelId="{78A80F2F-843F-43D0-9D06-C0D90758E24B}" srcId="{970813C4-E259-43A2-AE16-54CA79061C19}" destId="{F29A0735-195D-42EB-BCAB-4769284C3FB9}" srcOrd="8" destOrd="0" parTransId="{94149645-15A5-40B8-BCFB-9A2735175932}" sibTransId="{B205244C-A473-435E-89CC-B551A8283436}"/>
    <dgm:cxn modelId="{8BABF138-D56E-4880-8462-301D84F58712}" type="presOf" srcId="{A783A8C9-8E70-4623-AB81-951BD5C93AC8}" destId="{7DD616A0-5F0E-4110-A2EB-B618E0918DCC}" srcOrd="0" destOrd="0" presId="urn:microsoft.com/office/officeart/2005/8/layout/venn3"/>
    <dgm:cxn modelId="{47EA503E-62DB-4A89-B839-04A019503F28}" type="presOf" srcId="{DEA1F77F-B858-4E81-ACA4-0414DE743ED9}" destId="{F131708D-A98C-4B95-B4AA-57C25AB8F01A}" srcOrd="0" destOrd="0" presId="urn:microsoft.com/office/officeart/2005/8/layout/venn3"/>
    <dgm:cxn modelId="{C9F29F5C-76E9-499E-87D5-67A5AFD6B731}" type="presOf" srcId="{FEAC2A7E-6FCE-4E30-B028-EF0FB4C55350}" destId="{E433FF95-B96B-42D9-827B-7A9D8DC8261B}" srcOrd="0" destOrd="0" presId="urn:microsoft.com/office/officeart/2005/8/layout/venn3"/>
    <dgm:cxn modelId="{A562265D-CF93-423B-A61B-B72976A25934}" srcId="{970813C4-E259-43A2-AE16-54CA79061C19}" destId="{DEA1F77F-B858-4E81-ACA4-0414DE743ED9}" srcOrd="10" destOrd="0" parTransId="{2AF04846-A45F-4889-9F2F-F781C6B4C118}" sibTransId="{00BDCDBF-5234-470E-BFA9-8A8FDDE600A3}"/>
    <dgm:cxn modelId="{4F01C260-BA2C-4B5A-9030-A9DFDC7BCFF4}" srcId="{970813C4-E259-43A2-AE16-54CA79061C19}" destId="{6D3904EE-17BD-4EDA-BDBA-A789E46AC19A}" srcOrd="7" destOrd="0" parTransId="{603B73FE-DD22-415C-85AB-E613F37372AA}" sibTransId="{C4D4AC95-9A1F-4EE2-A4E7-AD4742343E38}"/>
    <dgm:cxn modelId="{D694AC44-9EB9-4598-B553-0F996E660C7D}" type="presOf" srcId="{5A2A6E83-6C86-418F-B00B-FEFE1B849EBD}" destId="{42BF8E5F-E2AC-4832-B855-C2163B0007D1}" srcOrd="0" destOrd="0" presId="urn:microsoft.com/office/officeart/2005/8/layout/venn3"/>
    <dgm:cxn modelId="{9CCF5B45-197C-4AE2-8718-91C995742C91}" srcId="{970813C4-E259-43A2-AE16-54CA79061C19}" destId="{5A2A6E83-6C86-418F-B00B-FEFE1B849EBD}" srcOrd="5" destOrd="0" parTransId="{A4BF8485-1B0E-460A-AAF0-2D644F070FF8}" sibTransId="{5C1D46AD-4168-4609-BE2C-D91D24EF4914}"/>
    <dgm:cxn modelId="{A278D267-7EB2-4247-8011-D046957A1775}" type="presOf" srcId="{3C7215A3-936B-4431-A174-52CB874CB206}" destId="{AD626774-FF17-4728-968B-BBBFD4468E1B}" srcOrd="0" destOrd="0" presId="urn:microsoft.com/office/officeart/2005/8/layout/venn3"/>
    <dgm:cxn modelId="{72ACF74D-C9A6-4A2C-A4D9-4EC4BB9CA2BE}" type="presOf" srcId="{F4509A76-0179-4097-8B95-541CB896F7BD}" destId="{4001BF38-CD08-4727-B91B-9D89A0197DFE}" srcOrd="0" destOrd="0" presId="urn:microsoft.com/office/officeart/2005/8/layout/venn3"/>
    <dgm:cxn modelId="{67514672-E3FB-45B5-A112-8ABC2BF1D87F}" srcId="{970813C4-E259-43A2-AE16-54CA79061C19}" destId="{DE2FD254-708D-4AB5-9070-6CD637747B41}" srcOrd="11" destOrd="0" parTransId="{960B9F06-F4A8-4DD6-91B1-EC62B7B95775}" sibTransId="{BAF5E318-D8E5-4656-9C18-4F47F77DA1A5}"/>
    <dgm:cxn modelId="{651F097F-2F68-4F0A-99A8-8B7A0799DA17}" srcId="{970813C4-E259-43A2-AE16-54CA79061C19}" destId="{A783A8C9-8E70-4623-AB81-951BD5C93AC8}" srcOrd="6" destOrd="0" parTransId="{E8B05EC4-3601-4A7A-A07D-881ADCE10757}" sibTransId="{D8832148-2F46-4EE3-9EDA-4449FB849330}"/>
    <dgm:cxn modelId="{D1170C81-ADD2-4A2B-87D0-E2B79663D330}" srcId="{970813C4-E259-43A2-AE16-54CA79061C19}" destId="{492841DE-FAA7-4C64-B7C0-CD6B795CB75D}" srcOrd="1" destOrd="0" parTransId="{91910BE2-E929-4D0A-8BA8-48FE8D85A3DC}" sibTransId="{33954736-D6BD-42D5-A9FF-9722D48A6498}"/>
    <dgm:cxn modelId="{61566D83-31FB-418F-BD06-0B265F004163}" srcId="{970813C4-E259-43A2-AE16-54CA79061C19}" destId="{D2E40A96-0309-4A1E-8C3B-0FC907B28A9B}" srcOrd="9" destOrd="0" parTransId="{6F83D5B6-E741-4ED0-84A3-437756DBFA94}" sibTransId="{53A41C26-6FD1-47F8-A0DF-60D64D5FE285}"/>
    <dgm:cxn modelId="{8268ECA1-3EAB-4FFD-A20B-DA18662A3F47}" type="presOf" srcId="{F29A0735-195D-42EB-BCAB-4769284C3FB9}" destId="{BC2E6CAC-D1BB-437F-A9DC-3EAE4D3EC401}" srcOrd="0" destOrd="0" presId="urn:microsoft.com/office/officeart/2005/8/layout/venn3"/>
    <dgm:cxn modelId="{30E5A5A3-A5F0-41AA-86D1-5FB4ED152743}" type="presOf" srcId="{492841DE-FAA7-4C64-B7C0-CD6B795CB75D}" destId="{2C1F67C5-AF9B-4F5B-B983-7728A57412B3}" srcOrd="0" destOrd="0" presId="urn:microsoft.com/office/officeart/2005/8/layout/venn3"/>
    <dgm:cxn modelId="{C14C9CA4-98EA-4052-BDE7-03B15B3FF955}" type="presOf" srcId="{D7A1F943-2328-418E-B601-E0055D6BF40A}" destId="{177E1A17-1512-40E5-A2CB-19C9FE4ADB8D}" srcOrd="0" destOrd="0" presId="urn:microsoft.com/office/officeart/2005/8/layout/venn3"/>
    <dgm:cxn modelId="{6D6865C0-EF8A-41C9-8A54-CA7D4F673287}" srcId="{970813C4-E259-43A2-AE16-54CA79061C19}" destId="{3C7215A3-936B-4431-A174-52CB874CB206}" srcOrd="4" destOrd="0" parTransId="{DF0E0961-B3C3-477C-8454-9B1128210319}" sibTransId="{481FF0D0-5634-4278-A63E-24BEDA7EE1F9}"/>
    <dgm:cxn modelId="{8DDB88C2-5270-4E3A-9FB1-1B45E3BFB3A0}" type="presOf" srcId="{DE2FD254-708D-4AB5-9070-6CD637747B41}" destId="{7F2391ED-A3CA-447D-907D-5138E55C4224}" srcOrd="0" destOrd="0" presId="urn:microsoft.com/office/officeart/2005/8/layout/venn3"/>
    <dgm:cxn modelId="{4D680BC6-F4E3-46F7-944D-311B6D445EC8}" srcId="{970813C4-E259-43A2-AE16-54CA79061C19}" destId="{D7A1F943-2328-418E-B601-E0055D6BF40A}" srcOrd="0" destOrd="0" parTransId="{B15D99B7-F575-473F-8A10-432A25567900}" sibTransId="{B4516632-D60A-4D45-A8E7-7C86DC142AA6}"/>
    <dgm:cxn modelId="{EC44ACC7-8AF8-430D-8F01-ACB70E1494EE}" type="presOf" srcId="{6D3904EE-17BD-4EDA-BDBA-A789E46AC19A}" destId="{1935C438-7218-4275-ADCB-2B55A7F250F1}" srcOrd="0" destOrd="0" presId="urn:microsoft.com/office/officeart/2005/8/layout/venn3"/>
    <dgm:cxn modelId="{1FB13CCB-2D72-43E3-AC37-F8D311C975BD}" type="presOf" srcId="{D2E40A96-0309-4A1E-8C3B-0FC907B28A9B}" destId="{4DE87BD5-F73C-442B-B856-784FBE4ADCC1}" srcOrd="0" destOrd="0" presId="urn:microsoft.com/office/officeart/2005/8/layout/venn3"/>
    <dgm:cxn modelId="{674B4EE2-7F10-49F1-AB4C-66CA3ADAC151}" srcId="{970813C4-E259-43A2-AE16-54CA79061C19}" destId="{F4509A76-0179-4097-8B95-541CB896F7BD}" srcOrd="2" destOrd="0" parTransId="{172D8C64-1568-4103-8148-B6B4FFC55BE1}" sibTransId="{8BBA81DD-E081-4731-A400-C42A776F29C5}"/>
    <dgm:cxn modelId="{6662EB8E-3EBD-448E-B347-1A06AAEB2F7A}" type="presParOf" srcId="{C75CCED3-098E-4044-94BF-05ADC9F4C0A9}" destId="{177E1A17-1512-40E5-A2CB-19C9FE4ADB8D}" srcOrd="0" destOrd="0" presId="urn:microsoft.com/office/officeart/2005/8/layout/venn3"/>
    <dgm:cxn modelId="{AF363513-567A-41D2-BE12-AAEE91BC7BED}" type="presParOf" srcId="{C75CCED3-098E-4044-94BF-05ADC9F4C0A9}" destId="{58226B20-2D9D-4AD9-8D88-2ED565CEE4A2}" srcOrd="1" destOrd="0" presId="urn:microsoft.com/office/officeart/2005/8/layout/venn3"/>
    <dgm:cxn modelId="{1ADBDB2A-A5C8-49E9-BACD-6D45A3DF2E38}" type="presParOf" srcId="{C75CCED3-098E-4044-94BF-05ADC9F4C0A9}" destId="{2C1F67C5-AF9B-4F5B-B983-7728A57412B3}" srcOrd="2" destOrd="0" presId="urn:microsoft.com/office/officeart/2005/8/layout/venn3"/>
    <dgm:cxn modelId="{09130B50-FF00-4DDD-9FCF-542087A6564E}" type="presParOf" srcId="{C75CCED3-098E-4044-94BF-05ADC9F4C0A9}" destId="{F472AF01-B29C-4C93-BF10-C5C44D0F7BDB}" srcOrd="3" destOrd="0" presId="urn:microsoft.com/office/officeart/2005/8/layout/venn3"/>
    <dgm:cxn modelId="{EE630FDD-2C36-4A6B-B14F-D3A865B120DD}" type="presParOf" srcId="{C75CCED3-098E-4044-94BF-05ADC9F4C0A9}" destId="{4001BF38-CD08-4727-B91B-9D89A0197DFE}" srcOrd="4" destOrd="0" presId="urn:microsoft.com/office/officeart/2005/8/layout/venn3"/>
    <dgm:cxn modelId="{69EF22DB-DDB8-4EF3-BD8E-E6FA264C7150}" type="presParOf" srcId="{C75CCED3-098E-4044-94BF-05ADC9F4C0A9}" destId="{41C437A5-F793-41E2-8A78-A5C6212175CE}" srcOrd="5" destOrd="0" presId="urn:microsoft.com/office/officeart/2005/8/layout/venn3"/>
    <dgm:cxn modelId="{7F4D2012-BA97-4727-B80E-5672DF2402C1}" type="presParOf" srcId="{C75CCED3-098E-4044-94BF-05ADC9F4C0A9}" destId="{E433FF95-B96B-42D9-827B-7A9D8DC8261B}" srcOrd="6" destOrd="0" presId="urn:microsoft.com/office/officeart/2005/8/layout/venn3"/>
    <dgm:cxn modelId="{67B38914-A8C6-405B-A4F0-51AA32C52342}" type="presParOf" srcId="{C75CCED3-098E-4044-94BF-05ADC9F4C0A9}" destId="{A3FE63C5-6C1C-4A84-B374-A855F9B2A27B}" srcOrd="7" destOrd="0" presId="urn:microsoft.com/office/officeart/2005/8/layout/venn3"/>
    <dgm:cxn modelId="{CD2A804A-63FE-4B71-8AF5-6D76E546398C}" type="presParOf" srcId="{C75CCED3-098E-4044-94BF-05ADC9F4C0A9}" destId="{AD626774-FF17-4728-968B-BBBFD4468E1B}" srcOrd="8" destOrd="0" presId="urn:microsoft.com/office/officeart/2005/8/layout/venn3"/>
    <dgm:cxn modelId="{59F30AA4-87C0-4ADB-AF96-643856157636}" type="presParOf" srcId="{C75CCED3-098E-4044-94BF-05ADC9F4C0A9}" destId="{4E0DB0B9-C317-4E30-B8A7-FE2DF9468BF4}" srcOrd="9" destOrd="0" presId="urn:microsoft.com/office/officeart/2005/8/layout/venn3"/>
    <dgm:cxn modelId="{D9B5B4D6-0005-4247-AF63-2E5E258C2E1D}" type="presParOf" srcId="{C75CCED3-098E-4044-94BF-05ADC9F4C0A9}" destId="{42BF8E5F-E2AC-4832-B855-C2163B0007D1}" srcOrd="10" destOrd="0" presId="urn:microsoft.com/office/officeart/2005/8/layout/venn3"/>
    <dgm:cxn modelId="{79405027-AF6A-47D2-9163-1153C1CE5C4C}" type="presParOf" srcId="{C75CCED3-098E-4044-94BF-05ADC9F4C0A9}" destId="{F9595DBB-9606-4F70-A8E6-42CE29C29285}" srcOrd="11" destOrd="0" presId="urn:microsoft.com/office/officeart/2005/8/layout/venn3"/>
    <dgm:cxn modelId="{2FBC9238-C7C7-42AB-BEDD-DF58219DC401}" type="presParOf" srcId="{C75CCED3-098E-4044-94BF-05ADC9F4C0A9}" destId="{7DD616A0-5F0E-4110-A2EB-B618E0918DCC}" srcOrd="12" destOrd="0" presId="urn:microsoft.com/office/officeart/2005/8/layout/venn3"/>
    <dgm:cxn modelId="{DB220BF4-4EC8-4917-9992-BDB8FE26CE3A}" type="presParOf" srcId="{C75CCED3-098E-4044-94BF-05ADC9F4C0A9}" destId="{C5C95389-F5C4-4CE1-B1C1-839304090548}" srcOrd="13" destOrd="0" presId="urn:microsoft.com/office/officeart/2005/8/layout/venn3"/>
    <dgm:cxn modelId="{BCD38C94-5463-4B8D-9EAA-67E233BE4FE9}" type="presParOf" srcId="{C75CCED3-098E-4044-94BF-05ADC9F4C0A9}" destId="{1935C438-7218-4275-ADCB-2B55A7F250F1}" srcOrd="14" destOrd="0" presId="urn:microsoft.com/office/officeart/2005/8/layout/venn3"/>
    <dgm:cxn modelId="{4EE2B4D0-ABD7-4BF6-9825-5487A9B9E11F}" type="presParOf" srcId="{C75CCED3-098E-4044-94BF-05ADC9F4C0A9}" destId="{EB84F121-4D52-477F-AF56-5DFF0C3C3B91}" srcOrd="15" destOrd="0" presId="urn:microsoft.com/office/officeart/2005/8/layout/venn3"/>
    <dgm:cxn modelId="{E1EBC783-65A0-4858-8603-7DFF0240428D}" type="presParOf" srcId="{C75CCED3-098E-4044-94BF-05ADC9F4C0A9}" destId="{BC2E6CAC-D1BB-437F-A9DC-3EAE4D3EC401}" srcOrd="16" destOrd="0" presId="urn:microsoft.com/office/officeart/2005/8/layout/venn3"/>
    <dgm:cxn modelId="{F577D087-45B4-4A46-92E6-2ECF22EDAFCA}" type="presParOf" srcId="{C75CCED3-098E-4044-94BF-05ADC9F4C0A9}" destId="{3EA95901-8B08-4276-A57D-A0000A29F0D0}" srcOrd="17" destOrd="0" presId="urn:microsoft.com/office/officeart/2005/8/layout/venn3"/>
    <dgm:cxn modelId="{1BBF1FC8-D170-46E3-98F0-F7955456ADBB}" type="presParOf" srcId="{C75CCED3-098E-4044-94BF-05ADC9F4C0A9}" destId="{4DE87BD5-F73C-442B-B856-784FBE4ADCC1}" srcOrd="18" destOrd="0" presId="urn:microsoft.com/office/officeart/2005/8/layout/venn3"/>
    <dgm:cxn modelId="{C3F57C2C-AB53-4E39-9A84-CF71667FF34F}" type="presParOf" srcId="{C75CCED3-098E-4044-94BF-05ADC9F4C0A9}" destId="{D6AC4FA2-095A-48C6-9F54-87934004FAEC}" srcOrd="19" destOrd="0" presId="urn:microsoft.com/office/officeart/2005/8/layout/venn3"/>
    <dgm:cxn modelId="{F6B74C3A-B363-47D1-9DAD-DB7715DE7895}" type="presParOf" srcId="{C75CCED3-098E-4044-94BF-05ADC9F4C0A9}" destId="{F131708D-A98C-4B95-B4AA-57C25AB8F01A}" srcOrd="20" destOrd="0" presId="urn:microsoft.com/office/officeart/2005/8/layout/venn3"/>
    <dgm:cxn modelId="{9EE54470-89DF-4E90-84B1-D836387368AD}" type="presParOf" srcId="{C75CCED3-098E-4044-94BF-05ADC9F4C0A9}" destId="{2A72A435-25E3-4DA4-89DD-5F14ED8C09B5}" srcOrd="21" destOrd="0" presId="urn:microsoft.com/office/officeart/2005/8/layout/venn3"/>
    <dgm:cxn modelId="{CA02B587-165E-4B7D-BF1E-80FAA8B54853}" type="presParOf" srcId="{C75CCED3-098E-4044-94BF-05ADC9F4C0A9}" destId="{7F2391ED-A3CA-447D-907D-5138E55C4224}" srcOrd="2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797816A-4B4F-4276-A509-0D7293773853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2C50EE-9277-4AE4-AA64-D95D2F1CBCAC}">
      <dgm:prSet phldrT="[Text]" custT="1"/>
      <dgm:spPr>
        <a:solidFill>
          <a:srgbClr val="A4123F"/>
        </a:solidFill>
      </dgm:spPr>
      <dgm:t>
        <a:bodyPr/>
        <a:lstStyle/>
        <a:p>
          <a:r>
            <a:rPr lang="en-IN" sz="3200" dirty="0">
              <a:latin typeface="Barlow" panose="00000500000000000000" pitchFamily="2" charset="0"/>
            </a:rPr>
            <a:t>Types</a:t>
          </a:r>
          <a:endParaRPr lang="en-US" sz="3200" dirty="0">
            <a:latin typeface="Barlow" panose="00000500000000000000" pitchFamily="2" charset="0"/>
          </a:endParaRPr>
        </a:p>
      </dgm:t>
    </dgm:pt>
    <dgm:pt modelId="{A4230CDC-C823-4944-AA5E-66060C43B7DC}" type="parTrans" cxnId="{A4FB6F0C-DD6A-4400-801A-627FE46F938E}">
      <dgm:prSet/>
      <dgm:spPr/>
      <dgm:t>
        <a:bodyPr/>
        <a:lstStyle/>
        <a:p>
          <a:endParaRPr lang="en-US" sz="3200">
            <a:latin typeface="Barlow" panose="00000500000000000000" pitchFamily="2" charset="0"/>
          </a:endParaRPr>
        </a:p>
      </dgm:t>
    </dgm:pt>
    <dgm:pt modelId="{414053F8-E03C-49DC-86D6-7D7B04F5C92D}" type="sibTrans" cxnId="{A4FB6F0C-DD6A-4400-801A-627FE46F938E}">
      <dgm:prSet/>
      <dgm:spPr/>
      <dgm:t>
        <a:bodyPr/>
        <a:lstStyle/>
        <a:p>
          <a:endParaRPr lang="en-US" sz="3200">
            <a:latin typeface="Barlow" panose="00000500000000000000" pitchFamily="2" charset="0"/>
          </a:endParaRPr>
        </a:p>
      </dgm:t>
    </dgm:pt>
    <dgm:pt modelId="{3D69A5FB-7143-43D3-A437-4F5209AB5475}" type="asst">
      <dgm:prSet/>
      <dgm:spPr>
        <a:solidFill>
          <a:srgbClr val="FFC000"/>
        </a:solidFill>
      </dgm:spPr>
      <dgm:t>
        <a:bodyPr/>
        <a:lstStyle/>
        <a:p>
          <a:r>
            <a:rPr lang="en-IN" dirty="0"/>
            <a:t>Selection </a:t>
          </a:r>
          <a:endParaRPr lang="en-US" dirty="0"/>
        </a:p>
      </dgm:t>
    </dgm:pt>
    <dgm:pt modelId="{BF5925EC-B061-450A-9306-640A77ED2D65}" type="parTrans" cxnId="{55B01D07-7BBC-41AC-BDD1-DEDFB2594678}">
      <dgm:prSet/>
      <dgm:spPr/>
      <dgm:t>
        <a:bodyPr/>
        <a:lstStyle/>
        <a:p>
          <a:endParaRPr lang="en-US"/>
        </a:p>
      </dgm:t>
    </dgm:pt>
    <dgm:pt modelId="{B815D37D-43A0-49DB-ABD2-2C613463C496}" type="sibTrans" cxnId="{55B01D07-7BBC-41AC-BDD1-DEDFB2594678}">
      <dgm:prSet/>
      <dgm:spPr/>
      <dgm:t>
        <a:bodyPr/>
        <a:lstStyle/>
        <a:p>
          <a:endParaRPr lang="en-US"/>
        </a:p>
      </dgm:t>
    </dgm:pt>
    <dgm:pt modelId="{4FB49954-10AE-4248-AA9A-E1FE8EB61BA0}" type="asst">
      <dgm:prSet/>
      <dgm:spPr>
        <a:solidFill>
          <a:srgbClr val="FFC000"/>
        </a:solidFill>
      </dgm:spPr>
      <dgm:t>
        <a:bodyPr/>
        <a:lstStyle/>
        <a:p>
          <a:r>
            <a:rPr lang="en-IN" dirty="0"/>
            <a:t>Loop</a:t>
          </a:r>
          <a:endParaRPr lang="en-US" dirty="0"/>
        </a:p>
      </dgm:t>
    </dgm:pt>
    <dgm:pt modelId="{CB22D53D-135A-4782-BD11-DB5315243E68}" type="parTrans" cxnId="{6A8660B7-AA52-4C6B-8384-86A65B6AAA95}">
      <dgm:prSet/>
      <dgm:spPr/>
      <dgm:t>
        <a:bodyPr/>
        <a:lstStyle/>
        <a:p>
          <a:endParaRPr lang="en-US"/>
        </a:p>
      </dgm:t>
    </dgm:pt>
    <dgm:pt modelId="{2E7794D1-4377-4076-9569-DED59DD45519}" type="sibTrans" cxnId="{6A8660B7-AA52-4C6B-8384-86A65B6AAA95}">
      <dgm:prSet/>
      <dgm:spPr/>
      <dgm:t>
        <a:bodyPr/>
        <a:lstStyle/>
        <a:p>
          <a:endParaRPr lang="en-US"/>
        </a:p>
      </dgm:t>
    </dgm:pt>
    <dgm:pt modelId="{C6D5BF27-1669-4F60-B00C-F982FFBCAFD0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switch</a:t>
          </a:r>
          <a:endParaRPr lang="en-US" dirty="0">
            <a:latin typeface="Barlow" panose="00000500000000000000" pitchFamily="2" charset="0"/>
          </a:endParaRPr>
        </a:p>
      </dgm:t>
    </dgm:pt>
    <dgm:pt modelId="{79A27539-7FAB-4F64-BE49-87A3ABBF0288}" type="parTrans" cxnId="{3FA0FABA-59ED-425C-9E6F-0ED3541ACFDE}">
      <dgm:prSet/>
      <dgm:spPr/>
      <dgm:t>
        <a:bodyPr/>
        <a:lstStyle/>
        <a:p>
          <a:endParaRPr lang="en-US"/>
        </a:p>
      </dgm:t>
    </dgm:pt>
    <dgm:pt modelId="{AC21FFF0-2422-4650-A4D2-9AB4CBD1DF04}" type="sibTrans" cxnId="{3FA0FABA-59ED-425C-9E6F-0ED3541ACFDE}">
      <dgm:prSet/>
      <dgm:spPr/>
      <dgm:t>
        <a:bodyPr/>
        <a:lstStyle/>
        <a:p>
          <a:endParaRPr lang="en-US"/>
        </a:p>
      </dgm:t>
    </dgm:pt>
    <dgm:pt modelId="{BC1D20EE-9D33-42E3-BAA3-74D844F46901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if</a:t>
          </a:r>
          <a:endParaRPr lang="en-US" dirty="0">
            <a:latin typeface="Barlow" panose="00000500000000000000" pitchFamily="2" charset="0"/>
          </a:endParaRPr>
        </a:p>
      </dgm:t>
    </dgm:pt>
    <dgm:pt modelId="{2DC97888-215E-42B6-A28D-30E2258FD185}" type="parTrans" cxnId="{B47F8802-4359-486F-B8B0-FF86D2B5265D}">
      <dgm:prSet/>
      <dgm:spPr/>
      <dgm:t>
        <a:bodyPr/>
        <a:lstStyle/>
        <a:p>
          <a:endParaRPr lang="en-US"/>
        </a:p>
      </dgm:t>
    </dgm:pt>
    <dgm:pt modelId="{969B7183-F3EF-48A3-B8AA-CE2F6C30B388}" type="sibTrans" cxnId="{B47F8802-4359-486F-B8B0-FF86D2B5265D}">
      <dgm:prSet/>
      <dgm:spPr/>
      <dgm:t>
        <a:bodyPr/>
        <a:lstStyle/>
        <a:p>
          <a:endParaRPr lang="en-US"/>
        </a:p>
      </dgm:t>
    </dgm:pt>
    <dgm:pt modelId="{174D1E19-78F2-4B3D-B6E9-DA0F854A710E}">
      <dgm:prSet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while</a:t>
          </a:r>
          <a:endParaRPr lang="en-US" dirty="0">
            <a:latin typeface="Barlow" panose="00000500000000000000" pitchFamily="2" charset="0"/>
          </a:endParaRPr>
        </a:p>
      </dgm:t>
    </dgm:pt>
    <dgm:pt modelId="{2729D8E5-E4AC-4818-9499-3AE85897F721}" type="parTrans" cxnId="{E5C410B7-B417-458D-8420-76E46DAD8282}">
      <dgm:prSet/>
      <dgm:spPr/>
      <dgm:t>
        <a:bodyPr/>
        <a:lstStyle/>
        <a:p>
          <a:endParaRPr lang="en-US"/>
        </a:p>
      </dgm:t>
    </dgm:pt>
    <dgm:pt modelId="{2D708806-7AE9-490A-87AA-FF4944BCC395}" type="sibTrans" cxnId="{E5C410B7-B417-458D-8420-76E46DAD8282}">
      <dgm:prSet/>
      <dgm:spPr/>
      <dgm:t>
        <a:bodyPr/>
        <a:lstStyle/>
        <a:p>
          <a:endParaRPr lang="en-US"/>
        </a:p>
      </dgm:t>
    </dgm:pt>
    <dgm:pt modelId="{FF2913EC-5A1F-44F0-AE19-FC3FB58F4885}">
      <dgm:prSet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do while</a:t>
          </a:r>
          <a:endParaRPr lang="en-US" dirty="0">
            <a:latin typeface="Barlow" panose="00000500000000000000" pitchFamily="2" charset="0"/>
          </a:endParaRPr>
        </a:p>
      </dgm:t>
    </dgm:pt>
    <dgm:pt modelId="{7EAD994B-AE7E-42F7-A9D1-54138B53CF6E}" type="parTrans" cxnId="{3D3B8E01-70B0-4E8A-9C64-ED6F94AC30E0}">
      <dgm:prSet/>
      <dgm:spPr/>
      <dgm:t>
        <a:bodyPr/>
        <a:lstStyle/>
        <a:p>
          <a:endParaRPr lang="en-US"/>
        </a:p>
      </dgm:t>
    </dgm:pt>
    <dgm:pt modelId="{FFCBEF75-AFB4-483D-81D6-98AF9CF78DB7}" type="sibTrans" cxnId="{3D3B8E01-70B0-4E8A-9C64-ED6F94AC30E0}">
      <dgm:prSet/>
      <dgm:spPr/>
      <dgm:t>
        <a:bodyPr/>
        <a:lstStyle/>
        <a:p>
          <a:endParaRPr lang="en-US"/>
        </a:p>
      </dgm:t>
    </dgm:pt>
    <dgm:pt modelId="{FC8562D0-BE85-4B84-A303-AB55636CEA2C}">
      <dgm:prSet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for</a:t>
          </a:r>
          <a:endParaRPr lang="en-US" dirty="0">
            <a:latin typeface="Barlow" panose="00000500000000000000" pitchFamily="2" charset="0"/>
          </a:endParaRPr>
        </a:p>
      </dgm:t>
    </dgm:pt>
    <dgm:pt modelId="{19B54234-3EDF-4EFF-B588-D864EA49EEF8}" type="parTrans" cxnId="{279E2608-7DFB-404A-83FC-C65CCDDCC863}">
      <dgm:prSet/>
      <dgm:spPr/>
      <dgm:t>
        <a:bodyPr/>
        <a:lstStyle/>
        <a:p>
          <a:endParaRPr lang="en-US"/>
        </a:p>
      </dgm:t>
    </dgm:pt>
    <dgm:pt modelId="{4051C419-8513-48B9-BACC-F3C5F418BFB0}" type="sibTrans" cxnId="{279E2608-7DFB-404A-83FC-C65CCDDCC863}">
      <dgm:prSet/>
      <dgm:spPr/>
      <dgm:t>
        <a:bodyPr/>
        <a:lstStyle/>
        <a:p>
          <a:endParaRPr lang="en-US"/>
        </a:p>
      </dgm:t>
    </dgm:pt>
    <dgm:pt modelId="{49618ABA-4466-4844-8D06-8C9B5E09B2F8}" type="pres">
      <dgm:prSet presAssocID="{3797816A-4B4F-4276-A509-0D72937738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99DB84-D40D-433F-86DB-0BD5E3B475B9}" type="pres">
      <dgm:prSet presAssocID="{192C50EE-9277-4AE4-AA64-D95D2F1CBCAC}" presName="hierRoot1" presStyleCnt="0">
        <dgm:presLayoutVars>
          <dgm:hierBranch val="init"/>
        </dgm:presLayoutVars>
      </dgm:prSet>
      <dgm:spPr/>
    </dgm:pt>
    <dgm:pt modelId="{0A1CB0AB-2B15-4B85-8A84-ED6C31515513}" type="pres">
      <dgm:prSet presAssocID="{192C50EE-9277-4AE4-AA64-D95D2F1CBCAC}" presName="rootComposite1" presStyleCnt="0"/>
      <dgm:spPr/>
    </dgm:pt>
    <dgm:pt modelId="{02A6053E-76B8-4A9F-93A5-84C8E9C242F8}" type="pres">
      <dgm:prSet presAssocID="{192C50EE-9277-4AE4-AA64-D95D2F1CBCAC}" presName="rootText1" presStyleLbl="node0" presStyleIdx="0" presStyleCnt="1" custScaleX="222512">
        <dgm:presLayoutVars>
          <dgm:chPref val="3"/>
        </dgm:presLayoutVars>
      </dgm:prSet>
      <dgm:spPr/>
    </dgm:pt>
    <dgm:pt modelId="{0ADDEBBB-2143-4904-9E5E-520F763120DC}" type="pres">
      <dgm:prSet presAssocID="{192C50EE-9277-4AE4-AA64-D95D2F1CBCAC}" presName="rootConnector1" presStyleLbl="node1" presStyleIdx="0" presStyleCnt="0"/>
      <dgm:spPr/>
    </dgm:pt>
    <dgm:pt modelId="{7DD41911-0C61-460F-B8C0-2ED9507A69B7}" type="pres">
      <dgm:prSet presAssocID="{192C50EE-9277-4AE4-AA64-D95D2F1CBCAC}" presName="hierChild2" presStyleCnt="0"/>
      <dgm:spPr/>
    </dgm:pt>
    <dgm:pt modelId="{0698F0E4-BDC5-402D-81F9-FCEF4E3D4A8A}" type="pres">
      <dgm:prSet presAssocID="{192C50EE-9277-4AE4-AA64-D95D2F1CBCAC}" presName="hierChild3" presStyleCnt="0"/>
      <dgm:spPr/>
    </dgm:pt>
    <dgm:pt modelId="{DBC8960B-44F9-48BF-AF40-30A36882A203}" type="pres">
      <dgm:prSet presAssocID="{BF5925EC-B061-450A-9306-640A77ED2D65}" presName="Name111" presStyleLbl="parChTrans1D2" presStyleIdx="0" presStyleCnt="2"/>
      <dgm:spPr/>
    </dgm:pt>
    <dgm:pt modelId="{C6EC9E6C-9FC1-45A7-96FA-F3B116B6FB47}" type="pres">
      <dgm:prSet presAssocID="{3D69A5FB-7143-43D3-A437-4F5209AB5475}" presName="hierRoot3" presStyleCnt="0">
        <dgm:presLayoutVars>
          <dgm:hierBranch val="init"/>
        </dgm:presLayoutVars>
      </dgm:prSet>
      <dgm:spPr/>
    </dgm:pt>
    <dgm:pt modelId="{86351764-6E4C-4F1F-95FA-F3B9A09188D3}" type="pres">
      <dgm:prSet presAssocID="{3D69A5FB-7143-43D3-A437-4F5209AB5475}" presName="rootComposite3" presStyleCnt="0"/>
      <dgm:spPr/>
    </dgm:pt>
    <dgm:pt modelId="{EB5A0108-7D73-4D15-8C7E-F2738EA2978F}" type="pres">
      <dgm:prSet presAssocID="{3D69A5FB-7143-43D3-A437-4F5209AB5475}" presName="rootText3" presStyleLbl="asst1" presStyleIdx="0" presStyleCnt="2">
        <dgm:presLayoutVars>
          <dgm:chPref val="3"/>
        </dgm:presLayoutVars>
      </dgm:prSet>
      <dgm:spPr/>
    </dgm:pt>
    <dgm:pt modelId="{54B96142-7CE9-4231-83F3-4E8EBF12D8FE}" type="pres">
      <dgm:prSet presAssocID="{3D69A5FB-7143-43D3-A437-4F5209AB5475}" presName="rootConnector3" presStyleLbl="asst1" presStyleIdx="0" presStyleCnt="2"/>
      <dgm:spPr/>
    </dgm:pt>
    <dgm:pt modelId="{375AB1BF-006D-4AC4-89AF-27B10963D33C}" type="pres">
      <dgm:prSet presAssocID="{3D69A5FB-7143-43D3-A437-4F5209AB5475}" presName="hierChild6" presStyleCnt="0"/>
      <dgm:spPr/>
    </dgm:pt>
    <dgm:pt modelId="{06A28A50-2C75-41B6-A75C-4B0D27AFE5E5}" type="pres">
      <dgm:prSet presAssocID="{2DC97888-215E-42B6-A28D-30E2258FD185}" presName="Name37" presStyleLbl="parChTrans1D3" presStyleIdx="0" presStyleCnt="5"/>
      <dgm:spPr/>
    </dgm:pt>
    <dgm:pt modelId="{2725B08A-C06F-4DC1-A960-EF8F2645DF4A}" type="pres">
      <dgm:prSet presAssocID="{BC1D20EE-9D33-42E3-BAA3-74D844F46901}" presName="hierRoot2" presStyleCnt="0">
        <dgm:presLayoutVars>
          <dgm:hierBranch val="init"/>
        </dgm:presLayoutVars>
      </dgm:prSet>
      <dgm:spPr/>
    </dgm:pt>
    <dgm:pt modelId="{4D5D56B7-4F41-41D1-8996-578DD25BD1EA}" type="pres">
      <dgm:prSet presAssocID="{BC1D20EE-9D33-42E3-BAA3-74D844F46901}" presName="rootComposite" presStyleCnt="0"/>
      <dgm:spPr/>
    </dgm:pt>
    <dgm:pt modelId="{744B238D-BD26-4B29-B987-818B29D61FAF}" type="pres">
      <dgm:prSet presAssocID="{BC1D20EE-9D33-42E3-BAA3-74D844F46901}" presName="rootText" presStyleLbl="node3" presStyleIdx="0" presStyleCnt="5">
        <dgm:presLayoutVars>
          <dgm:chPref val="3"/>
        </dgm:presLayoutVars>
      </dgm:prSet>
      <dgm:spPr/>
    </dgm:pt>
    <dgm:pt modelId="{26A2CF1F-B6CA-485A-8440-D6393ECF5222}" type="pres">
      <dgm:prSet presAssocID="{BC1D20EE-9D33-42E3-BAA3-74D844F46901}" presName="rootConnector" presStyleLbl="node3" presStyleIdx="0" presStyleCnt="5"/>
      <dgm:spPr/>
    </dgm:pt>
    <dgm:pt modelId="{C9859A2B-5483-4F6B-BB88-303CFFD7A647}" type="pres">
      <dgm:prSet presAssocID="{BC1D20EE-9D33-42E3-BAA3-74D844F46901}" presName="hierChild4" presStyleCnt="0"/>
      <dgm:spPr/>
    </dgm:pt>
    <dgm:pt modelId="{21937D47-2C96-45E9-883B-EFDAF6F859E1}" type="pres">
      <dgm:prSet presAssocID="{BC1D20EE-9D33-42E3-BAA3-74D844F46901}" presName="hierChild5" presStyleCnt="0"/>
      <dgm:spPr/>
    </dgm:pt>
    <dgm:pt modelId="{88CFC3C6-8CAB-40FC-B44B-DBF0F3952128}" type="pres">
      <dgm:prSet presAssocID="{79A27539-7FAB-4F64-BE49-87A3ABBF0288}" presName="Name37" presStyleLbl="parChTrans1D3" presStyleIdx="1" presStyleCnt="5"/>
      <dgm:spPr/>
    </dgm:pt>
    <dgm:pt modelId="{617C9697-D207-4799-94A3-05B05884C5A6}" type="pres">
      <dgm:prSet presAssocID="{C6D5BF27-1669-4F60-B00C-F982FFBCAFD0}" presName="hierRoot2" presStyleCnt="0">
        <dgm:presLayoutVars>
          <dgm:hierBranch val="init"/>
        </dgm:presLayoutVars>
      </dgm:prSet>
      <dgm:spPr/>
    </dgm:pt>
    <dgm:pt modelId="{04338D28-8BFB-4FB3-A8DE-24E2DCB3C029}" type="pres">
      <dgm:prSet presAssocID="{C6D5BF27-1669-4F60-B00C-F982FFBCAFD0}" presName="rootComposite" presStyleCnt="0"/>
      <dgm:spPr/>
    </dgm:pt>
    <dgm:pt modelId="{41B8EDE1-DB7B-4C20-B8BB-1DBBE334A33D}" type="pres">
      <dgm:prSet presAssocID="{C6D5BF27-1669-4F60-B00C-F982FFBCAFD0}" presName="rootText" presStyleLbl="node3" presStyleIdx="1" presStyleCnt="5">
        <dgm:presLayoutVars>
          <dgm:chPref val="3"/>
        </dgm:presLayoutVars>
      </dgm:prSet>
      <dgm:spPr/>
    </dgm:pt>
    <dgm:pt modelId="{726D0A96-3FAC-4388-AD96-F9DC6B252208}" type="pres">
      <dgm:prSet presAssocID="{C6D5BF27-1669-4F60-B00C-F982FFBCAFD0}" presName="rootConnector" presStyleLbl="node3" presStyleIdx="1" presStyleCnt="5"/>
      <dgm:spPr/>
    </dgm:pt>
    <dgm:pt modelId="{D7704255-5289-4AE1-85D6-DD6F7290E21B}" type="pres">
      <dgm:prSet presAssocID="{C6D5BF27-1669-4F60-B00C-F982FFBCAFD0}" presName="hierChild4" presStyleCnt="0"/>
      <dgm:spPr/>
    </dgm:pt>
    <dgm:pt modelId="{B93EB2DC-C8FD-459C-BD0F-EE1B4556BA18}" type="pres">
      <dgm:prSet presAssocID="{C6D5BF27-1669-4F60-B00C-F982FFBCAFD0}" presName="hierChild5" presStyleCnt="0"/>
      <dgm:spPr/>
    </dgm:pt>
    <dgm:pt modelId="{9407C7DB-FB88-4F4C-94B4-4814C8EF4489}" type="pres">
      <dgm:prSet presAssocID="{3D69A5FB-7143-43D3-A437-4F5209AB5475}" presName="hierChild7" presStyleCnt="0"/>
      <dgm:spPr/>
    </dgm:pt>
    <dgm:pt modelId="{17BC27B8-D0AF-4A01-81AD-06ADDFE62CAA}" type="pres">
      <dgm:prSet presAssocID="{CB22D53D-135A-4782-BD11-DB5315243E68}" presName="Name111" presStyleLbl="parChTrans1D2" presStyleIdx="1" presStyleCnt="2"/>
      <dgm:spPr/>
    </dgm:pt>
    <dgm:pt modelId="{E04FBA2A-1701-401B-AE85-67CE76DBDFF9}" type="pres">
      <dgm:prSet presAssocID="{4FB49954-10AE-4248-AA9A-E1FE8EB61BA0}" presName="hierRoot3" presStyleCnt="0">
        <dgm:presLayoutVars>
          <dgm:hierBranch val="init"/>
        </dgm:presLayoutVars>
      </dgm:prSet>
      <dgm:spPr/>
    </dgm:pt>
    <dgm:pt modelId="{6536DB06-6679-4442-8ACB-33E45ACDF574}" type="pres">
      <dgm:prSet presAssocID="{4FB49954-10AE-4248-AA9A-E1FE8EB61BA0}" presName="rootComposite3" presStyleCnt="0"/>
      <dgm:spPr/>
    </dgm:pt>
    <dgm:pt modelId="{D6935300-B5FE-4AE2-BD0B-D4E9CBD86148}" type="pres">
      <dgm:prSet presAssocID="{4FB49954-10AE-4248-AA9A-E1FE8EB61BA0}" presName="rootText3" presStyleLbl="asst1" presStyleIdx="1" presStyleCnt="2" custLinFactNeighborX="39658">
        <dgm:presLayoutVars>
          <dgm:chPref val="3"/>
        </dgm:presLayoutVars>
      </dgm:prSet>
      <dgm:spPr/>
    </dgm:pt>
    <dgm:pt modelId="{31A55B28-0A9A-4F06-BA80-759DD57AB60E}" type="pres">
      <dgm:prSet presAssocID="{4FB49954-10AE-4248-AA9A-E1FE8EB61BA0}" presName="rootConnector3" presStyleLbl="asst1" presStyleIdx="1" presStyleCnt="2"/>
      <dgm:spPr/>
    </dgm:pt>
    <dgm:pt modelId="{AA65FBF6-C8C3-4227-86F3-AD4220B093B7}" type="pres">
      <dgm:prSet presAssocID="{4FB49954-10AE-4248-AA9A-E1FE8EB61BA0}" presName="hierChild6" presStyleCnt="0"/>
      <dgm:spPr/>
    </dgm:pt>
    <dgm:pt modelId="{096F9FF8-5784-47CD-A8C3-9A474BA2B282}" type="pres">
      <dgm:prSet presAssocID="{19B54234-3EDF-4EFF-B588-D864EA49EEF8}" presName="Name37" presStyleLbl="parChTrans1D3" presStyleIdx="2" presStyleCnt="5"/>
      <dgm:spPr/>
    </dgm:pt>
    <dgm:pt modelId="{BD3669E5-63EF-4448-AB90-88C65307B56B}" type="pres">
      <dgm:prSet presAssocID="{FC8562D0-BE85-4B84-A303-AB55636CEA2C}" presName="hierRoot2" presStyleCnt="0">
        <dgm:presLayoutVars>
          <dgm:hierBranch val="init"/>
        </dgm:presLayoutVars>
      </dgm:prSet>
      <dgm:spPr/>
    </dgm:pt>
    <dgm:pt modelId="{2A0FDBE0-86E0-490A-8B2E-65A28EC0242B}" type="pres">
      <dgm:prSet presAssocID="{FC8562D0-BE85-4B84-A303-AB55636CEA2C}" presName="rootComposite" presStyleCnt="0"/>
      <dgm:spPr/>
    </dgm:pt>
    <dgm:pt modelId="{1BEA5248-4388-4403-B691-A206861F7768}" type="pres">
      <dgm:prSet presAssocID="{FC8562D0-BE85-4B84-A303-AB55636CEA2C}" presName="rootText" presStyleLbl="node3" presStyleIdx="2" presStyleCnt="5" custLinFactNeighborX="47323">
        <dgm:presLayoutVars>
          <dgm:chPref val="3"/>
        </dgm:presLayoutVars>
      </dgm:prSet>
      <dgm:spPr/>
    </dgm:pt>
    <dgm:pt modelId="{9C2CB1B4-4923-4DAB-B285-4D5CF813C8BB}" type="pres">
      <dgm:prSet presAssocID="{FC8562D0-BE85-4B84-A303-AB55636CEA2C}" presName="rootConnector" presStyleLbl="node3" presStyleIdx="2" presStyleCnt="5"/>
      <dgm:spPr/>
    </dgm:pt>
    <dgm:pt modelId="{13F741F0-47FD-479A-8953-B9F1BBC3C001}" type="pres">
      <dgm:prSet presAssocID="{FC8562D0-BE85-4B84-A303-AB55636CEA2C}" presName="hierChild4" presStyleCnt="0"/>
      <dgm:spPr/>
    </dgm:pt>
    <dgm:pt modelId="{3EBFA9EC-9C05-4C41-B73C-F7CE1A0A7A0E}" type="pres">
      <dgm:prSet presAssocID="{FC8562D0-BE85-4B84-A303-AB55636CEA2C}" presName="hierChild5" presStyleCnt="0"/>
      <dgm:spPr/>
    </dgm:pt>
    <dgm:pt modelId="{5B666CC8-F179-4601-B89E-E87E2AF632FD}" type="pres">
      <dgm:prSet presAssocID="{2729D8E5-E4AC-4818-9499-3AE85897F721}" presName="Name37" presStyleLbl="parChTrans1D3" presStyleIdx="3" presStyleCnt="5"/>
      <dgm:spPr/>
    </dgm:pt>
    <dgm:pt modelId="{3988D137-CCB0-47AD-8F84-C6185B8DEA16}" type="pres">
      <dgm:prSet presAssocID="{174D1E19-78F2-4B3D-B6E9-DA0F854A710E}" presName="hierRoot2" presStyleCnt="0">
        <dgm:presLayoutVars>
          <dgm:hierBranch val="init"/>
        </dgm:presLayoutVars>
      </dgm:prSet>
      <dgm:spPr/>
    </dgm:pt>
    <dgm:pt modelId="{37BFD5DD-0EEC-488C-B3E5-949A16A361D1}" type="pres">
      <dgm:prSet presAssocID="{174D1E19-78F2-4B3D-B6E9-DA0F854A710E}" presName="rootComposite" presStyleCnt="0"/>
      <dgm:spPr/>
    </dgm:pt>
    <dgm:pt modelId="{42C9FE5E-7B0A-4B0D-BC07-92038FA4698B}" type="pres">
      <dgm:prSet presAssocID="{174D1E19-78F2-4B3D-B6E9-DA0F854A710E}" presName="rootText" presStyleLbl="node3" presStyleIdx="3" presStyleCnt="5" custLinFactNeighborX="47323">
        <dgm:presLayoutVars>
          <dgm:chPref val="3"/>
        </dgm:presLayoutVars>
      </dgm:prSet>
      <dgm:spPr/>
    </dgm:pt>
    <dgm:pt modelId="{5D3D6ED7-FB62-4511-A9CA-DA0378DB7032}" type="pres">
      <dgm:prSet presAssocID="{174D1E19-78F2-4B3D-B6E9-DA0F854A710E}" presName="rootConnector" presStyleLbl="node3" presStyleIdx="3" presStyleCnt="5"/>
      <dgm:spPr/>
    </dgm:pt>
    <dgm:pt modelId="{55A15194-097B-4DFA-96A6-A7C5D31DB4AA}" type="pres">
      <dgm:prSet presAssocID="{174D1E19-78F2-4B3D-B6E9-DA0F854A710E}" presName="hierChild4" presStyleCnt="0"/>
      <dgm:spPr/>
    </dgm:pt>
    <dgm:pt modelId="{3BA32D29-BFD3-4CC7-BFE0-E4A502659CFD}" type="pres">
      <dgm:prSet presAssocID="{174D1E19-78F2-4B3D-B6E9-DA0F854A710E}" presName="hierChild5" presStyleCnt="0"/>
      <dgm:spPr/>
    </dgm:pt>
    <dgm:pt modelId="{8F89E30E-B709-48E5-813B-1F44CBD096BC}" type="pres">
      <dgm:prSet presAssocID="{7EAD994B-AE7E-42F7-A9D1-54138B53CF6E}" presName="Name37" presStyleLbl="parChTrans1D3" presStyleIdx="4" presStyleCnt="5"/>
      <dgm:spPr/>
    </dgm:pt>
    <dgm:pt modelId="{3DC54AB1-4510-4221-8137-E499348D1FBC}" type="pres">
      <dgm:prSet presAssocID="{FF2913EC-5A1F-44F0-AE19-FC3FB58F4885}" presName="hierRoot2" presStyleCnt="0">
        <dgm:presLayoutVars>
          <dgm:hierBranch val="init"/>
        </dgm:presLayoutVars>
      </dgm:prSet>
      <dgm:spPr/>
    </dgm:pt>
    <dgm:pt modelId="{9DBB3B62-68AA-4E32-BA13-D33EBA6753EB}" type="pres">
      <dgm:prSet presAssocID="{FF2913EC-5A1F-44F0-AE19-FC3FB58F4885}" presName="rootComposite" presStyleCnt="0"/>
      <dgm:spPr/>
    </dgm:pt>
    <dgm:pt modelId="{9CC33FBE-6B73-4431-8D39-0718B3CB0793}" type="pres">
      <dgm:prSet presAssocID="{FF2913EC-5A1F-44F0-AE19-FC3FB58F4885}" presName="rootText" presStyleLbl="node3" presStyleIdx="4" presStyleCnt="5" custLinFactNeighborX="47323">
        <dgm:presLayoutVars>
          <dgm:chPref val="3"/>
        </dgm:presLayoutVars>
      </dgm:prSet>
      <dgm:spPr/>
    </dgm:pt>
    <dgm:pt modelId="{D630DFF2-9B05-48FF-B277-7F4E4A712453}" type="pres">
      <dgm:prSet presAssocID="{FF2913EC-5A1F-44F0-AE19-FC3FB58F4885}" presName="rootConnector" presStyleLbl="node3" presStyleIdx="4" presStyleCnt="5"/>
      <dgm:spPr/>
    </dgm:pt>
    <dgm:pt modelId="{019F3659-9076-437B-B370-71432DD0D339}" type="pres">
      <dgm:prSet presAssocID="{FF2913EC-5A1F-44F0-AE19-FC3FB58F4885}" presName="hierChild4" presStyleCnt="0"/>
      <dgm:spPr/>
    </dgm:pt>
    <dgm:pt modelId="{F93C9257-CC7B-419A-9B95-74A7C42BC755}" type="pres">
      <dgm:prSet presAssocID="{FF2913EC-5A1F-44F0-AE19-FC3FB58F4885}" presName="hierChild5" presStyleCnt="0"/>
      <dgm:spPr/>
    </dgm:pt>
    <dgm:pt modelId="{FA4BE19B-DBB2-4EF1-B284-2C057546B4AE}" type="pres">
      <dgm:prSet presAssocID="{4FB49954-10AE-4248-AA9A-E1FE8EB61BA0}" presName="hierChild7" presStyleCnt="0"/>
      <dgm:spPr/>
    </dgm:pt>
  </dgm:ptLst>
  <dgm:cxnLst>
    <dgm:cxn modelId="{3D3B8E01-70B0-4E8A-9C64-ED6F94AC30E0}" srcId="{4FB49954-10AE-4248-AA9A-E1FE8EB61BA0}" destId="{FF2913EC-5A1F-44F0-AE19-FC3FB58F4885}" srcOrd="2" destOrd="0" parTransId="{7EAD994B-AE7E-42F7-A9D1-54138B53CF6E}" sibTransId="{FFCBEF75-AFB4-483D-81D6-98AF9CF78DB7}"/>
    <dgm:cxn modelId="{B47F8802-4359-486F-B8B0-FF86D2B5265D}" srcId="{3D69A5FB-7143-43D3-A437-4F5209AB5475}" destId="{BC1D20EE-9D33-42E3-BAA3-74D844F46901}" srcOrd="0" destOrd="0" parTransId="{2DC97888-215E-42B6-A28D-30E2258FD185}" sibTransId="{969B7183-F3EF-48A3-B8AA-CE2F6C30B388}"/>
    <dgm:cxn modelId="{55B01D07-7BBC-41AC-BDD1-DEDFB2594678}" srcId="{192C50EE-9277-4AE4-AA64-D95D2F1CBCAC}" destId="{3D69A5FB-7143-43D3-A437-4F5209AB5475}" srcOrd="0" destOrd="0" parTransId="{BF5925EC-B061-450A-9306-640A77ED2D65}" sibTransId="{B815D37D-43A0-49DB-ABD2-2C613463C496}"/>
    <dgm:cxn modelId="{279E2608-7DFB-404A-83FC-C65CCDDCC863}" srcId="{4FB49954-10AE-4248-AA9A-E1FE8EB61BA0}" destId="{FC8562D0-BE85-4B84-A303-AB55636CEA2C}" srcOrd="0" destOrd="0" parTransId="{19B54234-3EDF-4EFF-B588-D864EA49EEF8}" sibTransId="{4051C419-8513-48B9-BACC-F3C5F418BFB0}"/>
    <dgm:cxn modelId="{A4FB6F0C-DD6A-4400-801A-627FE46F938E}" srcId="{3797816A-4B4F-4276-A509-0D7293773853}" destId="{192C50EE-9277-4AE4-AA64-D95D2F1CBCAC}" srcOrd="0" destOrd="0" parTransId="{A4230CDC-C823-4944-AA5E-66060C43B7DC}" sibTransId="{414053F8-E03C-49DC-86D6-7D7B04F5C92D}"/>
    <dgm:cxn modelId="{5F361910-F93E-4A30-8916-BDD031B46F2E}" type="presOf" srcId="{BF5925EC-B061-450A-9306-640A77ED2D65}" destId="{DBC8960B-44F9-48BF-AF40-30A36882A203}" srcOrd="0" destOrd="0" presId="urn:microsoft.com/office/officeart/2005/8/layout/orgChart1"/>
    <dgm:cxn modelId="{8B214510-EC95-4A81-AA23-79251F23775C}" type="presOf" srcId="{CB22D53D-135A-4782-BD11-DB5315243E68}" destId="{17BC27B8-D0AF-4A01-81AD-06ADDFE62CAA}" srcOrd="0" destOrd="0" presId="urn:microsoft.com/office/officeart/2005/8/layout/orgChart1"/>
    <dgm:cxn modelId="{4490BE12-9F1C-4D95-8E3A-A85A0AB1329F}" type="presOf" srcId="{79A27539-7FAB-4F64-BE49-87A3ABBF0288}" destId="{88CFC3C6-8CAB-40FC-B44B-DBF0F3952128}" srcOrd="0" destOrd="0" presId="urn:microsoft.com/office/officeart/2005/8/layout/orgChart1"/>
    <dgm:cxn modelId="{1D47BE13-189F-470A-97B0-F7DB1AFC8391}" type="presOf" srcId="{BC1D20EE-9D33-42E3-BAA3-74D844F46901}" destId="{26A2CF1F-B6CA-485A-8440-D6393ECF5222}" srcOrd="1" destOrd="0" presId="urn:microsoft.com/office/officeart/2005/8/layout/orgChart1"/>
    <dgm:cxn modelId="{EAA1DA17-D8E7-406F-87FC-347FD55E95C5}" type="presOf" srcId="{19B54234-3EDF-4EFF-B588-D864EA49EEF8}" destId="{096F9FF8-5784-47CD-A8C3-9A474BA2B282}" srcOrd="0" destOrd="0" presId="urn:microsoft.com/office/officeart/2005/8/layout/orgChart1"/>
    <dgm:cxn modelId="{61194821-D293-45FE-97E5-8B18D46B9D7A}" type="presOf" srcId="{2729D8E5-E4AC-4818-9499-3AE85897F721}" destId="{5B666CC8-F179-4601-B89E-E87E2AF632FD}" srcOrd="0" destOrd="0" presId="urn:microsoft.com/office/officeart/2005/8/layout/orgChart1"/>
    <dgm:cxn modelId="{96EE6E2D-4440-4FD4-8BB9-3E3333A11AA6}" type="presOf" srcId="{FF2913EC-5A1F-44F0-AE19-FC3FB58F4885}" destId="{D630DFF2-9B05-48FF-B277-7F4E4A712453}" srcOrd="1" destOrd="0" presId="urn:microsoft.com/office/officeart/2005/8/layout/orgChart1"/>
    <dgm:cxn modelId="{93AA172E-98A3-484A-824C-DF3B8F74E5A0}" type="presOf" srcId="{3797816A-4B4F-4276-A509-0D7293773853}" destId="{49618ABA-4466-4844-8D06-8C9B5E09B2F8}" srcOrd="0" destOrd="0" presId="urn:microsoft.com/office/officeart/2005/8/layout/orgChart1"/>
    <dgm:cxn modelId="{801D2839-FE91-400B-AD11-49C60823C2E0}" type="presOf" srcId="{C6D5BF27-1669-4F60-B00C-F982FFBCAFD0}" destId="{41B8EDE1-DB7B-4C20-B8BB-1DBBE334A33D}" srcOrd="0" destOrd="0" presId="urn:microsoft.com/office/officeart/2005/8/layout/orgChart1"/>
    <dgm:cxn modelId="{EB9D065E-5DE8-4F75-ADFE-F2B99E894634}" type="presOf" srcId="{FC8562D0-BE85-4B84-A303-AB55636CEA2C}" destId="{1BEA5248-4388-4403-B691-A206861F7768}" srcOrd="0" destOrd="0" presId="urn:microsoft.com/office/officeart/2005/8/layout/orgChart1"/>
    <dgm:cxn modelId="{59C0A741-04B6-4D0A-B519-CFEF2318DA4E}" type="presOf" srcId="{192C50EE-9277-4AE4-AA64-D95D2F1CBCAC}" destId="{02A6053E-76B8-4A9F-93A5-84C8E9C242F8}" srcOrd="0" destOrd="0" presId="urn:microsoft.com/office/officeart/2005/8/layout/orgChart1"/>
    <dgm:cxn modelId="{336BB065-23D7-45E7-A720-282D97D4F31F}" type="presOf" srcId="{174D1E19-78F2-4B3D-B6E9-DA0F854A710E}" destId="{5D3D6ED7-FB62-4511-A9CA-DA0378DB7032}" srcOrd="1" destOrd="0" presId="urn:microsoft.com/office/officeart/2005/8/layout/orgChart1"/>
    <dgm:cxn modelId="{A1827C46-6C28-4E23-8348-CD40711A9E3D}" type="presOf" srcId="{192C50EE-9277-4AE4-AA64-D95D2F1CBCAC}" destId="{0ADDEBBB-2143-4904-9E5E-520F763120DC}" srcOrd="1" destOrd="0" presId="urn:microsoft.com/office/officeart/2005/8/layout/orgChart1"/>
    <dgm:cxn modelId="{694F8B57-7AE0-4936-9611-D6B978248D7C}" type="presOf" srcId="{BC1D20EE-9D33-42E3-BAA3-74D844F46901}" destId="{744B238D-BD26-4B29-B987-818B29D61FAF}" srcOrd="0" destOrd="0" presId="urn:microsoft.com/office/officeart/2005/8/layout/orgChart1"/>
    <dgm:cxn modelId="{E223998B-8012-4B33-8B0E-FD270533EF89}" type="presOf" srcId="{4FB49954-10AE-4248-AA9A-E1FE8EB61BA0}" destId="{31A55B28-0A9A-4F06-BA80-759DD57AB60E}" srcOrd="1" destOrd="0" presId="urn:microsoft.com/office/officeart/2005/8/layout/orgChart1"/>
    <dgm:cxn modelId="{5D969092-2F33-464E-AC7D-160704042843}" type="presOf" srcId="{3D69A5FB-7143-43D3-A437-4F5209AB5475}" destId="{54B96142-7CE9-4231-83F3-4E8EBF12D8FE}" srcOrd="1" destOrd="0" presId="urn:microsoft.com/office/officeart/2005/8/layout/orgChart1"/>
    <dgm:cxn modelId="{8A7FFEB1-9276-4666-A9C3-F7CB0AC9C9D6}" type="presOf" srcId="{C6D5BF27-1669-4F60-B00C-F982FFBCAFD0}" destId="{726D0A96-3FAC-4388-AD96-F9DC6B252208}" srcOrd="1" destOrd="0" presId="urn:microsoft.com/office/officeart/2005/8/layout/orgChart1"/>
    <dgm:cxn modelId="{E5C410B7-B417-458D-8420-76E46DAD8282}" srcId="{4FB49954-10AE-4248-AA9A-E1FE8EB61BA0}" destId="{174D1E19-78F2-4B3D-B6E9-DA0F854A710E}" srcOrd="1" destOrd="0" parTransId="{2729D8E5-E4AC-4818-9499-3AE85897F721}" sibTransId="{2D708806-7AE9-490A-87AA-FF4944BCC395}"/>
    <dgm:cxn modelId="{6A8660B7-AA52-4C6B-8384-86A65B6AAA95}" srcId="{192C50EE-9277-4AE4-AA64-D95D2F1CBCAC}" destId="{4FB49954-10AE-4248-AA9A-E1FE8EB61BA0}" srcOrd="1" destOrd="0" parTransId="{CB22D53D-135A-4782-BD11-DB5315243E68}" sibTransId="{2E7794D1-4377-4076-9569-DED59DD45519}"/>
    <dgm:cxn modelId="{15BB39B8-44A1-4676-A93B-D6B8B0FEBB83}" type="presOf" srcId="{7EAD994B-AE7E-42F7-A9D1-54138B53CF6E}" destId="{8F89E30E-B709-48E5-813B-1F44CBD096BC}" srcOrd="0" destOrd="0" presId="urn:microsoft.com/office/officeart/2005/8/layout/orgChart1"/>
    <dgm:cxn modelId="{3FA0FABA-59ED-425C-9E6F-0ED3541ACFDE}" srcId="{3D69A5FB-7143-43D3-A437-4F5209AB5475}" destId="{C6D5BF27-1669-4F60-B00C-F982FFBCAFD0}" srcOrd="1" destOrd="0" parTransId="{79A27539-7FAB-4F64-BE49-87A3ABBF0288}" sibTransId="{AC21FFF0-2422-4650-A4D2-9AB4CBD1DF04}"/>
    <dgm:cxn modelId="{17A926C6-BB8F-4FCF-82BB-857AA82103F4}" type="presOf" srcId="{3D69A5FB-7143-43D3-A437-4F5209AB5475}" destId="{EB5A0108-7D73-4D15-8C7E-F2738EA2978F}" srcOrd="0" destOrd="0" presId="urn:microsoft.com/office/officeart/2005/8/layout/orgChart1"/>
    <dgm:cxn modelId="{50BF6ECA-B2A3-40BA-BE2C-7D26A6B088A7}" type="presOf" srcId="{2DC97888-215E-42B6-A28D-30E2258FD185}" destId="{06A28A50-2C75-41B6-A75C-4B0D27AFE5E5}" srcOrd="0" destOrd="0" presId="urn:microsoft.com/office/officeart/2005/8/layout/orgChart1"/>
    <dgm:cxn modelId="{FECF4EDF-306D-45EF-9674-90BC7627D427}" type="presOf" srcId="{4FB49954-10AE-4248-AA9A-E1FE8EB61BA0}" destId="{D6935300-B5FE-4AE2-BD0B-D4E9CBD86148}" srcOrd="0" destOrd="0" presId="urn:microsoft.com/office/officeart/2005/8/layout/orgChart1"/>
    <dgm:cxn modelId="{DEF6B8F2-27C4-4443-B02D-59DEF72CEB29}" type="presOf" srcId="{FF2913EC-5A1F-44F0-AE19-FC3FB58F4885}" destId="{9CC33FBE-6B73-4431-8D39-0718B3CB0793}" srcOrd="0" destOrd="0" presId="urn:microsoft.com/office/officeart/2005/8/layout/orgChart1"/>
    <dgm:cxn modelId="{AC1601F7-A760-4439-9822-B4B9864E3460}" type="presOf" srcId="{FC8562D0-BE85-4B84-A303-AB55636CEA2C}" destId="{9C2CB1B4-4923-4DAB-B285-4D5CF813C8BB}" srcOrd="1" destOrd="0" presId="urn:microsoft.com/office/officeart/2005/8/layout/orgChart1"/>
    <dgm:cxn modelId="{6A2C1DFB-40CD-47B4-9700-6810DDEEC89C}" type="presOf" srcId="{174D1E19-78F2-4B3D-B6E9-DA0F854A710E}" destId="{42C9FE5E-7B0A-4B0D-BC07-92038FA4698B}" srcOrd="0" destOrd="0" presId="urn:microsoft.com/office/officeart/2005/8/layout/orgChart1"/>
    <dgm:cxn modelId="{C7BFD142-DD6D-4191-8442-C14FFB295138}" type="presParOf" srcId="{49618ABA-4466-4844-8D06-8C9B5E09B2F8}" destId="{E899DB84-D40D-433F-86DB-0BD5E3B475B9}" srcOrd="0" destOrd="0" presId="urn:microsoft.com/office/officeart/2005/8/layout/orgChart1"/>
    <dgm:cxn modelId="{8568E7F3-489D-445A-A718-C2AD659CD44C}" type="presParOf" srcId="{E899DB84-D40D-433F-86DB-0BD5E3B475B9}" destId="{0A1CB0AB-2B15-4B85-8A84-ED6C31515513}" srcOrd="0" destOrd="0" presId="urn:microsoft.com/office/officeart/2005/8/layout/orgChart1"/>
    <dgm:cxn modelId="{A88B9D65-AC84-4FC5-84E5-2673A1C952A2}" type="presParOf" srcId="{0A1CB0AB-2B15-4B85-8A84-ED6C31515513}" destId="{02A6053E-76B8-4A9F-93A5-84C8E9C242F8}" srcOrd="0" destOrd="0" presId="urn:microsoft.com/office/officeart/2005/8/layout/orgChart1"/>
    <dgm:cxn modelId="{BA33B323-76F9-4CB9-91F4-54A912D6CD88}" type="presParOf" srcId="{0A1CB0AB-2B15-4B85-8A84-ED6C31515513}" destId="{0ADDEBBB-2143-4904-9E5E-520F763120DC}" srcOrd="1" destOrd="0" presId="urn:microsoft.com/office/officeart/2005/8/layout/orgChart1"/>
    <dgm:cxn modelId="{B67C200A-2518-4377-BF10-6AB52D653740}" type="presParOf" srcId="{E899DB84-D40D-433F-86DB-0BD5E3B475B9}" destId="{7DD41911-0C61-460F-B8C0-2ED9507A69B7}" srcOrd="1" destOrd="0" presId="urn:microsoft.com/office/officeart/2005/8/layout/orgChart1"/>
    <dgm:cxn modelId="{C68783C3-8EFB-4C19-9167-9F429FEEBBFB}" type="presParOf" srcId="{E899DB84-D40D-433F-86DB-0BD5E3B475B9}" destId="{0698F0E4-BDC5-402D-81F9-FCEF4E3D4A8A}" srcOrd="2" destOrd="0" presId="urn:microsoft.com/office/officeart/2005/8/layout/orgChart1"/>
    <dgm:cxn modelId="{5069DF67-28CB-49FE-AFFE-E469D7836DFA}" type="presParOf" srcId="{0698F0E4-BDC5-402D-81F9-FCEF4E3D4A8A}" destId="{DBC8960B-44F9-48BF-AF40-30A36882A203}" srcOrd="0" destOrd="0" presId="urn:microsoft.com/office/officeart/2005/8/layout/orgChart1"/>
    <dgm:cxn modelId="{C619E004-6973-4C3A-9590-CC23E557C497}" type="presParOf" srcId="{0698F0E4-BDC5-402D-81F9-FCEF4E3D4A8A}" destId="{C6EC9E6C-9FC1-45A7-96FA-F3B116B6FB47}" srcOrd="1" destOrd="0" presId="urn:microsoft.com/office/officeart/2005/8/layout/orgChart1"/>
    <dgm:cxn modelId="{FA7E35F0-D022-4819-A1C3-427058B45AC5}" type="presParOf" srcId="{C6EC9E6C-9FC1-45A7-96FA-F3B116B6FB47}" destId="{86351764-6E4C-4F1F-95FA-F3B9A09188D3}" srcOrd="0" destOrd="0" presId="urn:microsoft.com/office/officeart/2005/8/layout/orgChart1"/>
    <dgm:cxn modelId="{0379DE7D-1373-43A0-B2A5-B32B204A0042}" type="presParOf" srcId="{86351764-6E4C-4F1F-95FA-F3B9A09188D3}" destId="{EB5A0108-7D73-4D15-8C7E-F2738EA2978F}" srcOrd="0" destOrd="0" presId="urn:microsoft.com/office/officeart/2005/8/layout/orgChart1"/>
    <dgm:cxn modelId="{0A67ACE4-D9A6-46B1-8B33-273BCF20EEB0}" type="presParOf" srcId="{86351764-6E4C-4F1F-95FA-F3B9A09188D3}" destId="{54B96142-7CE9-4231-83F3-4E8EBF12D8FE}" srcOrd="1" destOrd="0" presId="urn:microsoft.com/office/officeart/2005/8/layout/orgChart1"/>
    <dgm:cxn modelId="{9A6AEE81-D70A-4C21-89E2-7E77D37764E4}" type="presParOf" srcId="{C6EC9E6C-9FC1-45A7-96FA-F3B116B6FB47}" destId="{375AB1BF-006D-4AC4-89AF-27B10963D33C}" srcOrd="1" destOrd="0" presId="urn:microsoft.com/office/officeart/2005/8/layout/orgChart1"/>
    <dgm:cxn modelId="{5113F96D-A58C-4DD0-B8C3-795D04E60571}" type="presParOf" srcId="{375AB1BF-006D-4AC4-89AF-27B10963D33C}" destId="{06A28A50-2C75-41B6-A75C-4B0D27AFE5E5}" srcOrd="0" destOrd="0" presId="urn:microsoft.com/office/officeart/2005/8/layout/orgChart1"/>
    <dgm:cxn modelId="{8A2AC28B-254F-4416-9E39-A96B455D141F}" type="presParOf" srcId="{375AB1BF-006D-4AC4-89AF-27B10963D33C}" destId="{2725B08A-C06F-4DC1-A960-EF8F2645DF4A}" srcOrd="1" destOrd="0" presId="urn:microsoft.com/office/officeart/2005/8/layout/orgChart1"/>
    <dgm:cxn modelId="{605FD16A-3BBB-4383-9485-F3EF7C53A7BE}" type="presParOf" srcId="{2725B08A-C06F-4DC1-A960-EF8F2645DF4A}" destId="{4D5D56B7-4F41-41D1-8996-578DD25BD1EA}" srcOrd="0" destOrd="0" presId="urn:microsoft.com/office/officeart/2005/8/layout/orgChart1"/>
    <dgm:cxn modelId="{6C70B56D-3C60-4E64-8E45-3F245C9FC7F0}" type="presParOf" srcId="{4D5D56B7-4F41-41D1-8996-578DD25BD1EA}" destId="{744B238D-BD26-4B29-B987-818B29D61FAF}" srcOrd="0" destOrd="0" presId="urn:microsoft.com/office/officeart/2005/8/layout/orgChart1"/>
    <dgm:cxn modelId="{5197CA9D-5700-4350-AE2E-CFB3E3F60236}" type="presParOf" srcId="{4D5D56B7-4F41-41D1-8996-578DD25BD1EA}" destId="{26A2CF1F-B6CA-485A-8440-D6393ECF5222}" srcOrd="1" destOrd="0" presId="urn:microsoft.com/office/officeart/2005/8/layout/orgChart1"/>
    <dgm:cxn modelId="{0D64A0CA-D6E3-4E85-970F-D07E5E66B85E}" type="presParOf" srcId="{2725B08A-C06F-4DC1-A960-EF8F2645DF4A}" destId="{C9859A2B-5483-4F6B-BB88-303CFFD7A647}" srcOrd="1" destOrd="0" presId="urn:microsoft.com/office/officeart/2005/8/layout/orgChart1"/>
    <dgm:cxn modelId="{901E5554-2C5A-4EA9-9712-F1DE72F91D57}" type="presParOf" srcId="{2725B08A-C06F-4DC1-A960-EF8F2645DF4A}" destId="{21937D47-2C96-45E9-883B-EFDAF6F859E1}" srcOrd="2" destOrd="0" presId="urn:microsoft.com/office/officeart/2005/8/layout/orgChart1"/>
    <dgm:cxn modelId="{6A3A3345-C868-4AF4-8C49-F98199ED81E3}" type="presParOf" srcId="{375AB1BF-006D-4AC4-89AF-27B10963D33C}" destId="{88CFC3C6-8CAB-40FC-B44B-DBF0F3952128}" srcOrd="2" destOrd="0" presId="urn:microsoft.com/office/officeart/2005/8/layout/orgChart1"/>
    <dgm:cxn modelId="{E890C422-408D-4FD3-BCAC-FDF132BC0049}" type="presParOf" srcId="{375AB1BF-006D-4AC4-89AF-27B10963D33C}" destId="{617C9697-D207-4799-94A3-05B05884C5A6}" srcOrd="3" destOrd="0" presId="urn:microsoft.com/office/officeart/2005/8/layout/orgChart1"/>
    <dgm:cxn modelId="{A50F21F2-BA73-4D55-AC81-37650CE82B18}" type="presParOf" srcId="{617C9697-D207-4799-94A3-05B05884C5A6}" destId="{04338D28-8BFB-4FB3-A8DE-24E2DCB3C029}" srcOrd="0" destOrd="0" presId="urn:microsoft.com/office/officeart/2005/8/layout/orgChart1"/>
    <dgm:cxn modelId="{3E7753EF-05B7-4241-9B92-A9FE61026CD8}" type="presParOf" srcId="{04338D28-8BFB-4FB3-A8DE-24E2DCB3C029}" destId="{41B8EDE1-DB7B-4C20-B8BB-1DBBE334A33D}" srcOrd="0" destOrd="0" presId="urn:microsoft.com/office/officeart/2005/8/layout/orgChart1"/>
    <dgm:cxn modelId="{7EA21904-B034-4416-93C1-80D17C6C5581}" type="presParOf" srcId="{04338D28-8BFB-4FB3-A8DE-24E2DCB3C029}" destId="{726D0A96-3FAC-4388-AD96-F9DC6B252208}" srcOrd="1" destOrd="0" presId="urn:microsoft.com/office/officeart/2005/8/layout/orgChart1"/>
    <dgm:cxn modelId="{37F1FE8E-8010-416E-8845-67871B84154C}" type="presParOf" srcId="{617C9697-D207-4799-94A3-05B05884C5A6}" destId="{D7704255-5289-4AE1-85D6-DD6F7290E21B}" srcOrd="1" destOrd="0" presId="urn:microsoft.com/office/officeart/2005/8/layout/orgChart1"/>
    <dgm:cxn modelId="{0FDB538B-DEC0-4063-A4E0-AAE577EA80BB}" type="presParOf" srcId="{617C9697-D207-4799-94A3-05B05884C5A6}" destId="{B93EB2DC-C8FD-459C-BD0F-EE1B4556BA18}" srcOrd="2" destOrd="0" presId="urn:microsoft.com/office/officeart/2005/8/layout/orgChart1"/>
    <dgm:cxn modelId="{CDF8D5CC-F9F7-4D5A-A896-1CE46F2CA15F}" type="presParOf" srcId="{C6EC9E6C-9FC1-45A7-96FA-F3B116B6FB47}" destId="{9407C7DB-FB88-4F4C-94B4-4814C8EF4489}" srcOrd="2" destOrd="0" presId="urn:microsoft.com/office/officeart/2005/8/layout/orgChart1"/>
    <dgm:cxn modelId="{7316A408-6DAF-450C-B07E-62BF77B99A32}" type="presParOf" srcId="{0698F0E4-BDC5-402D-81F9-FCEF4E3D4A8A}" destId="{17BC27B8-D0AF-4A01-81AD-06ADDFE62CAA}" srcOrd="2" destOrd="0" presId="urn:microsoft.com/office/officeart/2005/8/layout/orgChart1"/>
    <dgm:cxn modelId="{0E142400-7D69-431E-AB46-441F3E2A7745}" type="presParOf" srcId="{0698F0E4-BDC5-402D-81F9-FCEF4E3D4A8A}" destId="{E04FBA2A-1701-401B-AE85-67CE76DBDFF9}" srcOrd="3" destOrd="0" presId="urn:microsoft.com/office/officeart/2005/8/layout/orgChart1"/>
    <dgm:cxn modelId="{88807046-2ED0-42D4-8A96-74DCCE7422C8}" type="presParOf" srcId="{E04FBA2A-1701-401B-AE85-67CE76DBDFF9}" destId="{6536DB06-6679-4442-8ACB-33E45ACDF574}" srcOrd="0" destOrd="0" presId="urn:microsoft.com/office/officeart/2005/8/layout/orgChart1"/>
    <dgm:cxn modelId="{516DA6CE-2529-4355-8420-51F464989E94}" type="presParOf" srcId="{6536DB06-6679-4442-8ACB-33E45ACDF574}" destId="{D6935300-B5FE-4AE2-BD0B-D4E9CBD86148}" srcOrd="0" destOrd="0" presId="urn:microsoft.com/office/officeart/2005/8/layout/orgChart1"/>
    <dgm:cxn modelId="{DEF19747-0484-441C-B4E8-6A4CA2EFCF57}" type="presParOf" srcId="{6536DB06-6679-4442-8ACB-33E45ACDF574}" destId="{31A55B28-0A9A-4F06-BA80-759DD57AB60E}" srcOrd="1" destOrd="0" presId="urn:microsoft.com/office/officeart/2005/8/layout/orgChart1"/>
    <dgm:cxn modelId="{CEE842DF-67AB-46E5-9AE2-494AD4D8D686}" type="presParOf" srcId="{E04FBA2A-1701-401B-AE85-67CE76DBDFF9}" destId="{AA65FBF6-C8C3-4227-86F3-AD4220B093B7}" srcOrd="1" destOrd="0" presId="urn:microsoft.com/office/officeart/2005/8/layout/orgChart1"/>
    <dgm:cxn modelId="{38B53333-993B-436C-9BD3-C978A0C32166}" type="presParOf" srcId="{AA65FBF6-C8C3-4227-86F3-AD4220B093B7}" destId="{096F9FF8-5784-47CD-A8C3-9A474BA2B282}" srcOrd="0" destOrd="0" presId="urn:microsoft.com/office/officeart/2005/8/layout/orgChart1"/>
    <dgm:cxn modelId="{8B2DBD90-32DF-4E1E-9204-EB1DD79DEF7A}" type="presParOf" srcId="{AA65FBF6-C8C3-4227-86F3-AD4220B093B7}" destId="{BD3669E5-63EF-4448-AB90-88C65307B56B}" srcOrd="1" destOrd="0" presId="urn:microsoft.com/office/officeart/2005/8/layout/orgChart1"/>
    <dgm:cxn modelId="{843FB9EE-4297-45D0-8FE0-F9B31AF82682}" type="presParOf" srcId="{BD3669E5-63EF-4448-AB90-88C65307B56B}" destId="{2A0FDBE0-86E0-490A-8B2E-65A28EC0242B}" srcOrd="0" destOrd="0" presId="urn:microsoft.com/office/officeart/2005/8/layout/orgChart1"/>
    <dgm:cxn modelId="{64DDFC9D-F842-4521-A082-82F7CEF7C775}" type="presParOf" srcId="{2A0FDBE0-86E0-490A-8B2E-65A28EC0242B}" destId="{1BEA5248-4388-4403-B691-A206861F7768}" srcOrd="0" destOrd="0" presId="urn:microsoft.com/office/officeart/2005/8/layout/orgChart1"/>
    <dgm:cxn modelId="{BBAEB8A1-1D0B-4428-93FA-3DDE8ABF0EDD}" type="presParOf" srcId="{2A0FDBE0-86E0-490A-8B2E-65A28EC0242B}" destId="{9C2CB1B4-4923-4DAB-B285-4D5CF813C8BB}" srcOrd="1" destOrd="0" presId="urn:microsoft.com/office/officeart/2005/8/layout/orgChart1"/>
    <dgm:cxn modelId="{C90D0961-9BEC-4351-8616-29F1C6769C34}" type="presParOf" srcId="{BD3669E5-63EF-4448-AB90-88C65307B56B}" destId="{13F741F0-47FD-479A-8953-B9F1BBC3C001}" srcOrd="1" destOrd="0" presId="urn:microsoft.com/office/officeart/2005/8/layout/orgChart1"/>
    <dgm:cxn modelId="{EE5BC47A-D902-458A-9198-70BEE5D0D912}" type="presParOf" srcId="{BD3669E5-63EF-4448-AB90-88C65307B56B}" destId="{3EBFA9EC-9C05-4C41-B73C-F7CE1A0A7A0E}" srcOrd="2" destOrd="0" presId="urn:microsoft.com/office/officeart/2005/8/layout/orgChart1"/>
    <dgm:cxn modelId="{9CF61A0E-15D2-4424-8DCF-DE9C7E6FE3C6}" type="presParOf" srcId="{AA65FBF6-C8C3-4227-86F3-AD4220B093B7}" destId="{5B666CC8-F179-4601-B89E-E87E2AF632FD}" srcOrd="2" destOrd="0" presId="urn:microsoft.com/office/officeart/2005/8/layout/orgChart1"/>
    <dgm:cxn modelId="{EF32DE16-E886-46B7-A7BE-0499BB286051}" type="presParOf" srcId="{AA65FBF6-C8C3-4227-86F3-AD4220B093B7}" destId="{3988D137-CCB0-47AD-8F84-C6185B8DEA16}" srcOrd="3" destOrd="0" presId="urn:microsoft.com/office/officeart/2005/8/layout/orgChart1"/>
    <dgm:cxn modelId="{87956927-0132-4634-9521-3AD3161202D5}" type="presParOf" srcId="{3988D137-CCB0-47AD-8F84-C6185B8DEA16}" destId="{37BFD5DD-0EEC-488C-B3E5-949A16A361D1}" srcOrd="0" destOrd="0" presId="urn:microsoft.com/office/officeart/2005/8/layout/orgChart1"/>
    <dgm:cxn modelId="{8DDA9F78-DE95-4935-88BD-D3E5BAE8A480}" type="presParOf" srcId="{37BFD5DD-0EEC-488C-B3E5-949A16A361D1}" destId="{42C9FE5E-7B0A-4B0D-BC07-92038FA4698B}" srcOrd="0" destOrd="0" presId="urn:microsoft.com/office/officeart/2005/8/layout/orgChart1"/>
    <dgm:cxn modelId="{4B772BF9-92A5-4369-B79C-814196E1A5D8}" type="presParOf" srcId="{37BFD5DD-0EEC-488C-B3E5-949A16A361D1}" destId="{5D3D6ED7-FB62-4511-A9CA-DA0378DB7032}" srcOrd="1" destOrd="0" presId="urn:microsoft.com/office/officeart/2005/8/layout/orgChart1"/>
    <dgm:cxn modelId="{ECDDDC9C-A990-45F8-B38A-AA2562FEBE44}" type="presParOf" srcId="{3988D137-CCB0-47AD-8F84-C6185B8DEA16}" destId="{55A15194-097B-4DFA-96A6-A7C5D31DB4AA}" srcOrd="1" destOrd="0" presId="urn:microsoft.com/office/officeart/2005/8/layout/orgChart1"/>
    <dgm:cxn modelId="{472FFD2A-7ABB-43E6-8C64-B6CA905E09D0}" type="presParOf" srcId="{3988D137-CCB0-47AD-8F84-C6185B8DEA16}" destId="{3BA32D29-BFD3-4CC7-BFE0-E4A502659CFD}" srcOrd="2" destOrd="0" presId="urn:microsoft.com/office/officeart/2005/8/layout/orgChart1"/>
    <dgm:cxn modelId="{2A12735C-026C-4D35-9649-A1377C6C590B}" type="presParOf" srcId="{AA65FBF6-C8C3-4227-86F3-AD4220B093B7}" destId="{8F89E30E-B709-48E5-813B-1F44CBD096BC}" srcOrd="4" destOrd="0" presId="urn:microsoft.com/office/officeart/2005/8/layout/orgChart1"/>
    <dgm:cxn modelId="{70107FED-B5A4-4D2E-B05D-914B170219DA}" type="presParOf" srcId="{AA65FBF6-C8C3-4227-86F3-AD4220B093B7}" destId="{3DC54AB1-4510-4221-8137-E499348D1FBC}" srcOrd="5" destOrd="0" presId="urn:microsoft.com/office/officeart/2005/8/layout/orgChart1"/>
    <dgm:cxn modelId="{DEBAC6C8-835B-47C0-A0BC-0891EF198B97}" type="presParOf" srcId="{3DC54AB1-4510-4221-8137-E499348D1FBC}" destId="{9DBB3B62-68AA-4E32-BA13-D33EBA6753EB}" srcOrd="0" destOrd="0" presId="urn:microsoft.com/office/officeart/2005/8/layout/orgChart1"/>
    <dgm:cxn modelId="{5E6D094E-E864-4A6F-AE8E-5D077079AB0F}" type="presParOf" srcId="{9DBB3B62-68AA-4E32-BA13-D33EBA6753EB}" destId="{9CC33FBE-6B73-4431-8D39-0718B3CB0793}" srcOrd="0" destOrd="0" presId="urn:microsoft.com/office/officeart/2005/8/layout/orgChart1"/>
    <dgm:cxn modelId="{38AA0F8D-C4E9-4E55-9D4D-7D8BE29F9373}" type="presParOf" srcId="{9DBB3B62-68AA-4E32-BA13-D33EBA6753EB}" destId="{D630DFF2-9B05-48FF-B277-7F4E4A712453}" srcOrd="1" destOrd="0" presId="urn:microsoft.com/office/officeart/2005/8/layout/orgChart1"/>
    <dgm:cxn modelId="{F18FBED0-1970-4F63-9247-E088DA9A4F5E}" type="presParOf" srcId="{3DC54AB1-4510-4221-8137-E499348D1FBC}" destId="{019F3659-9076-437B-B370-71432DD0D339}" srcOrd="1" destOrd="0" presId="urn:microsoft.com/office/officeart/2005/8/layout/orgChart1"/>
    <dgm:cxn modelId="{7F1CD35E-894B-403C-B1EC-F3C2455F80D1}" type="presParOf" srcId="{3DC54AB1-4510-4221-8137-E499348D1FBC}" destId="{F93C9257-CC7B-419A-9B95-74A7C42BC755}" srcOrd="2" destOrd="0" presId="urn:microsoft.com/office/officeart/2005/8/layout/orgChart1"/>
    <dgm:cxn modelId="{E02A59C2-F411-424E-A084-B961D30EB635}" type="presParOf" srcId="{E04FBA2A-1701-401B-AE85-67CE76DBDFF9}" destId="{FA4BE19B-DBB2-4EF1-B284-2C057546B4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797816A-4B4F-4276-A509-0D7293773853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2C50EE-9277-4AE4-AA64-D95D2F1CBCAC}">
      <dgm:prSet phldrT="[Text]"/>
      <dgm:spPr>
        <a:solidFill>
          <a:srgbClr val="A4123F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Branch</a:t>
          </a:r>
          <a:endParaRPr lang="en-US" dirty="0">
            <a:latin typeface="Barlow" panose="00000500000000000000" pitchFamily="2" charset="0"/>
          </a:endParaRPr>
        </a:p>
      </dgm:t>
    </dgm:pt>
    <dgm:pt modelId="{A4230CDC-C823-4944-AA5E-66060C43B7DC}" type="parTrans" cxnId="{A4FB6F0C-DD6A-4400-801A-627FE46F938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14053F8-E03C-49DC-86D6-7D7B04F5C92D}" type="sibTrans" cxnId="{A4FB6F0C-DD6A-4400-801A-627FE46F938E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85D6A82-A67D-42B1-AE5F-BDFF0C15030C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break</a:t>
          </a:r>
          <a:endParaRPr lang="en-US" dirty="0">
            <a:latin typeface="Barlow" panose="00000500000000000000" pitchFamily="2" charset="0"/>
          </a:endParaRPr>
        </a:p>
      </dgm:t>
    </dgm:pt>
    <dgm:pt modelId="{79C0E9E2-03CA-4198-ABAD-C1F090ADAFA7}" type="parTrans" cxnId="{A6BAFF15-1EFC-49C5-86FD-384E92C27B34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DD84D25-8B46-435D-BC01-4F07C1849B10}" type="sibTrans" cxnId="{A6BAFF15-1EFC-49C5-86FD-384E92C27B34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C3916AF6-6384-48A5-8531-0A033470E1A3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continue</a:t>
          </a:r>
          <a:endParaRPr lang="en-US" dirty="0">
            <a:latin typeface="Barlow" panose="00000500000000000000" pitchFamily="2" charset="0"/>
          </a:endParaRPr>
        </a:p>
      </dgm:t>
    </dgm:pt>
    <dgm:pt modelId="{B8C8A859-4030-4849-AEE3-8F0DF833367F}" type="parTrans" cxnId="{282CCC27-44B6-4680-95A6-7962F925F67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B74BB66E-1BF5-48EA-87CE-67D6B4E00705}" type="sibTrans" cxnId="{282CCC27-44B6-4680-95A6-7962F925F678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B530E58C-83DD-48ED-ABA4-45181411EE8A}">
      <dgm:prSet phldrT="[Text]"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break like </a:t>
          </a:r>
          <a:r>
            <a:rPr lang="en-IN" dirty="0" err="1">
              <a:latin typeface="Barlow" panose="00000500000000000000" pitchFamily="2" charset="0"/>
            </a:rPr>
            <a:t>goto</a:t>
          </a:r>
          <a:endParaRPr lang="en-US" dirty="0">
            <a:latin typeface="Barlow" panose="00000500000000000000" pitchFamily="2" charset="0"/>
          </a:endParaRPr>
        </a:p>
      </dgm:t>
    </dgm:pt>
    <dgm:pt modelId="{4952ABDB-F3F3-400F-817D-85996A695BE7}" type="sibTrans" cxnId="{981A7913-7C3A-498F-AD48-6DACF10E46B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006E632C-968F-42AE-A8F2-41904EFDD486}" type="parTrans" cxnId="{981A7913-7C3A-498F-AD48-6DACF10E46B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8C052AE6-2855-4287-A161-A2482E155BD0}">
      <dgm:prSet/>
      <dgm:spPr>
        <a:solidFill>
          <a:srgbClr val="000066"/>
        </a:solidFill>
      </dgm:spPr>
      <dgm:t>
        <a:bodyPr/>
        <a:lstStyle/>
        <a:p>
          <a:r>
            <a:rPr lang="en-IN" dirty="0">
              <a:latin typeface="Barlow" panose="00000500000000000000" pitchFamily="2" charset="0"/>
            </a:rPr>
            <a:t>return</a:t>
          </a:r>
          <a:endParaRPr lang="en-US" dirty="0">
            <a:latin typeface="Barlow" panose="00000500000000000000" pitchFamily="2" charset="0"/>
          </a:endParaRPr>
        </a:p>
      </dgm:t>
    </dgm:pt>
    <dgm:pt modelId="{203C2429-8E77-4A41-BE52-2F10971D32A0}" type="parTrans" cxnId="{E19271E0-FB78-496C-97B4-A90378AAEA43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63A37D4-1E62-4D84-9957-B85281637B09}" type="sibTrans" cxnId="{E19271E0-FB78-496C-97B4-A90378AAEA43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9618ABA-4466-4844-8D06-8C9B5E09B2F8}" type="pres">
      <dgm:prSet presAssocID="{3797816A-4B4F-4276-A509-0D72937738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99DB84-D40D-433F-86DB-0BD5E3B475B9}" type="pres">
      <dgm:prSet presAssocID="{192C50EE-9277-4AE4-AA64-D95D2F1CBCAC}" presName="hierRoot1" presStyleCnt="0">
        <dgm:presLayoutVars>
          <dgm:hierBranch val="init"/>
        </dgm:presLayoutVars>
      </dgm:prSet>
      <dgm:spPr/>
    </dgm:pt>
    <dgm:pt modelId="{0A1CB0AB-2B15-4B85-8A84-ED6C31515513}" type="pres">
      <dgm:prSet presAssocID="{192C50EE-9277-4AE4-AA64-D95D2F1CBCAC}" presName="rootComposite1" presStyleCnt="0"/>
      <dgm:spPr/>
    </dgm:pt>
    <dgm:pt modelId="{02A6053E-76B8-4A9F-93A5-84C8E9C242F8}" type="pres">
      <dgm:prSet presAssocID="{192C50EE-9277-4AE4-AA64-D95D2F1CBCAC}" presName="rootText1" presStyleLbl="node0" presStyleIdx="0" presStyleCnt="1">
        <dgm:presLayoutVars>
          <dgm:chPref val="3"/>
        </dgm:presLayoutVars>
      </dgm:prSet>
      <dgm:spPr/>
    </dgm:pt>
    <dgm:pt modelId="{0ADDEBBB-2143-4904-9E5E-520F763120DC}" type="pres">
      <dgm:prSet presAssocID="{192C50EE-9277-4AE4-AA64-D95D2F1CBCAC}" presName="rootConnector1" presStyleLbl="node1" presStyleIdx="0" presStyleCnt="0"/>
      <dgm:spPr/>
    </dgm:pt>
    <dgm:pt modelId="{7DD41911-0C61-460F-B8C0-2ED9507A69B7}" type="pres">
      <dgm:prSet presAssocID="{192C50EE-9277-4AE4-AA64-D95D2F1CBCAC}" presName="hierChild2" presStyleCnt="0"/>
      <dgm:spPr/>
    </dgm:pt>
    <dgm:pt modelId="{D7EE7764-7D4A-4F91-ABAF-18E2A27364E4}" type="pres">
      <dgm:prSet presAssocID="{79C0E9E2-03CA-4198-ABAD-C1F090ADAFA7}" presName="Name37" presStyleLbl="parChTrans1D2" presStyleIdx="0" presStyleCnt="4"/>
      <dgm:spPr/>
    </dgm:pt>
    <dgm:pt modelId="{E22FE695-421F-4A94-84BB-1CE3F2FB9C68}" type="pres">
      <dgm:prSet presAssocID="{F85D6A82-A67D-42B1-AE5F-BDFF0C15030C}" presName="hierRoot2" presStyleCnt="0">
        <dgm:presLayoutVars>
          <dgm:hierBranch val="init"/>
        </dgm:presLayoutVars>
      </dgm:prSet>
      <dgm:spPr/>
    </dgm:pt>
    <dgm:pt modelId="{16B97A3E-72BC-4B5B-ADD5-0835413267D2}" type="pres">
      <dgm:prSet presAssocID="{F85D6A82-A67D-42B1-AE5F-BDFF0C15030C}" presName="rootComposite" presStyleCnt="0"/>
      <dgm:spPr/>
    </dgm:pt>
    <dgm:pt modelId="{24257142-1311-45FE-9CB1-6A8A779ACC0C}" type="pres">
      <dgm:prSet presAssocID="{F85D6A82-A67D-42B1-AE5F-BDFF0C15030C}" presName="rootText" presStyleLbl="node2" presStyleIdx="0" presStyleCnt="4">
        <dgm:presLayoutVars>
          <dgm:chPref val="3"/>
        </dgm:presLayoutVars>
      </dgm:prSet>
      <dgm:spPr/>
    </dgm:pt>
    <dgm:pt modelId="{05AE99D4-FC9B-4FB5-83BF-083C12411C99}" type="pres">
      <dgm:prSet presAssocID="{F85D6A82-A67D-42B1-AE5F-BDFF0C15030C}" presName="rootConnector" presStyleLbl="node2" presStyleIdx="0" presStyleCnt="4"/>
      <dgm:spPr/>
    </dgm:pt>
    <dgm:pt modelId="{9749D300-86A0-42EE-B566-BAC0EFAD48FF}" type="pres">
      <dgm:prSet presAssocID="{F85D6A82-A67D-42B1-AE5F-BDFF0C15030C}" presName="hierChild4" presStyleCnt="0"/>
      <dgm:spPr/>
    </dgm:pt>
    <dgm:pt modelId="{1E97838E-C1C0-4884-9C95-5DEEA5E4CC9D}" type="pres">
      <dgm:prSet presAssocID="{F85D6A82-A67D-42B1-AE5F-BDFF0C15030C}" presName="hierChild5" presStyleCnt="0"/>
      <dgm:spPr/>
    </dgm:pt>
    <dgm:pt modelId="{C0EC6366-4E7B-4C8D-8BB2-A205E3E2F651}" type="pres">
      <dgm:prSet presAssocID="{B8C8A859-4030-4849-AEE3-8F0DF833367F}" presName="Name37" presStyleLbl="parChTrans1D2" presStyleIdx="1" presStyleCnt="4"/>
      <dgm:spPr/>
    </dgm:pt>
    <dgm:pt modelId="{ED212634-8F18-488B-9C91-5ECB181CA56C}" type="pres">
      <dgm:prSet presAssocID="{C3916AF6-6384-48A5-8531-0A033470E1A3}" presName="hierRoot2" presStyleCnt="0">
        <dgm:presLayoutVars>
          <dgm:hierBranch val="init"/>
        </dgm:presLayoutVars>
      </dgm:prSet>
      <dgm:spPr/>
    </dgm:pt>
    <dgm:pt modelId="{FB25E20F-929A-40DD-BA08-4BB7343D1AA4}" type="pres">
      <dgm:prSet presAssocID="{C3916AF6-6384-48A5-8531-0A033470E1A3}" presName="rootComposite" presStyleCnt="0"/>
      <dgm:spPr/>
    </dgm:pt>
    <dgm:pt modelId="{7D3B84A1-5653-40D2-8140-A51E45F151EA}" type="pres">
      <dgm:prSet presAssocID="{C3916AF6-6384-48A5-8531-0A033470E1A3}" presName="rootText" presStyleLbl="node2" presStyleIdx="1" presStyleCnt="4">
        <dgm:presLayoutVars>
          <dgm:chPref val="3"/>
        </dgm:presLayoutVars>
      </dgm:prSet>
      <dgm:spPr/>
    </dgm:pt>
    <dgm:pt modelId="{690A46F0-A963-41D2-B3AA-8146140C285C}" type="pres">
      <dgm:prSet presAssocID="{C3916AF6-6384-48A5-8531-0A033470E1A3}" presName="rootConnector" presStyleLbl="node2" presStyleIdx="1" presStyleCnt="4"/>
      <dgm:spPr/>
    </dgm:pt>
    <dgm:pt modelId="{B2AB28F0-9ACB-4762-9190-CCC63DD28140}" type="pres">
      <dgm:prSet presAssocID="{C3916AF6-6384-48A5-8531-0A033470E1A3}" presName="hierChild4" presStyleCnt="0"/>
      <dgm:spPr/>
    </dgm:pt>
    <dgm:pt modelId="{ED690E1E-975F-452B-82A5-811BECDA5247}" type="pres">
      <dgm:prSet presAssocID="{C3916AF6-6384-48A5-8531-0A033470E1A3}" presName="hierChild5" presStyleCnt="0"/>
      <dgm:spPr/>
    </dgm:pt>
    <dgm:pt modelId="{22C7C4D8-D059-4CAE-8D84-FE70996B094B}" type="pres">
      <dgm:prSet presAssocID="{006E632C-968F-42AE-A8F2-41904EFDD486}" presName="Name37" presStyleLbl="parChTrans1D2" presStyleIdx="2" presStyleCnt="4"/>
      <dgm:spPr/>
    </dgm:pt>
    <dgm:pt modelId="{94FE9058-5449-49C3-9412-44AA98A15493}" type="pres">
      <dgm:prSet presAssocID="{B530E58C-83DD-48ED-ABA4-45181411EE8A}" presName="hierRoot2" presStyleCnt="0">
        <dgm:presLayoutVars>
          <dgm:hierBranch val="init"/>
        </dgm:presLayoutVars>
      </dgm:prSet>
      <dgm:spPr/>
    </dgm:pt>
    <dgm:pt modelId="{4CDBD115-6E30-4C18-947B-20E739376FD5}" type="pres">
      <dgm:prSet presAssocID="{B530E58C-83DD-48ED-ABA4-45181411EE8A}" presName="rootComposite" presStyleCnt="0"/>
      <dgm:spPr/>
    </dgm:pt>
    <dgm:pt modelId="{E82AEE31-31C7-4DB3-A00A-5BE1DA480700}" type="pres">
      <dgm:prSet presAssocID="{B530E58C-83DD-48ED-ABA4-45181411EE8A}" presName="rootText" presStyleLbl="node2" presStyleIdx="2" presStyleCnt="4">
        <dgm:presLayoutVars>
          <dgm:chPref val="3"/>
        </dgm:presLayoutVars>
      </dgm:prSet>
      <dgm:spPr/>
    </dgm:pt>
    <dgm:pt modelId="{FF374C5C-6C8E-4ECC-8329-B3C6BB719287}" type="pres">
      <dgm:prSet presAssocID="{B530E58C-83DD-48ED-ABA4-45181411EE8A}" presName="rootConnector" presStyleLbl="node2" presStyleIdx="2" presStyleCnt="4"/>
      <dgm:spPr/>
    </dgm:pt>
    <dgm:pt modelId="{777D7D4C-E8CF-4A86-8D8A-1B7126298784}" type="pres">
      <dgm:prSet presAssocID="{B530E58C-83DD-48ED-ABA4-45181411EE8A}" presName="hierChild4" presStyleCnt="0"/>
      <dgm:spPr/>
    </dgm:pt>
    <dgm:pt modelId="{8A1B814D-6A0C-4DD9-950D-B8983785D506}" type="pres">
      <dgm:prSet presAssocID="{B530E58C-83DD-48ED-ABA4-45181411EE8A}" presName="hierChild5" presStyleCnt="0"/>
      <dgm:spPr/>
    </dgm:pt>
    <dgm:pt modelId="{ECE3294A-412D-4F06-AA8F-FC6811A14823}" type="pres">
      <dgm:prSet presAssocID="{203C2429-8E77-4A41-BE52-2F10971D32A0}" presName="Name37" presStyleLbl="parChTrans1D2" presStyleIdx="3" presStyleCnt="4"/>
      <dgm:spPr/>
    </dgm:pt>
    <dgm:pt modelId="{B98437F3-FE8A-46AD-8EAF-B75A4EC5290D}" type="pres">
      <dgm:prSet presAssocID="{8C052AE6-2855-4287-A161-A2482E155BD0}" presName="hierRoot2" presStyleCnt="0">
        <dgm:presLayoutVars>
          <dgm:hierBranch val="init"/>
        </dgm:presLayoutVars>
      </dgm:prSet>
      <dgm:spPr/>
    </dgm:pt>
    <dgm:pt modelId="{73EF1655-C8C8-4F71-AC95-C40C514EA35B}" type="pres">
      <dgm:prSet presAssocID="{8C052AE6-2855-4287-A161-A2482E155BD0}" presName="rootComposite" presStyleCnt="0"/>
      <dgm:spPr/>
    </dgm:pt>
    <dgm:pt modelId="{30821B4A-9B5A-4762-B44A-CBD71F513DE9}" type="pres">
      <dgm:prSet presAssocID="{8C052AE6-2855-4287-A161-A2482E155BD0}" presName="rootText" presStyleLbl="node2" presStyleIdx="3" presStyleCnt="4">
        <dgm:presLayoutVars>
          <dgm:chPref val="3"/>
        </dgm:presLayoutVars>
      </dgm:prSet>
      <dgm:spPr/>
    </dgm:pt>
    <dgm:pt modelId="{091345D5-BE4C-4984-A876-78D9D2E7C2C8}" type="pres">
      <dgm:prSet presAssocID="{8C052AE6-2855-4287-A161-A2482E155BD0}" presName="rootConnector" presStyleLbl="node2" presStyleIdx="3" presStyleCnt="4"/>
      <dgm:spPr/>
    </dgm:pt>
    <dgm:pt modelId="{7D6CBDA6-722B-46CC-9A9A-3B84A3D9B5C5}" type="pres">
      <dgm:prSet presAssocID="{8C052AE6-2855-4287-A161-A2482E155BD0}" presName="hierChild4" presStyleCnt="0"/>
      <dgm:spPr/>
    </dgm:pt>
    <dgm:pt modelId="{6FBD4958-2AF0-4836-8B3E-46BBAD0E89CE}" type="pres">
      <dgm:prSet presAssocID="{8C052AE6-2855-4287-A161-A2482E155BD0}" presName="hierChild5" presStyleCnt="0"/>
      <dgm:spPr/>
    </dgm:pt>
    <dgm:pt modelId="{0698F0E4-BDC5-402D-81F9-FCEF4E3D4A8A}" type="pres">
      <dgm:prSet presAssocID="{192C50EE-9277-4AE4-AA64-D95D2F1CBCAC}" presName="hierChild3" presStyleCnt="0"/>
      <dgm:spPr/>
    </dgm:pt>
  </dgm:ptLst>
  <dgm:cxnLst>
    <dgm:cxn modelId="{A4FB6F0C-DD6A-4400-801A-627FE46F938E}" srcId="{3797816A-4B4F-4276-A509-0D7293773853}" destId="{192C50EE-9277-4AE4-AA64-D95D2F1CBCAC}" srcOrd="0" destOrd="0" parTransId="{A4230CDC-C823-4944-AA5E-66060C43B7DC}" sibTransId="{414053F8-E03C-49DC-86D6-7D7B04F5C92D}"/>
    <dgm:cxn modelId="{981A7913-7C3A-498F-AD48-6DACF10E46BD}" srcId="{192C50EE-9277-4AE4-AA64-D95D2F1CBCAC}" destId="{B530E58C-83DD-48ED-ABA4-45181411EE8A}" srcOrd="2" destOrd="0" parTransId="{006E632C-968F-42AE-A8F2-41904EFDD486}" sibTransId="{4952ABDB-F3F3-400F-817D-85996A695BE7}"/>
    <dgm:cxn modelId="{891FC013-CB39-4485-9BC3-DEDA61EF1F04}" type="presOf" srcId="{C3916AF6-6384-48A5-8531-0A033470E1A3}" destId="{690A46F0-A963-41D2-B3AA-8146140C285C}" srcOrd="1" destOrd="0" presId="urn:microsoft.com/office/officeart/2005/8/layout/orgChart1"/>
    <dgm:cxn modelId="{D48D9515-8A21-4DF9-904C-3D22BF70135D}" type="presOf" srcId="{006E632C-968F-42AE-A8F2-41904EFDD486}" destId="{22C7C4D8-D059-4CAE-8D84-FE70996B094B}" srcOrd="0" destOrd="0" presId="urn:microsoft.com/office/officeart/2005/8/layout/orgChart1"/>
    <dgm:cxn modelId="{A6BAFF15-1EFC-49C5-86FD-384E92C27B34}" srcId="{192C50EE-9277-4AE4-AA64-D95D2F1CBCAC}" destId="{F85D6A82-A67D-42B1-AE5F-BDFF0C15030C}" srcOrd="0" destOrd="0" parTransId="{79C0E9E2-03CA-4198-ABAD-C1F090ADAFA7}" sibTransId="{5DD84D25-8B46-435D-BC01-4F07C1849B10}"/>
    <dgm:cxn modelId="{87B13322-35DC-4B33-9A22-D4C74368AEA5}" type="presOf" srcId="{203C2429-8E77-4A41-BE52-2F10971D32A0}" destId="{ECE3294A-412D-4F06-AA8F-FC6811A14823}" srcOrd="0" destOrd="0" presId="urn:microsoft.com/office/officeart/2005/8/layout/orgChart1"/>
    <dgm:cxn modelId="{E58B1D26-FDF1-488E-B156-D6DE35E04E15}" type="presOf" srcId="{79C0E9E2-03CA-4198-ABAD-C1F090ADAFA7}" destId="{D7EE7764-7D4A-4F91-ABAF-18E2A27364E4}" srcOrd="0" destOrd="0" presId="urn:microsoft.com/office/officeart/2005/8/layout/orgChart1"/>
    <dgm:cxn modelId="{282CCC27-44B6-4680-95A6-7962F925F678}" srcId="{192C50EE-9277-4AE4-AA64-D95D2F1CBCAC}" destId="{C3916AF6-6384-48A5-8531-0A033470E1A3}" srcOrd="1" destOrd="0" parTransId="{B8C8A859-4030-4849-AEE3-8F0DF833367F}" sibTransId="{B74BB66E-1BF5-48EA-87CE-67D6B4E00705}"/>
    <dgm:cxn modelId="{93AA172E-98A3-484A-824C-DF3B8F74E5A0}" type="presOf" srcId="{3797816A-4B4F-4276-A509-0D7293773853}" destId="{49618ABA-4466-4844-8D06-8C9B5E09B2F8}" srcOrd="0" destOrd="0" presId="urn:microsoft.com/office/officeart/2005/8/layout/orgChart1"/>
    <dgm:cxn modelId="{ADF9233C-BFEE-4A93-90F0-45F4CFBAEF75}" type="presOf" srcId="{B530E58C-83DD-48ED-ABA4-45181411EE8A}" destId="{E82AEE31-31C7-4DB3-A00A-5BE1DA480700}" srcOrd="0" destOrd="0" presId="urn:microsoft.com/office/officeart/2005/8/layout/orgChart1"/>
    <dgm:cxn modelId="{2C23473D-94C1-4E5B-A351-47912492DE46}" type="presOf" srcId="{8C052AE6-2855-4287-A161-A2482E155BD0}" destId="{30821B4A-9B5A-4762-B44A-CBD71F513DE9}" srcOrd="0" destOrd="0" presId="urn:microsoft.com/office/officeart/2005/8/layout/orgChart1"/>
    <dgm:cxn modelId="{59C0A741-04B6-4D0A-B519-CFEF2318DA4E}" type="presOf" srcId="{192C50EE-9277-4AE4-AA64-D95D2F1CBCAC}" destId="{02A6053E-76B8-4A9F-93A5-84C8E9C242F8}" srcOrd="0" destOrd="0" presId="urn:microsoft.com/office/officeart/2005/8/layout/orgChart1"/>
    <dgm:cxn modelId="{A1827C46-6C28-4E23-8348-CD40711A9E3D}" type="presOf" srcId="{192C50EE-9277-4AE4-AA64-D95D2F1CBCAC}" destId="{0ADDEBBB-2143-4904-9E5E-520F763120DC}" srcOrd="1" destOrd="0" presId="urn:microsoft.com/office/officeart/2005/8/layout/orgChart1"/>
    <dgm:cxn modelId="{318DF473-AE0E-4C7E-86BE-0C626CEBB5C2}" type="presOf" srcId="{B530E58C-83DD-48ED-ABA4-45181411EE8A}" destId="{FF374C5C-6C8E-4ECC-8329-B3C6BB719287}" srcOrd="1" destOrd="0" presId="urn:microsoft.com/office/officeart/2005/8/layout/orgChart1"/>
    <dgm:cxn modelId="{BCCBA976-B1F8-4312-AF84-8A8B45B93245}" type="presOf" srcId="{8C052AE6-2855-4287-A161-A2482E155BD0}" destId="{091345D5-BE4C-4984-A876-78D9D2E7C2C8}" srcOrd="1" destOrd="0" presId="urn:microsoft.com/office/officeart/2005/8/layout/orgChart1"/>
    <dgm:cxn modelId="{004E4D99-B15C-45BE-AE88-FD1830C02402}" type="presOf" srcId="{F85D6A82-A67D-42B1-AE5F-BDFF0C15030C}" destId="{05AE99D4-FC9B-4FB5-83BF-083C12411C99}" srcOrd="1" destOrd="0" presId="urn:microsoft.com/office/officeart/2005/8/layout/orgChart1"/>
    <dgm:cxn modelId="{0714A5A5-A7FC-4DA4-99D3-C76AC6B550EF}" type="presOf" srcId="{F85D6A82-A67D-42B1-AE5F-BDFF0C15030C}" destId="{24257142-1311-45FE-9CB1-6A8A779ACC0C}" srcOrd="0" destOrd="0" presId="urn:microsoft.com/office/officeart/2005/8/layout/orgChart1"/>
    <dgm:cxn modelId="{995274B0-56FF-4975-9207-9C2C64EA6C59}" type="presOf" srcId="{C3916AF6-6384-48A5-8531-0A033470E1A3}" destId="{7D3B84A1-5653-40D2-8140-A51E45F151EA}" srcOrd="0" destOrd="0" presId="urn:microsoft.com/office/officeart/2005/8/layout/orgChart1"/>
    <dgm:cxn modelId="{E19271E0-FB78-496C-97B4-A90378AAEA43}" srcId="{192C50EE-9277-4AE4-AA64-D95D2F1CBCAC}" destId="{8C052AE6-2855-4287-A161-A2482E155BD0}" srcOrd="3" destOrd="0" parTransId="{203C2429-8E77-4A41-BE52-2F10971D32A0}" sibTransId="{963A37D4-1E62-4D84-9957-B85281637B09}"/>
    <dgm:cxn modelId="{38CA7DEA-0192-410B-B1B6-840B14274C46}" type="presOf" srcId="{B8C8A859-4030-4849-AEE3-8F0DF833367F}" destId="{C0EC6366-4E7B-4C8D-8BB2-A205E3E2F651}" srcOrd="0" destOrd="0" presId="urn:microsoft.com/office/officeart/2005/8/layout/orgChart1"/>
    <dgm:cxn modelId="{C7BFD142-DD6D-4191-8442-C14FFB295138}" type="presParOf" srcId="{49618ABA-4466-4844-8D06-8C9B5E09B2F8}" destId="{E899DB84-D40D-433F-86DB-0BD5E3B475B9}" srcOrd="0" destOrd="0" presId="urn:microsoft.com/office/officeart/2005/8/layout/orgChart1"/>
    <dgm:cxn modelId="{8568E7F3-489D-445A-A718-C2AD659CD44C}" type="presParOf" srcId="{E899DB84-D40D-433F-86DB-0BD5E3B475B9}" destId="{0A1CB0AB-2B15-4B85-8A84-ED6C31515513}" srcOrd="0" destOrd="0" presId="urn:microsoft.com/office/officeart/2005/8/layout/orgChart1"/>
    <dgm:cxn modelId="{A88B9D65-AC84-4FC5-84E5-2673A1C952A2}" type="presParOf" srcId="{0A1CB0AB-2B15-4B85-8A84-ED6C31515513}" destId="{02A6053E-76B8-4A9F-93A5-84C8E9C242F8}" srcOrd="0" destOrd="0" presId="urn:microsoft.com/office/officeart/2005/8/layout/orgChart1"/>
    <dgm:cxn modelId="{BA33B323-76F9-4CB9-91F4-54A912D6CD88}" type="presParOf" srcId="{0A1CB0AB-2B15-4B85-8A84-ED6C31515513}" destId="{0ADDEBBB-2143-4904-9E5E-520F763120DC}" srcOrd="1" destOrd="0" presId="urn:microsoft.com/office/officeart/2005/8/layout/orgChart1"/>
    <dgm:cxn modelId="{B67C200A-2518-4377-BF10-6AB52D653740}" type="presParOf" srcId="{E899DB84-D40D-433F-86DB-0BD5E3B475B9}" destId="{7DD41911-0C61-460F-B8C0-2ED9507A69B7}" srcOrd="1" destOrd="0" presId="urn:microsoft.com/office/officeart/2005/8/layout/orgChart1"/>
    <dgm:cxn modelId="{786284BF-7A6E-46A6-B229-5DF920384431}" type="presParOf" srcId="{7DD41911-0C61-460F-B8C0-2ED9507A69B7}" destId="{D7EE7764-7D4A-4F91-ABAF-18E2A27364E4}" srcOrd="0" destOrd="0" presId="urn:microsoft.com/office/officeart/2005/8/layout/orgChart1"/>
    <dgm:cxn modelId="{451B75EB-C769-43A9-8057-D8CB740843FE}" type="presParOf" srcId="{7DD41911-0C61-460F-B8C0-2ED9507A69B7}" destId="{E22FE695-421F-4A94-84BB-1CE3F2FB9C68}" srcOrd="1" destOrd="0" presId="urn:microsoft.com/office/officeart/2005/8/layout/orgChart1"/>
    <dgm:cxn modelId="{535870AB-345A-41D9-82F7-154BDDA8FC8B}" type="presParOf" srcId="{E22FE695-421F-4A94-84BB-1CE3F2FB9C68}" destId="{16B97A3E-72BC-4B5B-ADD5-0835413267D2}" srcOrd="0" destOrd="0" presId="urn:microsoft.com/office/officeart/2005/8/layout/orgChart1"/>
    <dgm:cxn modelId="{63FAE33B-CA85-46C0-8626-4BB418439086}" type="presParOf" srcId="{16B97A3E-72BC-4B5B-ADD5-0835413267D2}" destId="{24257142-1311-45FE-9CB1-6A8A779ACC0C}" srcOrd="0" destOrd="0" presId="urn:microsoft.com/office/officeart/2005/8/layout/orgChart1"/>
    <dgm:cxn modelId="{5F143CA5-B947-482D-B18C-53426A008F61}" type="presParOf" srcId="{16B97A3E-72BC-4B5B-ADD5-0835413267D2}" destId="{05AE99D4-FC9B-4FB5-83BF-083C12411C99}" srcOrd="1" destOrd="0" presId="urn:microsoft.com/office/officeart/2005/8/layout/orgChart1"/>
    <dgm:cxn modelId="{77AEFA7D-5B40-4120-B485-85CE87EFE7B2}" type="presParOf" srcId="{E22FE695-421F-4A94-84BB-1CE3F2FB9C68}" destId="{9749D300-86A0-42EE-B566-BAC0EFAD48FF}" srcOrd="1" destOrd="0" presId="urn:microsoft.com/office/officeart/2005/8/layout/orgChart1"/>
    <dgm:cxn modelId="{89F7C2EC-825B-4834-A8BA-1C5F400DDB26}" type="presParOf" srcId="{E22FE695-421F-4A94-84BB-1CE3F2FB9C68}" destId="{1E97838E-C1C0-4884-9C95-5DEEA5E4CC9D}" srcOrd="2" destOrd="0" presId="urn:microsoft.com/office/officeart/2005/8/layout/orgChart1"/>
    <dgm:cxn modelId="{BA6C01CE-4A20-4FDB-95A3-86EFE6680161}" type="presParOf" srcId="{7DD41911-0C61-460F-B8C0-2ED9507A69B7}" destId="{C0EC6366-4E7B-4C8D-8BB2-A205E3E2F651}" srcOrd="2" destOrd="0" presId="urn:microsoft.com/office/officeart/2005/8/layout/orgChart1"/>
    <dgm:cxn modelId="{F6E92629-37F5-48BC-A6D6-55253D4E7721}" type="presParOf" srcId="{7DD41911-0C61-460F-B8C0-2ED9507A69B7}" destId="{ED212634-8F18-488B-9C91-5ECB181CA56C}" srcOrd="3" destOrd="0" presId="urn:microsoft.com/office/officeart/2005/8/layout/orgChart1"/>
    <dgm:cxn modelId="{1D540EC4-C2D7-4CB3-BB83-871D89F7E469}" type="presParOf" srcId="{ED212634-8F18-488B-9C91-5ECB181CA56C}" destId="{FB25E20F-929A-40DD-BA08-4BB7343D1AA4}" srcOrd="0" destOrd="0" presId="urn:microsoft.com/office/officeart/2005/8/layout/orgChart1"/>
    <dgm:cxn modelId="{51EC22B0-FDE3-47B0-ABC2-097266B2182A}" type="presParOf" srcId="{FB25E20F-929A-40DD-BA08-4BB7343D1AA4}" destId="{7D3B84A1-5653-40D2-8140-A51E45F151EA}" srcOrd="0" destOrd="0" presId="urn:microsoft.com/office/officeart/2005/8/layout/orgChart1"/>
    <dgm:cxn modelId="{1394F156-B66B-4516-BC4E-B4A3784D2320}" type="presParOf" srcId="{FB25E20F-929A-40DD-BA08-4BB7343D1AA4}" destId="{690A46F0-A963-41D2-B3AA-8146140C285C}" srcOrd="1" destOrd="0" presId="urn:microsoft.com/office/officeart/2005/8/layout/orgChart1"/>
    <dgm:cxn modelId="{5F750404-51B0-48A3-8085-A5F77F84783D}" type="presParOf" srcId="{ED212634-8F18-488B-9C91-5ECB181CA56C}" destId="{B2AB28F0-9ACB-4762-9190-CCC63DD28140}" srcOrd="1" destOrd="0" presId="urn:microsoft.com/office/officeart/2005/8/layout/orgChart1"/>
    <dgm:cxn modelId="{BF035E54-9A7B-4AA2-A14A-38439F62A170}" type="presParOf" srcId="{ED212634-8F18-488B-9C91-5ECB181CA56C}" destId="{ED690E1E-975F-452B-82A5-811BECDA5247}" srcOrd="2" destOrd="0" presId="urn:microsoft.com/office/officeart/2005/8/layout/orgChart1"/>
    <dgm:cxn modelId="{B26B4053-B87B-4A98-96C5-A27CEF62A4BA}" type="presParOf" srcId="{7DD41911-0C61-460F-B8C0-2ED9507A69B7}" destId="{22C7C4D8-D059-4CAE-8D84-FE70996B094B}" srcOrd="4" destOrd="0" presId="urn:microsoft.com/office/officeart/2005/8/layout/orgChart1"/>
    <dgm:cxn modelId="{3C134EFD-99B3-4765-B887-6D60B10AF25F}" type="presParOf" srcId="{7DD41911-0C61-460F-B8C0-2ED9507A69B7}" destId="{94FE9058-5449-49C3-9412-44AA98A15493}" srcOrd="5" destOrd="0" presId="urn:microsoft.com/office/officeart/2005/8/layout/orgChart1"/>
    <dgm:cxn modelId="{CF0F6C9A-518E-43DD-B964-3A0CD4E6656E}" type="presParOf" srcId="{94FE9058-5449-49C3-9412-44AA98A15493}" destId="{4CDBD115-6E30-4C18-947B-20E739376FD5}" srcOrd="0" destOrd="0" presId="urn:microsoft.com/office/officeart/2005/8/layout/orgChart1"/>
    <dgm:cxn modelId="{A7FDC976-8611-4348-802B-BDF74C4EE32F}" type="presParOf" srcId="{4CDBD115-6E30-4C18-947B-20E739376FD5}" destId="{E82AEE31-31C7-4DB3-A00A-5BE1DA480700}" srcOrd="0" destOrd="0" presId="urn:microsoft.com/office/officeart/2005/8/layout/orgChart1"/>
    <dgm:cxn modelId="{95A6819C-7EB3-4F79-BFA3-784FAFD11A30}" type="presParOf" srcId="{4CDBD115-6E30-4C18-947B-20E739376FD5}" destId="{FF374C5C-6C8E-4ECC-8329-B3C6BB719287}" srcOrd="1" destOrd="0" presId="urn:microsoft.com/office/officeart/2005/8/layout/orgChart1"/>
    <dgm:cxn modelId="{F8E8DFE1-3360-432C-834A-CDAAF81E4860}" type="presParOf" srcId="{94FE9058-5449-49C3-9412-44AA98A15493}" destId="{777D7D4C-E8CF-4A86-8D8A-1B7126298784}" srcOrd="1" destOrd="0" presId="urn:microsoft.com/office/officeart/2005/8/layout/orgChart1"/>
    <dgm:cxn modelId="{D84A3AEA-4A3C-4182-A79D-DD5B91BCB4D5}" type="presParOf" srcId="{94FE9058-5449-49C3-9412-44AA98A15493}" destId="{8A1B814D-6A0C-4DD9-950D-B8983785D506}" srcOrd="2" destOrd="0" presId="urn:microsoft.com/office/officeart/2005/8/layout/orgChart1"/>
    <dgm:cxn modelId="{5AFAB7FA-7FB6-4C36-A576-8273C4FCFAEE}" type="presParOf" srcId="{7DD41911-0C61-460F-B8C0-2ED9507A69B7}" destId="{ECE3294A-412D-4F06-AA8F-FC6811A14823}" srcOrd="6" destOrd="0" presId="urn:microsoft.com/office/officeart/2005/8/layout/orgChart1"/>
    <dgm:cxn modelId="{F42E67BC-F3B6-4450-AD6F-923E8A6981E3}" type="presParOf" srcId="{7DD41911-0C61-460F-B8C0-2ED9507A69B7}" destId="{B98437F3-FE8A-46AD-8EAF-B75A4EC5290D}" srcOrd="7" destOrd="0" presId="urn:microsoft.com/office/officeart/2005/8/layout/orgChart1"/>
    <dgm:cxn modelId="{852A4462-1DAA-4F55-BC9C-82738FEC53BD}" type="presParOf" srcId="{B98437F3-FE8A-46AD-8EAF-B75A4EC5290D}" destId="{73EF1655-C8C8-4F71-AC95-C40C514EA35B}" srcOrd="0" destOrd="0" presId="urn:microsoft.com/office/officeart/2005/8/layout/orgChart1"/>
    <dgm:cxn modelId="{058B036B-DF6A-4B3E-9C82-6E72337D1900}" type="presParOf" srcId="{73EF1655-C8C8-4F71-AC95-C40C514EA35B}" destId="{30821B4A-9B5A-4762-B44A-CBD71F513DE9}" srcOrd="0" destOrd="0" presId="urn:microsoft.com/office/officeart/2005/8/layout/orgChart1"/>
    <dgm:cxn modelId="{89977C76-5A22-4688-9DD0-E6A4046AF085}" type="presParOf" srcId="{73EF1655-C8C8-4F71-AC95-C40C514EA35B}" destId="{091345D5-BE4C-4984-A876-78D9D2E7C2C8}" srcOrd="1" destOrd="0" presId="urn:microsoft.com/office/officeart/2005/8/layout/orgChart1"/>
    <dgm:cxn modelId="{B7BFF64C-3B16-43D9-8B53-E000B599F2C6}" type="presParOf" srcId="{B98437F3-FE8A-46AD-8EAF-B75A4EC5290D}" destId="{7D6CBDA6-722B-46CC-9A9A-3B84A3D9B5C5}" srcOrd="1" destOrd="0" presId="urn:microsoft.com/office/officeart/2005/8/layout/orgChart1"/>
    <dgm:cxn modelId="{9461E9A1-0592-4E37-AAE1-27D65FA2C8E8}" type="presParOf" srcId="{B98437F3-FE8A-46AD-8EAF-B75A4EC5290D}" destId="{6FBD4958-2AF0-4836-8B3E-46BBAD0E89CE}" srcOrd="2" destOrd="0" presId="urn:microsoft.com/office/officeart/2005/8/layout/orgChart1"/>
    <dgm:cxn modelId="{C68783C3-8EFB-4C19-9167-9F429FEEBBFB}" type="presParOf" srcId="{E899DB84-D40D-433F-86DB-0BD5E3B475B9}" destId="{0698F0E4-BDC5-402D-81F9-FCEF4E3D4A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F778F45-444E-4D8C-899E-1C462B6CD770}" type="doc">
      <dgm:prSet loTypeId="urn:microsoft.com/office/officeart/2005/8/layout/hList9" loCatId="list" qsTypeId="urn:microsoft.com/office/officeart/2005/8/quickstyle/3d2" qsCatId="3D" csTypeId="urn:microsoft.com/office/officeart/2005/8/colors/colorful4" csCatId="colorful" phldr="1"/>
      <dgm:spPr/>
    </dgm:pt>
    <dgm:pt modelId="{24A6D95F-93AC-4D83-B24F-392F4BB822AC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private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E6A37C6C-CA57-492A-BF8F-C71F45BD8C4A}" type="parTrans" cxnId="{82DA35AB-B6C9-46A8-939A-0813B5E0A971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476153C-C9AA-412E-A835-248F0750117E}" type="sibTrans" cxnId="{82DA35AB-B6C9-46A8-939A-0813B5E0A971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DABE1CA-B82C-4A13-8161-6B54699181E5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protected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5FC3399D-E1FA-4ABA-8553-C25FB82F224F}" type="parTrans" cxnId="{99F4768D-28BC-4E2A-89A1-CCA0BE21E24B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7F231860-CF3C-4A11-870D-DA8DC9651F9C}" type="sibTrans" cxnId="{99F4768D-28BC-4E2A-89A1-CCA0BE21E24B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D01B175-4CB4-454A-AFF4-A65BA38BA871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  <a:latin typeface="Barlow" panose="00000500000000000000" pitchFamily="2" charset="0"/>
            </a:rPr>
            <a:t>public</a:t>
          </a:r>
          <a:endParaRPr lang="en-US" sz="2000" dirty="0">
            <a:solidFill>
              <a:srgbClr val="002060"/>
            </a:solidFill>
            <a:latin typeface="Barlow" panose="00000500000000000000" pitchFamily="2" charset="0"/>
          </a:endParaRPr>
        </a:p>
      </dgm:t>
    </dgm:pt>
    <dgm:pt modelId="{1DF309CC-2A57-431A-9DEE-467513569411}" type="parTrans" cxnId="{1A1E3897-B9F4-4727-89B0-90021726011A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8EA183FB-C4EB-48DC-B959-3CB92EC9A014}" type="sibTrans" cxnId="{1A1E3897-B9F4-4727-89B0-90021726011A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B6C135B8-8DC0-492D-AE89-2DCF7AF3FF34}">
      <dgm:prSet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Applied only in inheritance</a:t>
          </a:r>
          <a:endParaRPr lang="en-US" dirty="0">
            <a:latin typeface="Barlow" panose="00000500000000000000" pitchFamily="2" charset="0"/>
          </a:endParaRPr>
        </a:p>
      </dgm:t>
    </dgm:pt>
    <dgm:pt modelId="{2F05B64E-CF47-4A2D-B3A5-3F23E23A43D4}" type="parTrans" cxnId="{4E163E8E-B35F-47E0-9FF3-41D26C74E73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B42D0A0F-91B7-4520-B3B5-9B7AA4327A7F}" type="sibTrans" cxnId="{4E163E8E-B35F-47E0-9FF3-41D26C74E73D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6B998FB-BF1D-48E2-A9AF-3412810998D9}">
      <dgm:prSet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Private to class</a:t>
          </a:r>
          <a:endParaRPr lang="en-US" dirty="0">
            <a:latin typeface="Barlow" panose="00000500000000000000" pitchFamily="2" charset="0"/>
          </a:endParaRPr>
        </a:p>
      </dgm:t>
    </dgm:pt>
    <dgm:pt modelId="{41C96FE6-D7CC-40BD-9060-595B527D5962}" type="parTrans" cxnId="{4DF4260B-37CC-4F29-B4AA-F02F9C5C4E8C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C75E95B3-64DA-44FE-A51B-D9B2B588A065}" type="sibTrans" cxnId="{4DF4260B-37CC-4F29-B4AA-F02F9C5C4E8C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F059B27-0853-43D8-BC3D-90D365ADAF44}">
      <dgm:prSet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default</a:t>
          </a:r>
          <a:endParaRPr lang="en-US" dirty="0">
            <a:latin typeface="Barlow" panose="00000500000000000000" pitchFamily="2" charset="0"/>
          </a:endParaRPr>
        </a:p>
      </dgm:t>
    </dgm:pt>
    <dgm:pt modelId="{4F2CEDB6-22EF-452B-80AB-BBDCF48A0924}" type="parTrans" cxnId="{DAA5DC3F-E0F5-4E0D-8696-4579708605C4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D8590952-FD06-4828-926E-9FE2EBF5D525}" type="sibTrans" cxnId="{DAA5DC3F-E0F5-4E0D-8696-4579708605C4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74F11966-1F64-43AC-9A54-2FF5D36B0BAC}" type="pres">
      <dgm:prSet presAssocID="{1F778F45-444E-4D8C-899E-1C462B6CD770}" presName="list" presStyleCnt="0">
        <dgm:presLayoutVars>
          <dgm:dir/>
          <dgm:animLvl val="lvl"/>
        </dgm:presLayoutVars>
      </dgm:prSet>
      <dgm:spPr/>
    </dgm:pt>
    <dgm:pt modelId="{83D319C5-D615-426A-A6F0-A382BB61401C}" type="pres">
      <dgm:prSet presAssocID="{24A6D95F-93AC-4D83-B24F-392F4BB822AC}" presName="posSpace" presStyleCnt="0"/>
      <dgm:spPr/>
    </dgm:pt>
    <dgm:pt modelId="{7E55AF5B-930F-4528-9C57-8CB4490A0929}" type="pres">
      <dgm:prSet presAssocID="{24A6D95F-93AC-4D83-B24F-392F4BB822AC}" presName="vertFlow" presStyleCnt="0"/>
      <dgm:spPr/>
    </dgm:pt>
    <dgm:pt modelId="{577CB5AC-76BC-428B-A31C-B1E874AB74F5}" type="pres">
      <dgm:prSet presAssocID="{24A6D95F-93AC-4D83-B24F-392F4BB822AC}" presName="topSpace" presStyleCnt="0"/>
      <dgm:spPr/>
    </dgm:pt>
    <dgm:pt modelId="{4EBCC19B-798C-48AF-88EF-FBE00ABB8301}" type="pres">
      <dgm:prSet presAssocID="{24A6D95F-93AC-4D83-B24F-392F4BB822AC}" presName="firstComp" presStyleCnt="0"/>
      <dgm:spPr/>
    </dgm:pt>
    <dgm:pt modelId="{9A2C4233-7A9E-4D14-A474-DB35CAD88774}" type="pres">
      <dgm:prSet presAssocID="{24A6D95F-93AC-4D83-B24F-392F4BB822AC}" presName="firstChild" presStyleLbl="bgAccFollowNode1" presStyleIdx="0" presStyleCnt="3"/>
      <dgm:spPr/>
    </dgm:pt>
    <dgm:pt modelId="{B4B0B1B3-0F97-497F-BC97-3B0C36147D32}" type="pres">
      <dgm:prSet presAssocID="{24A6D95F-93AC-4D83-B24F-392F4BB822AC}" presName="firstChildTx" presStyleLbl="bgAccFollowNode1" presStyleIdx="0" presStyleCnt="3">
        <dgm:presLayoutVars>
          <dgm:bulletEnabled val="1"/>
        </dgm:presLayoutVars>
      </dgm:prSet>
      <dgm:spPr/>
    </dgm:pt>
    <dgm:pt modelId="{45631179-7653-46C1-980B-F93C26F855F3}" type="pres">
      <dgm:prSet presAssocID="{24A6D95F-93AC-4D83-B24F-392F4BB822AC}" presName="negSpace" presStyleCnt="0"/>
      <dgm:spPr/>
    </dgm:pt>
    <dgm:pt modelId="{0D700C14-D13A-4B70-B9C5-DFF4643D8387}" type="pres">
      <dgm:prSet presAssocID="{24A6D95F-93AC-4D83-B24F-392F4BB822AC}" presName="circle" presStyleLbl="node1" presStyleIdx="0" presStyleCnt="3"/>
      <dgm:spPr/>
    </dgm:pt>
    <dgm:pt modelId="{A641C842-7671-4CCB-BB5E-19B91787A860}" type="pres">
      <dgm:prSet presAssocID="{3476153C-C9AA-412E-A835-248F0750117E}" presName="transSpace" presStyleCnt="0"/>
      <dgm:spPr/>
    </dgm:pt>
    <dgm:pt modelId="{493256A2-383D-4006-A1ED-4FF49ECBCAD2}" type="pres">
      <dgm:prSet presAssocID="{ADABE1CA-B82C-4A13-8161-6B54699181E5}" presName="posSpace" presStyleCnt="0"/>
      <dgm:spPr/>
    </dgm:pt>
    <dgm:pt modelId="{073648EE-F5B1-4193-B892-65354CEAE54D}" type="pres">
      <dgm:prSet presAssocID="{ADABE1CA-B82C-4A13-8161-6B54699181E5}" presName="vertFlow" presStyleCnt="0"/>
      <dgm:spPr/>
    </dgm:pt>
    <dgm:pt modelId="{F121DC64-5E66-447A-B6E4-9EE2E1267503}" type="pres">
      <dgm:prSet presAssocID="{ADABE1CA-B82C-4A13-8161-6B54699181E5}" presName="topSpace" presStyleCnt="0"/>
      <dgm:spPr/>
    </dgm:pt>
    <dgm:pt modelId="{45F7998E-0B3F-4EDA-BE35-C8E3A3B5331B}" type="pres">
      <dgm:prSet presAssocID="{ADABE1CA-B82C-4A13-8161-6B54699181E5}" presName="firstComp" presStyleCnt="0"/>
      <dgm:spPr/>
    </dgm:pt>
    <dgm:pt modelId="{A9362285-BEAA-48C6-B408-1570A3E2B0E1}" type="pres">
      <dgm:prSet presAssocID="{ADABE1CA-B82C-4A13-8161-6B54699181E5}" presName="firstChild" presStyleLbl="bgAccFollowNode1" presStyleIdx="1" presStyleCnt="3"/>
      <dgm:spPr/>
    </dgm:pt>
    <dgm:pt modelId="{5BADEFD4-C8FD-4D59-A627-40B8938042A6}" type="pres">
      <dgm:prSet presAssocID="{ADABE1CA-B82C-4A13-8161-6B54699181E5}" presName="firstChildTx" presStyleLbl="bgAccFollowNode1" presStyleIdx="1" presStyleCnt="3">
        <dgm:presLayoutVars>
          <dgm:bulletEnabled val="1"/>
        </dgm:presLayoutVars>
      </dgm:prSet>
      <dgm:spPr/>
    </dgm:pt>
    <dgm:pt modelId="{95E46612-4532-4365-8170-546F4BC68BD4}" type="pres">
      <dgm:prSet presAssocID="{ADABE1CA-B82C-4A13-8161-6B54699181E5}" presName="negSpace" presStyleCnt="0"/>
      <dgm:spPr/>
    </dgm:pt>
    <dgm:pt modelId="{82EB71A0-F133-4D97-BD09-3605B04F56BA}" type="pres">
      <dgm:prSet presAssocID="{ADABE1CA-B82C-4A13-8161-6B54699181E5}" presName="circle" presStyleLbl="node1" presStyleIdx="1" presStyleCnt="3"/>
      <dgm:spPr/>
    </dgm:pt>
    <dgm:pt modelId="{D50A2042-DDF7-427D-955F-3C5D72BD5451}" type="pres">
      <dgm:prSet presAssocID="{7F231860-CF3C-4A11-870D-DA8DC9651F9C}" presName="transSpace" presStyleCnt="0"/>
      <dgm:spPr/>
    </dgm:pt>
    <dgm:pt modelId="{DF9E1A81-1F01-4A71-8937-F4BBF3110E2F}" type="pres">
      <dgm:prSet presAssocID="{1D01B175-4CB4-454A-AFF4-A65BA38BA871}" presName="posSpace" presStyleCnt="0"/>
      <dgm:spPr/>
    </dgm:pt>
    <dgm:pt modelId="{DE61729B-A273-4DD3-A761-7ABDF3C965C5}" type="pres">
      <dgm:prSet presAssocID="{1D01B175-4CB4-454A-AFF4-A65BA38BA871}" presName="vertFlow" presStyleCnt="0"/>
      <dgm:spPr/>
    </dgm:pt>
    <dgm:pt modelId="{8DF2D68C-2ADA-4226-81F3-DE2DE7984C69}" type="pres">
      <dgm:prSet presAssocID="{1D01B175-4CB4-454A-AFF4-A65BA38BA871}" presName="topSpace" presStyleCnt="0"/>
      <dgm:spPr/>
    </dgm:pt>
    <dgm:pt modelId="{D5585134-B3EA-4A0A-BBFB-2747A7A73923}" type="pres">
      <dgm:prSet presAssocID="{1D01B175-4CB4-454A-AFF4-A65BA38BA871}" presName="firstComp" presStyleCnt="0"/>
      <dgm:spPr/>
    </dgm:pt>
    <dgm:pt modelId="{C953D5BE-8E98-4B5E-B143-885929266D1E}" type="pres">
      <dgm:prSet presAssocID="{1D01B175-4CB4-454A-AFF4-A65BA38BA871}" presName="firstChild" presStyleLbl="bgAccFollowNode1" presStyleIdx="2" presStyleCnt="3"/>
      <dgm:spPr/>
    </dgm:pt>
    <dgm:pt modelId="{9E095EE7-3FAE-4B66-9202-14CCF5336881}" type="pres">
      <dgm:prSet presAssocID="{1D01B175-4CB4-454A-AFF4-A65BA38BA871}" presName="firstChildTx" presStyleLbl="bgAccFollowNode1" presStyleIdx="2" presStyleCnt="3">
        <dgm:presLayoutVars>
          <dgm:bulletEnabled val="1"/>
        </dgm:presLayoutVars>
      </dgm:prSet>
      <dgm:spPr/>
    </dgm:pt>
    <dgm:pt modelId="{543145C4-5487-481C-8E65-E7C69F22885A}" type="pres">
      <dgm:prSet presAssocID="{1D01B175-4CB4-454A-AFF4-A65BA38BA871}" presName="negSpace" presStyleCnt="0"/>
      <dgm:spPr/>
    </dgm:pt>
    <dgm:pt modelId="{DC65E660-04EF-46C8-8B1E-C816FF6260FA}" type="pres">
      <dgm:prSet presAssocID="{1D01B175-4CB4-454A-AFF4-A65BA38BA871}" presName="circle" presStyleLbl="node1" presStyleIdx="2" presStyleCnt="3"/>
      <dgm:spPr/>
    </dgm:pt>
  </dgm:ptLst>
  <dgm:cxnLst>
    <dgm:cxn modelId="{70CC0304-DEF0-4E75-A5C5-721BBCCA43FE}" type="presOf" srcId="{56B998FB-BF1D-48E2-A9AF-3412810998D9}" destId="{9A2C4233-7A9E-4D14-A474-DB35CAD88774}" srcOrd="0" destOrd="0" presId="urn:microsoft.com/office/officeart/2005/8/layout/hList9"/>
    <dgm:cxn modelId="{4DF4260B-37CC-4F29-B4AA-F02F9C5C4E8C}" srcId="{24A6D95F-93AC-4D83-B24F-392F4BB822AC}" destId="{56B998FB-BF1D-48E2-A9AF-3412810998D9}" srcOrd="0" destOrd="0" parTransId="{41C96FE6-D7CC-40BD-9060-595B527D5962}" sibTransId="{C75E95B3-64DA-44FE-A51B-D9B2B588A065}"/>
    <dgm:cxn modelId="{A52DF528-54D3-47E9-976A-01362B1797D8}" type="presOf" srcId="{56B998FB-BF1D-48E2-A9AF-3412810998D9}" destId="{B4B0B1B3-0F97-497F-BC97-3B0C36147D32}" srcOrd="1" destOrd="0" presId="urn:microsoft.com/office/officeart/2005/8/layout/hList9"/>
    <dgm:cxn modelId="{7324D338-20E3-4830-80F5-322D361CFB66}" type="presOf" srcId="{ADABE1CA-B82C-4A13-8161-6B54699181E5}" destId="{82EB71A0-F133-4D97-BD09-3605B04F56BA}" srcOrd="0" destOrd="0" presId="urn:microsoft.com/office/officeart/2005/8/layout/hList9"/>
    <dgm:cxn modelId="{DAA5DC3F-E0F5-4E0D-8696-4579708605C4}" srcId="{1D01B175-4CB4-454A-AFF4-A65BA38BA871}" destId="{3F059B27-0853-43D8-BC3D-90D365ADAF44}" srcOrd="0" destOrd="0" parTransId="{4F2CEDB6-22EF-452B-80AB-BBDCF48A0924}" sibTransId="{D8590952-FD06-4828-926E-9FE2EBF5D525}"/>
    <dgm:cxn modelId="{7464484F-F038-4DA4-9DE8-B0B0E7213E7E}" type="presOf" srcId="{B6C135B8-8DC0-492D-AE89-2DCF7AF3FF34}" destId="{A9362285-BEAA-48C6-B408-1570A3E2B0E1}" srcOrd="0" destOrd="0" presId="urn:microsoft.com/office/officeart/2005/8/layout/hList9"/>
    <dgm:cxn modelId="{99F4768D-28BC-4E2A-89A1-CCA0BE21E24B}" srcId="{1F778F45-444E-4D8C-899E-1C462B6CD770}" destId="{ADABE1CA-B82C-4A13-8161-6B54699181E5}" srcOrd="1" destOrd="0" parTransId="{5FC3399D-E1FA-4ABA-8553-C25FB82F224F}" sibTransId="{7F231860-CF3C-4A11-870D-DA8DC9651F9C}"/>
    <dgm:cxn modelId="{4E163E8E-B35F-47E0-9FF3-41D26C74E73D}" srcId="{ADABE1CA-B82C-4A13-8161-6B54699181E5}" destId="{B6C135B8-8DC0-492D-AE89-2DCF7AF3FF34}" srcOrd="0" destOrd="0" parTransId="{2F05B64E-CF47-4A2D-B3A5-3F23E23A43D4}" sibTransId="{B42D0A0F-91B7-4520-B3B5-9B7AA4327A7F}"/>
    <dgm:cxn modelId="{3E9BF290-8BD0-4C6F-BE5F-23BF04A6FD49}" type="presOf" srcId="{24A6D95F-93AC-4D83-B24F-392F4BB822AC}" destId="{0D700C14-D13A-4B70-B9C5-DFF4643D8387}" srcOrd="0" destOrd="0" presId="urn:microsoft.com/office/officeart/2005/8/layout/hList9"/>
    <dgm:cxn modelId="{1A1E3897-B9F4-4727-89B0-90021726011A}" srcId="{1F778F45-444E-4D8C-899E-1C462B6CD770}" destId="{1D01B175-4CB4-454A-AFF4-A65BA38BA871}" srcOrd="2" destOrd="0" parTransId="{1DF309CC-2A57-431A-9DEE-467513569411}" sibTransId="{8EA183FB-C4EB-48DC-B959-3CB92EC9A014}"/>
    <dgm:cxn modelId="{C45D4C99-FA28-4AB5-9ECF-4A699DBC72B7}" type="presOf" srcId="{B6C135B8-8DC0-492D-AE89-2DCF7AF3FF34}" destId="{5BADEFD4-C8FD-4D59-A627-40B8938042A6}" srcOrd="1" destOrd="0" presId="urn:microsoft.com/office/officeart/2005/8/layout/hList9"/>
    <dgm:cxn modelId="{82DA35AB-B6C9-46A8-939A-0813B5E0A971}" srcId="{1F778F45-444E-4D8C-899E-1C462B6CD770}" destId="{24A6D95F-93AC-4D83-B24F-392F4BB822AC}" srcOrd="0" destOrd="0" parTransId="{E6A37C6C-CA57-492A-BF8F-C71F45BD8C4A}" sibTransId="{3476153C-C9AA-412E-A835-248F0750117E}"/>
    <dgm:cxn modelId="{C8E65FBE-BD57-471E-B89B-919E1FB9246E}" type="presOf" srcId="{3F059B27-0853-43D8-BC3D-90D365ADAF44}" destId="{9E095EE7-3FAE-4B66-9202-14CCF5336881}" srcOrd="1" destOrd="0" presId="urn:microsoft.com/office/officeart/2005/8/layout/hList9"/>
    <dgm:cxn modelId="{52873CCE-C857-4E19-AFA9-4BE48517B900}" type="presOf" srcId="{1F778F45-444E-4D8C-899E-1C462B6CD770}" destId="{74F11966-1F64-43AC-9A54-2FF5D36B0BAC}" srcOrd="0" destOrd="0" presId="urn:microsoft.com/office/officeart/2005/8/layout/hList9"/>
    <dgm:cxn modelId="{F0F08EEE-95DF-448F-8A52-3ABB769514C6}" type="presOf" srcId="{3F059B27-0853-43D8-BC3D-90D365ADAF44}" destId="{C953D5BE-8E98-4B5E-B143-885929266D1E}" srcOrd="0" destOrd="0" presId="urn:microsoft.com/office/officeart/2005/8/layout/hList9"/>
    <dgm:cxn modelId="{4E9B23FC-3ADC-48E7-BBBE-68208DB71B64}" type="presOf" srcId="{1D01B175-4CB4-454A-AFF4-A65BA38BA871}" destId="{DC65E660-04EF-46C8-8B1E-C816FF6260FA}" srcOrd="0" destOrd="0" presId="urn:microsoft.com/office/officeart/2005/8/layout/hList9"/>
    <dgm:cxn modelId="{2A83AA3E-A0EA-4E80-BD27-DEE3C48CA60E}" type="presParOf" srcId="{74F11966-1F64-43AC-9A54-2FF5D36B0BAC}" destId="{83D319C5-D615-426A-A6F0-A382BB61401C}" srcOrd="0" destOrd="0" presId="urn:microsoft.com/office/officeart/2005/8/layout/hList9"/>
    <dgm:cxn modelId="{AD1CDFE8-A94E-4385-9AF8-F627860A9DC8}" type="presParOf" srcId="{74F11966-1F64-43AC-9A54-2FF5D36B0BAC}" destId="{7E55AF5B-930F-4528-9C57-8CB4490A0929}" srcOrd="1" destOrd="0" presId="urn:microsoft.com/office/officeart/2005/8/layout/hList9"/>
    <dgm:cxn modelId="{FE730FAE-FA2B-4734-A56C-6415BE1589C9}" type="presParOf" srcId="{7E55AF5B-930F-4528-9C57-8CB4490A0929}" destId="{577CB5AC-76BC-428B-A31C-B1E874AB74F5}" srcOrd="0" destOrd="0" presId="urn:microsoft.com/office/officeart/2005/8/layout/hList9"/>
    <dgm:cxn modelId="{08116D56-2594-4EA5-9036-B451F700780C}" type="presParOf" srcId="{7E55AF5B-930F-4528-9C57-8CB4490A0929}" destId="{4EBCC19B-798C-48AF-88EF-FBE00ABB8301}" srcOrd="1" destOrd="0" presId="urn:microsoft.com/office/officeart/2005/8/layout/hList9"/>
    <dgm:cxn modelId="{455208C7-2306-4AAC-910C-08531A5986EE}" type="presParOf" srcId="{4EBCC19B-798C-48AF-88EF-FBE00ABB8301}" destId="{9A2C4233-7A9E-4D14-A474-DB35CAD88774}" srcOrd="0" destOrd="0" presId="urn:microsoft.com/office/officeart/2005/8/layout/hList9"/>
    <dgm:cxn modelId="{83D86D29-FB49-4C99-94B8-81AFE886EF47}" type="presParOf" srcId="{4EBCC19B-798C-48AF-88EF-FBE00ABB8301}" destId="{B4B0B1B3-0F97-497F-BC97-3B0C36147D32}" srcOrd="1" destOrd="0" presId="urn:microsoft.com/office/officeart/2005/8/layout/hList9"/>
    <dgm:cxn modelId="{26C915AD-BFAC-4EA5-ABBF-B8395A8151C6}" type="presParOf" srcId="{74F11966-1F64-43AC-9A54-2FF5D36B0BAC}" destId="{45631179-7653-46C1-980B-F93C26F855F3}" srcOrd="2" destOrd="0" presId="urn:microsoft.com/office/officeart/2005/8/layout/hList9"/>
    <dgm:cxn modelId="{1F647352-3702-425D-AB65-83D35B0BB404}" type="presParOf" srcId="{74F11966-1F64-43AC-9A54-2FF5D36B0BAC}" destId="{0D700C14-D13A-4B70-B9C5-DFF4643D8387}" srcOrd="3" destOrd="0" presId="urn:microsoft.com/office/officeart/2005/8/layout/hList9"/>
    <dgm:cxn modelId="{0DB57BCD-411F-4C3C-A5F7-9AAAFE21D692}" type="presParOf" srcId="{74F11966-1F64-43AC-9A54-2FF5D36B0BAC}" destId="{A641C842-7671-4CCB-BB5E-19B91787A860}" srcOrd="4" destOrd="0" presId="urn:microsoft.com/office/officeart/2005/8/layout/hList9"/>
    <dgm:cxn modelId="{5532B304-E556-4D87-800B-2774CC147D0B}" type="presParOf" srcId="{74F11966-1F64-43AC-9A54-2FF5D36B0BAC}" destId="{493256A2-383D-4006-A1ED-4FF49ECBCAD2}" srcOrd="5" destOrd="0" presId="urn:microsoft.com/office/officeart/2005/8/layout/hList9"/>
    <dgm:cxn modelId="{E15F3B23-A60E-4639-A910-3B3C8185B34A}" type="presParOf" srcId="{74F11966-1F64-43AC-9A54-2FF5D36B0BAC}" destId="{073648EE-F5B1-4193-B892-65354CEAE54D}" srcOrd="6" destOrd="0" presId="urn:microsoft.com/office/officeart/2005/8/layout/hList9"/>
    <dgm:cxn modelId="{2DB7120E-F4B4-4049-9C3A-8D72DD6A28E5}" type="presParOf" srcId="{073648EE-F5B1-4193-B892-65354CEAE54D}" destId="{F121DC64-5E66-447A-B6E4-9EE2E1267503}" srcOrd="0" destOrd="0" presId="urn:microsoft.com/office/officeart/2005/8/layout/hList9"/>
    <dgm:cxn modelId="{F45CBFAC-1709-467E-A991-7F3DFDFF8489}" type="presParOf" srcId="{073648EE-F5B1-4193-B892-65354CEAE54D}" destId="{45F7998E-0B3F-4EDA-BE35-C8E3A3B5331B}" srcOrd="1" destOrd="0" presId="urn:microsoft.com/office/officeart/2005/8/layout/hList9"/>
    <dgm:cxn modelId="{606A8A8C-6F6A-4200-B1F2-71258FF483B4}" type="presParOf" srcId="{45F7998E-0B3F-4EDA-BE35-C8E3A3B5331B}" destId="{A9362285-BEAA-48C6-B408-1570A3E2B0E1}" srcOrd="0" destOrd="0" presId="urn:microsoft.com/office/officeart/2005/8/layout/hList9"/>
    <dgm:cxn modelId="{558032F7-48F7-4896-9A00-BADCD4A1743A}" type="presParOf" srcId="{45F7998E-0B3F-4EDA-BE35-C8E3A3B5331B}" destId="{5BADEFD4-C8FD-4D59-A627-40B8938042A6}" srcOrd="1" destOrd="0" presId="urn:microsoft.com/office/officeart/2005/8/layout/hList9"/>
    <dgm:cxn modelId="{338E17F7-C887-4BEA-9A12-CCFAD0E3FD21}" type="presParOf" srcId="{74F11966-1F64-43AC-9A54-2FF5D36B0BAC}" destId="{95E46612-4532-4365-8170-546F4BC68BD4}" srcOrd="7" destOrd="0" presId="urn:microsoft.com/office/officeart/2005/8/layout/hList9"/>
    <dgm:cxn modelId="{49085518-C2D4-4F05-8555-85814BF088CD}" type="presParOf" srcId="{74F11966-1F64-43AC-9A54-2FF5D36B0BAC}" destId="{82EB71A0-F133-4D97-BD09-3605B04F56BA}" srcOrd="8" destOrd="0" presId="urn:microsoft.com/office/officeart/2005/8/layout/hList9"/>
    <dgm:cxn modelId="{A1157CCC-2AC2-478E-8B55-BE5A65CE4528}" type="presParOf" srcId="{74F11966-1F64-43AC-9A54-2FF5D36B0BAC}" destId="{D50A2042-DDF7-427D-955F-3C5D72BD5451}" srcOrd="9" destOrd="0" presId="urn:microsoft.com/office/officeart/2005/8/layout/hList9"/>
    <dgm:cxn modelId="{28616DD1-D704-4A68-9915-66B89BEC06D2}" type="presParOf" srcId="{74F11966-1F64-43AC-9A54-2FF5D36B0BAC}" destId="{DF9E1A81-1F01-4A71-8937-F4BBF3110E2F}" srcOrd="10" destOrd="0" presId="urn:microsoft.com/office/officeart/2005/8/layout/hList9"/>
    <dgm:cxn modelId="{27A259FF-1BDD-40C7-99DC-3BB30BEE5858}" type="presParOf" srcId="{74F11966-1F64-43AC-9A54-2FF5D36B0BAC}" destId="{DE61729B-A273-4DD3-A761-7ABDF3C965C5}" srcOrd="11" destOrd="0" presId="urn:microsoft.com/office/officeart/2005/8/layout/hList9"/>
    <dgm:cxn modelId="{ECA72DA9-15D1-4B10-9DC9-17D41477A394}" type="presParOf" srcId="{DE61729B-A273-4DD3-A761-7ABDF3C965C5}" destId="{8DF2D68C-2ADA-4226-81F3-DE2DE7984C69}" srcOrd="0" destOrd="0" presId="urn:microsoft.com/office/officeart/2005/8/layout/hList9"/>
    <dgm:cxn modelId="{51A06216-F8C1-44E9-80CB-A1EC9D9FA870}" type="presParOf" srcId="{DE61729B-A273-4DD3-A761-7ABDF3C965C5}" destId="{D5585134-B3EA-4A0A-BBFB-2747A7A73923}" srcOrd="1" destOrd="0" presId="urn:microsoft.com/office/officeart/2005/8/layout/hList9"/>
    <dgm:cxn modelId="{E7F54318-A17E-4366-8F51-411FE2644581}" type="presParOf" srcId="{D5585134-B3EA-4A0A-BBFB-2747A7A73923}" destId="{C953D5BE-8E98-4B5E-B143-885929266D1E}" srcOrd="0" destOrd="0" presId="urn:microsoft.com/office/officeart/2005/8/layout/hList9"/>
    <dgm:cxn modelId="{594543FD-4255-41D5-B1AE-378CAF833018}" type="presParOf" srcId="{D5585134-B3EA-4A0A-BBFB-2747A7A73923}" destId="{9E095EE7-3FAE-4B66-9202-14CCF5336881}" srcOrd="1" destOrd="0" presId="urn:microsoft.com/office/officeart/2005/8/layout/hList9"/>
    <dgm:cxn modelId="{5AE4C087-FE79-4521-95F9-E91EFF817444}" type="presParOf" srcId="{74F11966-1F64-43AC-9A54-2FF5D36B0BAC}" destId="{543145C4-5487-481C-8E65-E7C69F22885A}" srcOrd="12" destOrd="0" presId="urn:microsoft.com/office/officeart/2005/8/layout/hList9"/>
    <dgm:cxn modelId="{CE0D4591-303C-4E63-9309-644590AE987E}" type="presParOf" srcId="{74F11966-1F64-43AC-9A54-2FF5D36B0BAC}" destId="{DC65E660-04EF-46C8-8B1E-C816FF6260FA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59CA842-95DA-48BE-BA65-6961C0D7404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CB5968-344E-4EE0-B001-EB8315B04642}">
      <dgm:prSet phldrT="[Text]"/>
      <dgm:spPr/>
      <dgm:t>
        <a:bodyPr/>
        <a:lstStyle/>
        <a:p>
          <a:r>
            <a:rPr lang="en-IN" dirty="0"/>
            <a:t>static</a:t>
          </a:r>
          <a:endParaRPr lang="en-US" dirty="0"/>
        </a:p>
      </dgm:t>
    </dgm:pt>
    <dgm:pt modelId="{29BF2608-CCD3-47C6-AB63-0D6D415C2DA8}" type="parTrans" cxnId="{457E64EB-27A7-4195-BF14-491D9BB1E68E}">
      <dgm:prSet/>
      <dgm:spPr/>
      <dgm:t>
        <a:bodyPr/>
        <a:lstStyle/>
        <a:p>
          <a:endParaRPr lang="en-US"/>
        </a:p>
      </dgm:t>
    </dgm:pt>
    <dgm:pt modelId="{93BE2CF2-4470-4009-9A75-4651ED843B41}" type="sibTrans" cxnId="{457E64EB-27A7-4195-BF14-491D9BB1E68E}">
      <dgm:prSet/>
      <dgm:spPr/>
      <dgm:t>
        <a:bodyPr/>
        <a:lstStyle/>
        <a:p>
          <a:endParaRPr lang="en-US"/>
        </a:p>
      </dgm:t>
    </dgm:pt>
    <dgm:pt modelId="{5C760DE3-D005-4B37-9E0C-134F89388880}">
      <dgm:prSet phldrT="[Text]"/>
      <dgm:spPr/>
      <dgm:t>
        <a:bodyPr/>
        <a:lstStyle/>
        <a:p>
          <a:r>
            <a:rPr lang="en-IN" dirty="0"/>
            <a:t>class</a:t>
          </a:r>
          <a:endParaRPr lang="en-US" dirty="0"/>
        </a:p>
      </dgm:t>
    </dgm:pt>
    <dgm:pt modelId="{7BB6BCDA-885F-466A-BF34-D14D8EFB2581}" type="parTrans" cxnId="{5037B50C-AD4C-4A01-8735-7ED1F8FF6763}">
      <dgm:prSet/>
      <dgm:spPr/>
      <dgm:t>
        <a:bodyPr/>
        <a:lstStyle/>
        <a:p>
          <a:endParaRPr lang="en-US"/>
        </a:p>
      </dgm:t>
    </dgm:pt>
    <dgm:pt modelId="{76BE1D7E-07B0-4C39-80AD-E9D19B3A1847}" type="sibTrans" cxnId="{5037B50C-AD4C-4A01-8735-7ED1F8FF6763}">
      <dgm:prSet/>
      <dgm:spPr/>
      <dgm:t>
        <a:bodyPr/>
        <a:lstStyle/>
        <a:p>
          <a:endParaRPr lang="en-US"/>
        </a:p>
      </dgm:t>
    </dgm:pt>
    <dgm:pt modelId="{4A4DBDB1-FD53-4EB5-801F-CD519ED72AAB}">
      <dgm:prSet phldrT="[Text]"/>
      <dgm:spPr/>
      <dgm:t>
        <a:bodyPr/>
        <a:lstStyle/>
        <a:p>
          <a:r>
            <a:rPr lang="en-IN" dirty="0"/>
            <a:t>method</a:t>
          </a:r>
          <a:endParaRPr lang="en-US" dirty="0"/>
        </a:p>
      </dgm:t>
    </dgm:pt>
    <dgm:pt modelId="{8DDB2056-14D9-45FC-9197-3DE4840C37D3}" type="parTrans" cxnId="{2C5C3C4F-ABC9-439E-93D1-6CE4FB2CBFB5}">
      <dgm:prSet/>
      <dgm:spPr/>
      <dgm:t>
        <a:bodyPr/>
        <a:lstStyle/>
        <a:p>
          <a:endParaRPr lang="en-US"/>
        </a:p>
      </dgm:t>
    </dgm:pt>
    <dgm:pt modelId="{2390D0FF-507B-4CF9-80F5-E3F6150E45BB}" type="sibTrans" cxnId="{2C5C3C4F-ABC9-439E-93D1-6CE4FB2CBFB5}">
      <dgm:prSet/>
      <dgm:spPr/>
      <dgm:t>
        <a:bodyPr/>
        <a:lstStyle/>
        <a:p>
          <a:endParaRPr lang="en-US"/>
        </a:p>
      </dgm:t>
    </dgm:pt>
    <dgm:pt modelId="{9021CD7A-57B7-426C-BF00-CDFAE3EC895C}">
      <dgm:prSet phldrT="[Text]"/>
      <dgm:spPr/>
      <dgm:t>
        <a:bodyPr/>
        <a:lstStyle/>
        <a:p>
          <a:r>
            <a:rPr lang="en-IN" dirty="0"/>
            <a:t>variable</a:t>
          </a:r>
          <a:endParaRPr lang="en-US" dirty="0"/>
        </a:p>
      </dgm:t>
    </dgm:pt>
    <dgm:pt modelId="{D4392B4F-9BDE-47CE-9689-B04A41532F35}" type="parTrans" cxnId="{307D88E4-EFCD-4E0D-8345-AC82DEA19ED3}">
      <dgm:prSet/>
      <dgm:spPr/>
      <dgm:t>
        <a:bodyPr/>
        <a:lstStyle/>
        <a:p>
          <a:endParaRPr lang="en-US"/>
        </a:p>
      </dgm:t>
    </dgm:pt>
    <dgm:pt modelId="{65BD4079-0463-4CD9-ACC4-CE6969467AE1}" type="sibTrans" cxnId="{307D88E4-EFCD-4E0D-8345-AC82DEA19ED3}">
      <dgm:prSet/>
      <dgm:spPr/>
      <dgm:t>
        <a:bodyPr/>
        <a:lstStyle/>
        <a:p>
          <a:endParaRPr lang="en-US"/>
        </a:p>
      </dgm:t>
    </dgm:pt>
    <dgm:pt modelId="{2F52F745-F9EE-4F14-9627-244CFAE9FEDE}" type="pres">
      <dgm:prSet presAssocID="{159CA842-95DA-48BE-BA65-6961C0D74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BD6AE8-FFFE-48D5-A7CB-1D4CBE4601BE}" type="pres">
      <dgm:prSet presAssocID="{BBCB5968-344E-4EE0-B001-EB8315B04642}" presName="hierRoot1" presStyleCnt="0">
        <dgm:presLayoutVars>
          <dgm:hierBranch val="init"/>
        </dgm:presLayoutVars>
      </dgm:prSet>
      <dgm:spPr/>
    </dgm:pt>
    <dgm:pt modelId="{F55653B6-DB30-4659-83F9-D2E5DD0057BD}" type="pres">
      <dgm:prSet presAssocID="{BBCB5968-344E-4EE0-B001-EB8315B04642}" presName="rootComposite1" presStyleCnt="0"/>
      <dgm:spPr/>
    </dgm:pt>
    <dgm:pt modelId="{F71A3892-FF8C-4B5E-9034-2D41B5728725}" type="pres">
      <dgm:prSet presAssocID="{BBCB5968-344E-4EE0-B001-EB8315B04642}" presName="rootText1" presStyleLbl="node0" presStyleIdx="0" presStyleCnt="1">
        <dgm:presLayoutVars>
          <dgm:chPref val="3"/>
        </dgm:presLayoutVars>
      </dgm:prSet>
      <dgm:spPr/>
    </dgm:pt>
    <dgm:pt modelId="{2B978F67-AB53-44AF-A2A7-CD08597BC128}" type="pres">
      <dgm:prSet presAssocID="{BBCB5968-344E-4EE0-B001-EB8315B04642}" presName="rootConnector1" presStyleLbl="node1" presStyleIdx="0" presStyleCnt="0"/>
      <dgm:spPr/>
    </dgm:pt>
    <dgm:pt modelId="{565AA75F-F016-45FE-8081-E1ABB9B3F92A}" type="pres">
      <dgm:prSet presAssocID="{BBCB5968-344E-4EE0-B001-EB8315B04642}" presName="hierChild2" presStyleCnt="0"/>
      <dgm:spPr/>
    </dgm:pt>
    <dgm:pt modelId="{6A9EDA05-F187-4DD7-A11F-DC8961742D61}" type="pres">
      <dgm:prSet presAssocID="{7BB6BCDA-885F-466A-BF34-D14D8EFB2581}" presName="Name64" presStyleLbl="parChTrans1D2" presStyleIdx="0" presStyleCnt="3"/>
      <dgm:spPr/>
    </dgm:pt>
    <dgm:pt modelId="{BCA20DC1-8F68-4BE0-990C-488B1BCEB4D2}" type="pres">
      <dgm:prSet presAssocID="{5C760DE3-D005-4B37-9E0C-134F89388880}" presName="hierRoot2" presStyleCnt="0">
        <dgm:presLayoutVars>
          <dgm:hierBranch val="init"/>
        </dgm:presLayoutVars>
      </dgm:prSet>
      <dgm:spPr/>
    </dgm:pt>
    <dgm:pt modelId="{12BFB2AD-52F2-4CEC-A5F8-179BE776ED5E}" type="pres">
      <dgm:prSet presAssocID="{5C760DE3-D005-4B37-9E0C-134F89388880}" presName="rootComposite" presStyleCnt="0"/>
      <dgm:spPr/>
    </dgm:pt>
    <dgm:pt modelId="{6C7031F2-381B-41C9-A2E9-251C1A3E414E}" type="pres">
      <dgm:prSet presAssocID="{5C760DE3-D005-4B37-9E0C-134F89388880}" presName="rootText" presStyleLbl="node2" presStyleIdx="0" presStyleCnt="3">
        <dgm:presLayoutVars>
          <dgm:chPref val="3"/>
        </dgm:presLayoutVars>
      </dgm:prSet>
      <dgm:spPr/>
    </dgm:pt>
    <dgm:pt modelId="{29A85567-A130-4BB9-911C-11889E5EC941}" type="pres">
      <dgm:prSet presAssocID="{5C760DE3-D005-4B37-9E0C-134F89388880}" presName="rootConnector" presStyleLbl="node2" presStyleIdx="0" presStyleCnt="3"/>
      <dgm:spPr/>
    </dgm:pt>
    <dgm:pt modelId="{803317DA-23E7-4634-89B1-9C75DEBC1895}" type="pres">
      <dgm:prSet presAssocID="{5C760DE3-D005-4B37-9E0C-134F89388880}" presName="hierChild4" presStyleCnt="0"/>
      <dgm:spPr/>
    </dgm:pt>
    <dgm:pt modelId="{81E993F1-1BD8-41F5-B85C-73F7E8EDD9EA}" type="pres">
      <dgm:prSet presAssocID="{5C760DE3-D005-4B37-9E0C-134F89388880}" presName="hierChild5" presStyleCnt="0"/>
      <dgm:spPr/>
    </dgm:pt>
    <dgm:pt modelId="{E6D31317-0052-4ACB-A973-9AE98057D956}" type="pres">
      <dgm:prSet presAssocID="{8DDB2056-14D9-45FC-9197-3DE4840C37D3}" presName="Name64" presStyleLbl="parChTrans1D2" presStyleIdx="1" presStyleCnt="3"/>
      <dgm:spPr/>
    </dgm:pt>
    <dgm:pt modelId="{A7383391-956C-4C52-9D4F-49E911B0A8D1}" type="pres">
      <dgm:prSet presAssocID="{4A4DBDB1-FD53-4EB5-801F-CD519ED72AAB}" presName="hierRoot2" presStyleCnt="0">
        <dgm:presLayoutVars>
          <dgm:hierBranch val="init"/>
        </dgm:presLayoutVars>
      </dgm:prSet>
      <dgm:spPr/>
    </dgm:pt>
    <dgm:pt modelId="{29788DB6-1D05-4AC1-ACE6-0320E4F6291D}" type="pres">
      <dgm:prSet presAssocID="{4A4DBDB1-FD53-4EB5-801F-CD519ED72AAB}" presName="rootComposite" presStyleCnt="0"/>
      <dgm:spPr/>
    </dgm:pt>
    <dgm:pt modelId="{9E348156-2631-41AD-BC20-51FE6101E21C}" type="pres">
      <dgm:prSet presAssocID="{4A4DBDB1-FD53-4EB5-801F-CD519ED72AAB}" presName="rootText" presStyleLbl="node2" presStyleIdx="1" presStyleCnt="3">
        <dgm:presLayoutVars>
          <dgm:chPref val="3"/>
        </dgm:presLayoutVars>
      </dgm:prSet>
      <dgm:spPr/>
    </dgm:pt>
    <dgm:pt modelId="{85117039-2BF9-496D-AB7F-D84804C556DD}" type="pres">
      <dgm:prSet presAssocID="{4A4DBDB1-FD53-4EB5-801F-CD519ED72AAB}" presName="rootConnector" presStyleLbl="node2" presStyleIdx="1" presStyleCnt="3"/>
      <dgm:spPr/>
    </dgm:pt>
    <dgm:pt modelId="{D5C76B00-0768-4142-95FB-11CA65DAE84F}" type="pres">
      <dgm:prSet presAssocID="{4A4DBDB1-FD53-4EB5-801F-CD519ED72AAB}" presName="hierChild4" presStyleCnt="0"/>
      <dgm:spPr/>
    </dgm:pt>
    <dgm:pt modelId="{43704984-74E1-452F-B09E-5498E0B4CF2C}" type="pres">
      <dgm:prSet presAssocID="{4A4DBDB1-FD53-4EB5-801F-CD519ED72AAB}" presName="hierChild5" presStyleCnt="0"/>
      <dgm:spPr/>
    </dgm:pt>
    <dgm:pt modelId="{DFD6EE5B-8DF0-4942-B103-86DAB55B784C}" type="pres">
      <dgm:prSet presAssocID="{D4392B4F-9BDE-47CE-9689-B04A41532F35}" presName="Name64" presStyleLbl="parChTrans1D2" presStyleIdx="2" presStyleCnt="3"/>
      <dgm:spPr/>
    </dgm:pt>
    <dgm:pt modelId="{8E0D45F6-4D8B-4335-8570-23A12A7A92E8}" type="pres">
      <dgm:prSet presAssocID="{9021CD7A-57B7-426C-BF00-CDFAE3EC895C}" presName="hierRoot2" presStyleCnt="0">
        <dgm:presLayoutVars>
          <dgm:hierBranch val="init"/>
        </dgm:presLayoutVars>
      </dgm:prSet>
      <dgm:spPr/>
    </dgm:pt>
    <dgm:pt modelId="{6C8E774A-69DC-40F1-9E06-479B03B6B308}" type="pres">
      <dgm:prSet presAssocID="{9021CD7A-57B7-426C-BF00-CDFAE3EC895C}" presName="rootComposite" presStyleCnt="0"/>
      <dgm:spPr/>
    </dgm:pt>
    <dgm:pt modelId="{CFCBF9D0-E4DF-4253-8C04-7DC656CA26E0}" type="pres">
      <dgm:prSet presAssocID="{9021CD7A-57B7-426C-BF00-CDFAE3EC895C}" presName="rootText" presStyleLbl="node2" presStyleIdx="2" presStyleCnt="3">
        <dgm:presLayoutVars>
          <dgm:chPref val="3"/>
        </dgm:presLayoutVars>
      </dgm:prSet>
      <dgm:spPr/>
    </dgm:pt>
    <dgm:pt modelId="{D8210DA6-BF6C-438A-B692-52DE7D6DBE47}" type="pres">
      <dgm:prSet presAssocID="{9021CD7A-57B7-426C-BF00-CDFAE3EC895C}" presName="rootConnector" presStyleLbl="node2" presStyleIdx="2" presStyleCnt="3"/>
      <dgm:spPr/>
    </dgm:pt>
    <dgm:pt modelId="{327AA821-D2F7-44BC-BD0D-CF63B87BEEE2}" type="pres">
      <dgm:prSet presAssocID="{9021CD7A-57B7-426C-BF00-CDFAE3EC895C}" presName="hierChild4" presStyleCnt="0"/>
      <dgm:spPr/>
    </dgm:pt>
    <dgm:pt modelId="{70B3A817-92EE-4519-9365-85C85D38D7F0}" type="pres">
      <dgm:prSet presAssocID="{9021CD7A-57B7-426C-BF00-CDFAE3EC895C}" presName="hierChild5" presStyleCnt="0"/>
      <dgm:spPr/>
    </dgm:pt>
    <dgm:pt modelId="{81EC1E63-D903-4E61-A321-37542C1B5519}" type="pres">
      <dgm:prSet presAssocID="{BBCB5968-344E-4EE0-B001-EB8315B04642}" presName="hierChild3" presStyleCnt="0"/>
      <dgm:spPr/>
    </dgm:pt>
  </dgm:ptLst>
  <dgm:cxnLst>
    <dgm:cxn modelId="{BFF8F802-D048-4AED-BF54-F311CDC6ACFF}" type="presOf" srcId="{9021CD7A-57B7-426C-BF00-CDFAE3EC895C}" destId="{D8210DA6-BF6C-438A-B692-52DE7D6DBE47}" srcOrd="1" destOrd="0" presId="urn:microsoft.com/office/officeart/2009/3/layout/HorizontalOrganizationChart"/>
    <dgm:cxn modelId="{5037B50C-AD4C-4A01-8735-7ED1F8FF6763}" srcId="{BBCB5968-344E-4EE0-B001-EB8315B04642}" destId="{5C760DE3-D005-4B37-9E0C-134F89388880}" srcOrd="0" destOrd="0" parTransId="{7BB6BCDA-885F-466A-BF34-D14D8EFB2581}" sibTransId="{76BE1D7E-07B0-4C39-80AD-E9D19B3A1847}"/>
    <dgm:cxn modelId="{F460821D-0CE9-4FD9-9A35-27B917B67737}" type="presOf" srcId="{7BB6BCDA-885F-466A-BF34-D14D8EFB2581}" destId="{6A9EDA05-F187-4DD7-A11F-DC8961742D61}" srcOrd="0" destOrd="0" presId="urn:microsoft.com/office/officeart/2009/3/layout/HorizontalOrganizationChart"/>
    <dgm:cxn modelId="{6266F320-E00A-421E-94F1-575D35272B2B}" type="presOf" srcId="{8DDB2056-14D9-45FC-9197-3DE4840C37D3}" destId="{E6D31317-0052-4ACB-A973-9AE98057D956}" srcOrd="0" destOrd="0" presId="urn:microsoft.com/office/officeart/2009/3/layout/HorizontalOrganizationChart"/>
    <dgm:cxn modelId="{82C7BB25-5D85-459F-AD8C-E60D9AAFB899}" type="presOf" srcId="{9021CD7A-57B7-426C-BF00-CDFAE3EC895C}" destId="{CFCBF9D0-E4DF-4253-8C04-7DC656CA26E0}" srcOrd="0" destOrd="0" presId="urn:microsoft.com/office/officeart/2009/3/layout/HorizontalOrganizationChart"/>
    <dgm:cxn modelId="{DD68182C-836E-4E47-A3FA-C40A17A9FCED}" type="presOf" srcId="{D4392B4F-9BDE-47CE-9689-B04A41532F35}" destId="{DFD6EE5B-8DF0-4942-B103-86DAB55B784C}" srcOrd="0" destOrd="0" presId="urn:microsoft.com/office/officeart/2009/3/layout/HorizontalOrganizationChart"/>
    <dgm:cxn modelId="{102C6A5E-C13B-4D5D-8609-59DE4D82414E}" type="presOf" srcId="{159CA842-95DA-48BE-BA65-6961C0D74040}" destId="{2F52F745-F9EE-4F14-9627-244CFAE9FEDE}" srcOrd="0" destOrd="0" presId="urn:microsoft.com/office/officeart/2009/3/layout/HorizontalOrganizationChart"/>
    <dgm:cxn modelId="{DCACE84E-D367-406A-A559-BD75B8242994}" type="presOf" srcId="{4A4DBDB1-FD53-4EB5-801F-CD519ED72AAB}" destId="{9E348156-2631-41AD-BC20-51FE6101E21C}" srcOrd="0" destOrd="0" presId="urn:microsoft.com/office/officeart/2009/3/layout/HorizontalOrganizationChart"/>
    <dgm:cxn modelId="{2C5C3C4F-ABC9-439E-93D1-6CE4FB2CBFB5}" srcId="{BBCB5968-344E-4EE0-B001-EB8315B04642}" destId="{4A4DBDB1-FD53-4EB5-801F-CD519ED72AAB}" srcOrd="1" destOrd="0" parTransId="{8DDB2056-14D9-45FC-9197-3DE4840C37D3}" sibTransId="{2390D0FF-507B-4CF9-80F5-E3F6150E45BB}"/>
    <dgm:cxn modelId="{15508452-2281-42BB-9665-5C589B8079D3}" type="presOf" srcId="{5C760DE3-D005-4B37-9E0C-134F89388880}" destId="{29A85567-A130-4BB9-911C-11889E5EC941}" srcOrd="1" destOrd="0" presId="urn:microsoft.com/office/officeart/2009/3/layout/HorizontalOrganizationChart"/>
    <dgm:cxn modelId="{A12F4585-EC1E-4BAF-96E1-0EEDFB83E2A6}" type="presOf" srcId="{BBCB5968-344E-4EE0-B001-EB8315B04642}" destId="{F71A3892-FF8C-4B5E-9034-2D41B5728725}" srcOrd="0" destOrd="0" presId="urn:microsoft.com/office/officeart/2009/3/layout/HorizontalOrganizationChart"/>
    <dgm:cxn modelId="{D051F693-742A-4229-84D0-3406341BC7F8}" type="presOf" srcId="{BBCB5968-344E-4EE0-B001-EB8315B04642}" destId="{2B978F67-AB53-44AF-A2A7-CD08597BC128}" srcOrd="1" destOrd="0" presId="urn:microsoft.com/office/officeart/2009/3/layout/HorizontalOrganizationChart"/>
    <dgm:cxn modelId="{8FE31DC2-40FD-4331-9F1E-D80FBDDE4B83}" type="presOf" srcId="{4A4DBDB1-FD53-4EB5-801F-CD519ED72AAB}" destId="{85117039-2BF9-496D-AB7F-D84804C556DD}" srcOrd="1" destOrd="0" presId="urn:microsoft.com/office/officeart/2009/3/layout/HorizontalOrganizationChart"/>
    <dgm:cxn modelId="{EB9F42CA-D9D0-4442-9BF4-AEF4C1483C10}" type="presOf" srcId="{5C760DE3-D005-4B37-9E0C-134F89388880}" destId="{6C7031F2-381B-41C9-A2E9-251C1A3E414E}" srcOrd="0" destOrd="0" presId="urn:microsoft.com/office/officeart/2009/3/layout/HorizontalOrganizationChart"/>
    <dgm:cxn modelId="{307D88E4-EFCD-4E0D-8345-AC82DEA19ED3}" srcId="{BBCB5968-344E-4EE0-B001-EB8315B04642}" destId="{9021CD7A-57B7-426C-BF00-CDFAE3EC895C}" srcOrd="2" destOrd="0" parTransId="{D4392B4F-9BDE-47CE-9689-B04A41532F35}" sibTransId="{65BD4079-0463-4CD9-ACC4-CE6969467AE1}"/>
    <dgm:cxn modelId="{457E64EB-27A7-4195-BF14-491D9BB1E68E}" srcId="{159CA842-95DA-48BE-BA65-6961C0D74040}" destId="{BBCB5968-344E-4EE0-B001-EB8315B04642}" srcOrd="0" destOrd="0" parTransId="{29BF2608-CCD3-47C6-AB63-0D6D415C2DA8}" sibTransId="{93BE2CF2-4470-4009-9A75-4651ED843B41}"/>
    <dgm:cxn modelId="{26F982A5-BC0F-44B1-82A2-F16A2DC9E489}" type="presParOf" srcId="{2F52F745-F9EE-4F14-9627-244CFAE9FEDE}" destId="{3EBD6AE8-FFFE-48D5-A7CB-1D4CBE4601BE}" srcOrd="0" destOrd="0" presId="urn:microsoft.com/office/officeart/2009/3/layout/HorizontalOrganizationChart"/>
    <dgm:cxn modelId="{2DF24EDA-497D-4678-B7AA-7AF9C951BAA3}" type="presParOf" srcId="{3EBD6AE8-FFFE-48D5-A7CB-1D4CBE4601BE}" destId="{F55653B6-DB30-4659-83F9-D2E5DD0057BD}" srcOrd="0" destOrd="0" presId="urn:microsoft.com/office/officeart/2009/3/layout/HorizontalOrganizationChart"/>
    <dgm:cxn modelId="{33F813EA-47BE-4938-BAC3-03023B829548}" type="presParOf" srcId="{F55653B6-DB30-4659-83F9-D2E5DD0057BD}" destId="{F71A3892-FF8C-4B5E-9034-2D41B5728725}" srcOrd="0" destOrd="0" presId="urn:microsoft.com/office/officeart/2009/3/layout/HorizontalOrganizationChart"/>
    <dgm:cxn modelId="{86E448C2-73E7-4DE7-930A-322B2BBDE8F1}" type="presParOf" srcId="{F55653B6-DB30-4659-83F9-D2E5DD0057BD}" destId="{2B978F67-AB53-44AF-A2A7-CD08597BC128}" srcOrd="1" destOrd="0" presId="urn:microsoft.com/office/officeart/2009/3/layout/HorizontalOrganizationChart"/>
    <dgm:cxn modelId="{B878FA62-EFDC-4E96-90F8-5151DBC88942}" type="presParOf" srcId="{3EBD6AE8-FFFE-48D5-A7CB-1D4CBE4601BE}" destId="{565AA75F-F016-45FE-8081-E1ABB9B3F92A}" srcOrd="1" destOrd="0" presId="urn:microsoft.com/office/officeart/2009/3/layout/HorizontalOrganizationChart"/>
    <dgm:cxn modelId="{3CD1624D-3532-4FA8-976A-EC2D3C68F8EF}" type="presParOf" srcId="{565AA75F-F016-45FE-8081-E1ABB9B3F92A}" destId="{6A9EDA05-F187-4DD7-A11F-DC8961742D61}" srcOrd="0" destOrd="0" presId="urn:microsoft.com/office/officeart/2009/3/layout/HorizontalOrganizationChart"/>
    <dgm:cxn modelId="{9AB3AB13-7C10-4C29-929C-C880D483E6FF}" type="presParOf" srcId="{565AA75F-F016-45FE-8081-E1ABB9B3F92A}" destId="{BCA20DC1-8F68-4BE0-990C-488B1BCEB4D2}" srcOrd="1" destOrd="0" presId="urn:microsoft.com/office/officeart/2009/3/layout/HorizontalOrganizationChart"/>
    <dgm:cxn modelId="{E7AD1B7B-F2EF-403A-B80D-65BD5C6D9219}" type="presParOf" srcId="{BCA20DC1-8F68-4BE0-990C-488B1BCEB4D2}" destId="{12BFB2AD-52F2-4CEC-A5F8-179BE776ED5E}" srcOrd="0" destOrd="0" presId="urn:microsoft.com/office/officeart/2009/3/layout/HorizontalOrganizationChart"/>
    <dgm:cxn modelId="{6ECE7FA6-A552-41DD-B065-C577656C23C3}" type="presParOf" srcId="{12BFB2AD-52F2-4CEC-A5F8-179BE776ED5E}" destId="{6C7031F2-381B-41C9-A2E9-251C1A3E414E}" srcOrd="0" destOrd="0" presId="urn:microsoft.com/office/officeart/2009/3/layout/HorizontalOrganizationChart"/>
    <dgm:cxn modelId="{30D44BF9-0EDB-48A4-BB42-CED07FAC797C}" type="presParOf" srcId="{12BFB2AD-52F2-4CEC-A5F8-179BE776ED5E}" destId="{29A85567-A130-4BB9-911C-11889E5EC941}" srcOrd="1" destOrd="0" presId="urn:microsoft.com/office/officeart/2009/3/layout/HorizontalOrganizationChart"/>
    <dgm:cxn modelId="{F87582F5-8D69-406A-A8EA-F5258DEC00D2}" type="presParOf" srcId="{BCA20DC1-8F68-4BE0-990C-488B1BCEB4D2}" destId="{803317DA-23E7-4634-89B1-9C75DEBC1895}" srcOrd="1" destOrd="0" presId="urn:microsoft.com/office/officeart/2009/3/layout/HorizontalOrganizationChart"/>
    <dgm:cxn modelId="{380B6846-2AAA-4E48-A6D6-70BA147B96AC}" type="presParOf" srcId="{BCA20DC1-8F68-4BE0-990C-488B1BCEB4D2}" destId="{81E993F1-1BD8-41F5-B85C-73F7E8EDD9EA}" srcOrd="2" destOrd="0" presId="urn:microsoft.com/office/officeart/2009/3/layout/HorizontalOrganizationChart"/>
    <dgm:cxn modelId="{CC95D213-0BD7-4EBB-8C6E-C7AEDE879159}" type="presParOf" srcId="{565AA75F-F016-45FE-8081-E1ABB9B3F92A}" destId="{E6D31317-0052-4ACB-A973-9AE98057D956}" srcOrd="2" destOrd="0" presId="urn:microsoft.com/office/officeart/2009/3/layout/HorizontalOrganizationChart"/>
    <dgm:cxn modelId="{2A84CC32-11F6-41BC-8111-70EADF509FA4}" type="presParOf" srcId="{565AA75F-F016-45FE-8081-E1ABB9B3F92A}" destId="{A7383391-956C-4C52-9D4F-49E911B0A8D1}" srcOrd="3" destOrd="0" presId="urn:microsoft.com/office/officeart/2009/3/layout/HorizontalOrganizationChart"/>
    <dgm:cxn modelId="{CEA19A59-AA12-4F84-B54F-9B6FCDF5CCFF}" type="presParOf" srcId="{A7383391-956C-4C52-9D4F-49E911B0A8D1}" destId="{29788DB6-1D05-4AC1-ACE6-0320E4F6291D}" srcOrd="0" destOrd="0" presId="urn:microsoft.com/office/officeart/2009/3/layout/HorizontalOrganizationChart"/>
    <dgm:cxn modelId="{8DE5B048-1871-4779-A6B1-8C8411016BAB}" type="presParOf" srcId="{29788DB6-1D05-4AC1-ACE6-0320E4F6291D}" destId="{9E348156-2631-41AD-BC20-51FE6101E21C}" srcOrd="0" destOrd="0" presId="urn:microsoft.com/office/officeart/2009/3/layout/HorizontalOrganizationChart"/>
    <dgm:cxn modelId="{71A47395-9AFB-4E49-8B9E-88A1E225B34D}" type="presParOf" srcId="{29788DB6-1D05-4AC1-ACE6-0320E4F6291D}" destId="{85117039-2BF9-496D-AB7F-D84804C556DD}" srcOrd="1" destOrd="0" presId="urn:microsoft.com/office/officeart/2009/3/layout/HorizontalOrganizationChart"/>
    <dgm:cxn modelId="{6381E936-A444-490C-86B8-443781AAD8B6}" type="presParOf" srcId="{A7383391-956C-4C52-9D4F-49E911B0A8D1}" destId="{D5C76B00-0768-4142-95FB-11CA65DAE84F}" srcOrd="1" destOrd="0" presId="urn:microsoft.com/office/officeart/2009/3/layout/HorizontalOrganizationChart"/>
    <dgm:cxn modelId="{8E2DA9B6-66E9-4895-A5C7-6A2428FD5008}" type="presParOf" srcId="{A7383391-956C-4C52-9D4F-49E911B0A8D1}" destId="{43704984-74E1-452F-B09E-5498E0B4CF2C}" srcOrd="2" destOrd="0" presId="urn:microsoft.com/office/officeart/2009/3/layout/HorizontalOrganizationChart"/>
    <dgm:cxn modelId="{75644D63-0E74-4C06-9E60-D8446214A4B9}" type="presParOf" srcId="{565AA75F-F016-45FE-8081-E1ABB9B3F92A}" destId="{DFD6EE5B-8DF0-4942-B103-86DAB55B784C}" srcOrd="4" destOrd="0" presId="urn:microsoft.com/office/officeart/2009/3/layout/HorizontalOrganizationChart"/>
    <dgm:cxn modelId="{06C8BB19-1EB3-4ADA-9323-DF4658E24357}" type="presParOf" srcId="{565AA75F-F016-45FE-8081-E1ABB9B3F92A}" destId="{8E0D45F6-4D8B-4335-8570-23A12A7A92E8}" srcOrd="5" destOrd="0" presId="urn:microsoft.com/office/officeart/2009/3/layout/HorizontalOrganizationChart"/>
    <dgm:cxn modelId="{B155F28D-1BC3-4A01-B363-59FA4D6A9F1F}" type="presParOf" srcId="{8E0D45F6-4D8B-4335-8570-23A12A7A92E8}" destId="{6C8E774A-69DC-40F1-9E06-479B03B6B308}" srcOrd="0" destOrd="0" presId="urn:microsoft.com/office/officeart/2009/3/layout/HorizontalOrganizationChart"/>
    <dgm:cxn modelId="{3708E9AD-283B-474B-A3E0-8B0384BAC6EA}" type="presParOf" srcId="{6C8E774A-69DC-40F1-9E06-479B03B6B308}" destId="{CFCBF9D0-E4DF-4253-8C04-7DC656CA26E0}" srcOrd="0" destOrd="0" presId="urn:microsoft.com/office/officeart/2009/3/layout/HorizontalOrganizationChart"/>
    <dgm:cxn modelId="{2278084E-9769-41A8-848A-DAF66BC5026D}" type="presParOf" srcId="{6C8E774A-69DC-40F1-9E06-479B03B6B308}" destId="{D8210DA6-BF6C-438A-B692-52DE7D6DBE47}" srcOrd="1" destOrd="0" presId="urn:microsoft.com/office/officeart/2009/3/layout/HorizontalOrganizationChart"/>
    <dgm:cxn modelId="{CD3663B0-5019-4854-A488-D22BA165C62E}" type="presParOf" srcId="{8E0D45F6-4D8B-4335-8570-23A12A7A92E8}" destId="{327AA821-D2F7-44BC-BD0D-CF63B87BEEE2}" srcOrd="1" destOrd="0" presId="urn:microsoft.com/office/officeart/2009/3/layout/HorizontalOrganizationChart"/>
    <dgm:cxn modelId="{C65BA039-075D-4B01-9754-177033832F49}" type="presParOf" srcId="{8E0D45F6-4D8B-4335-8570-23A12A7A92E8}" destId="{70B3A817-92EE-4519-9365-85C85D38D7F0}" srcOrd="2" destOrd="0" presId="urn:microsoft.com/office/officeart/2009/3/layout/HorizontalOrganizationChart"/>
    <dgm:cxn modelId="{99E66070-3F84-4166-B294-1D8F1F76AA45}" type="presParOf" srcId="{3EBD6AE8-FFFE-48D5-A7CB-1D4CBE4601BE}" destId="{81EC1E63-D903-4E61-A321-37542C1B551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36C42F6-0020-4988-A4EF-A09ABCE301DE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DE1551-69F2-42BC-9787-92FA8E4099C5}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class A</a:t>
          </a:r>
          <a:endParaRPr lang="en-US" dirty="0">
            <a:latin typeface="Barlow" panose="00000500000000000000" pitchFamily="2" charset="0"/>
          </a:endParaRPr>
        </a:p>
      </dgm:t>
    </dgm:pt>
    <dgm:pt modelId="{67CFC158-6408-4525-B7A1-9CF508C3797A}" type="parTrans" cxnId="{932B83F8-CD59-4584-A6E3-96DBE73D379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8EDF31BD-87FB-4DA2-A7BF-38966B71A93A}" type="sibTrans" cxnId="{932B83F8-CD59-4584-A6E3-96DBE73D379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18E1ED5-205E-4B38-BE0D-5F42474F03D6}" type="asst">
      <dgm:prSet phldrT="[Text]"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class B</a:t>
          </a:r>
          <a:endParaRPr lang="en-US" dirty="0">
            <a:latin typeface="Barlow" panose="00000500000000000000" pitchFamily="2" charset="0"/>
          </a:endParaRPr>
        </a:p>
      </dgm:t>
    </dgm:pt>
    <dgm:pt modelId="{4BE02C69-9850-4F01-AB2A-1A1229432C39}" type="parTrans" cxnId="{DC150948-DF53-4B1F-A3F6-9CDBE41D6FC6}">
      <dgm:prSet/>
      <dgm:spPr>
        <a:ln w="57150">
          <a:solidFill>
            <a:srgbClr val="FFFF00"/>
          </a:solidFill>
        </a:ln>
      </dgm:spPr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AF0F93A5-CE46-4421-98AC-A2E511D58E86}" type="sibTrans" cxnId="{DC150948-DF53-4B1F-A3F6-9CDBE41D6FC6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0771892-3731-43BA-BF79-F7E4E6A19F21}">
      <dgm:prSet/>
      <dgm:spPr/>
      <dgm:t>
        <a:bodyPr/>
        <a:lstStyle/>
        <a:p>
          <a:r>
            <a:rPr lang="en-IN" dirty="0">
              <a:latin typeface="Barlow" panose="00000500000000000000" pitchFamily="2" charset="0"/>
            </a:rPr>
            <a:t>class </a:t>
          </a:r>
          <a:r>
            <a:rPr lang="en-IN" dirty="0"/>
            <a:t>C</a:t>
          </a:r>
          <a:endParaRPr lang="en-US" dirty="0"/>
        </a:p>
      </dgm:t>
    </dgm:pt>
    <dgm:pt modelId="{619AE9D2-6241-4692-87F2-57F4FEBB32BD}" type="parTrans" cxnId="{561A9A48-F2A3-4F0D-AFC7-771B4D532794}">
      <dgm:prSet/>
      <dgm:spPr>
        <a:ln w="57150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8878703-836E-4249-B371-85C58555A238}" type="sibTrans" cxnId="{561A9A48-F2A3-4F0D-AFC7-771B4D532794}">
      <dgm:prSet/>
      <dgm:spPr/>
      <dgm:t>
        <a:bodyPr/>
        <a:lstStyle/>
        <a:p>
          <a:endParaRPr lang="en-US"/>
        </a:p>
      </dgm:t>
    </dgm:pt>
    <dgm:pt modelId="{1E1893E7-11B2-45DF-B7E0-7C546ED93633}" type="pres">
      <dgm:prSet presAssocID="{036C42F6-0020-4988-A4EF-A09ABCE301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712232-4BF7-4C8D-8AE2-DE0A6EBF85E3}" type="pres">
      <dgm:prSet presAssocID="{95DE1551-69F2-42BC-9787-92FA8E4099C5}" presName="hierRoot1" presStyleCnt="0">
        <dgm:presLayoutVars>
          <dgm:hierBranch val="init"/>
        </dgm:presLayoutVars>
      </dgm:prSet>
      <dgm:spPr/>
    </dgm:pt>
    <dgm:pt modelId="{AB422B34-7011-4D62-999D-9243CA68E232}" type="pres">
      <dgm:prSet presAssocID="{95DE1551-69F2-42BC-9787-92FA8E4099C5}" presName="rootComposite1" presStyleCnt="0"/>
      <dgm:spPr/>
    </dgm:pt>
    <dgm:pt modelId="{EE63D37F-E9FC-478C-B251-C3D1C8768602}" type="pres">
      <dgm:prSet presAssocID="{95DE1551-69F2-42BC-9787-92FA8E4099C5}" presName="rootText1" presStyleLbl="node0" presStyleIdx="0" presStyleCnt="1">
        <dgm:presLayoutVars>
          <dgm:chPref val="3"/>
        </dgm:presLayoutVars>
      </dgm:prSet>
      <dgm:spPr/>
    </dgm:pt>
    <dgm:pt modelId="{4BDFC3D9-7F34-4897-BD1D-17A03845FC52}" type="pres">
      <dgm:prSet presAssocID="{95DE1551-69F2-42BC-9787-92FA8E4099C5}" presName="rootConnector1" presStyleLbl="node1" presStyleIdx="0" presStyleCnt="0"/>
      <dgm:spPr/>
    </dgm:pt>
    <dgm:pt modelId="{15BAC04B-6347-4011-A063-B72729CE5436}" type="pres">
      <dgm:prSet presAssocID="{95DE1551-69F2-42BC-9787-92FA8E4099C5}" presName="hierChild2" presStyleCnt="0"/>
      <dgm:spPr/>
    </dgm:pt>
    <dgm:pt modelId="{02B17F95-A82B-4AEE-888C-E522825E30E7}" type="pres">
      <dgm:prSet presAssocID="{95DE1551-69F2-42BC-9787-92FA8E4099C5}" presName="hierChild3" presStyleCnt="0"/>
      <dgm:spPr/>
    </dgm:pt>
    <dgm:pt modelId="{DA439E10-F35D-4113-9BCF-8316A0D12900}" type="pres">
      <dgm:prSet presAssocID="{4BE02C69-9850-4F01-AB2A-1A1229432C39}" presName="Name115" presStyleLbl="parChTrans1D2" presStyleIdx="0" presStyleCnt="1"/>
      <dgm:spPr/>
    </dgm:pt>
    <dgm:pt modelId="{D68748A9-BB02-4F15-BA2E-872195E7FD54}" type="pres">
      <dgm:prSet presAssocID="{518E1ED5-205E-4B38-BE0D-5F42474F03D6}" presName="hierRoot3" presStyleCnt="0">
        <dgm:presLayoutVars>
          <dgm:hierBranch val="init"/>
        </dgm:presLayoutVars>
      </dgm:prSet>
      <dgm:spPr/>
    </dgm:pt>
    <dgm:pt modelId="{11243AD5-2302-40D7-9665-FB88C14FCB5A}" type="pres">
      <dgm:prSet presAssocID="{518E1ED5-205E-4B38-BE0D-5F42474F03D6}" presName="rootComposite3" presStyleCnt="0"/>
      <dgm:spPr/>
    </dgm:pt>
    <dgm:pt modelId="{1FF4DB3E-5048-42ED-A7C6-4C39F5B9675E}" type="pres">
      <dgm:prSet presAssocID="{518E1ED5-205E-4B38-BE0D-5F42474F03D6}" presName="rootText3" presStyleLbl="asst1" presStyleIdx="0" presStyleCnt="1">
        <dgm:presLayoutVars>
          <dgm:chPref val="3"/>
        </dgm:presLayoutVars>
      </dgm:prSet>
      <dgm:spPr/>
    </dgm:pt>
    <dgm:pt modelId="{9A6E3934-D8F3-4DFD-9062-BDFA0A757B0C}" type="pres">
      <dgm:prSet presAssocID="{518E1ED5-205E-4B38-BE0D-5F42474F03D6}" presName="rootConnector3" presStyleLbl="asst1" presStyleIdx="0" presStyleCnt="1"/>
      <dgm:spPr/>
    </dgm:pt>
    <dgm:pt modelId="{41C5BDCD-EFD3-469C-B428-DC257C2DB8CE}" type="pres">
      <dgm:prSet presAssocID="{518E1ED5-205E-4B38-BE0D-5F42474F03D6}" presName="hierChild6" presStyleCnt="0"/>
      <dgm:spPr/>
    </dgm:pt>
    <dgm:pt modelId="{D8F3BC49-1FF3-4630-A850-11A0859CCE53}" type="pres">
      <dgm:prSet presAssocID="{619AE9D2-6241-4692-87F2-57F4FEBB32BD}" presName="Name64" presStyleLbl="parChTrans1D3" presStyleIdx="0" presStyleCnt="1"/>
      <dgm:spPr/>
    </dgm:pt>
    <dgm:pt modelId="{65A58F6C-D1AC-48ED-BD5B-6A3B38E32421}" type="pres">
      <dgm:prSet presAssocID="{40771892-3731-43BA-BF79-F7E4E6A19F21}" presName="hierRoot2" presStyleCnt="0">
        <dgm:presLayoutVars>
          <dgm:hierBranch val="init"/>
        </dgm:presLayoutVars>
      </dgm:prSet>
      <dgm:spPr/>
    </dgm:pt>
    <dgm:pt modelId="{3EF4B3CC-7FBC-433A-9DF7-976E3F1315F2}" type="pres">
      <dgm:prSet presAssocID="{40771892-3731-43BA-BF79-F7E4E6A19F21}" presName="rootComposite" presStyleCnt="0"/>
      <dgm:spPr/>
    </dgm:pt>
    <dgm:pt modelId="{C83D3DD5-DFD9-4395-8364-BA6DABA83DA8}" type="pres">
      <dgm:prSet presAssocID="{40771892-3731-43BA-BF79-F7E4E6A19F21}" presName="rootText" presStyleLbl="node3" presStyleIdx="0" presStyleCnt="1">
        <dgm:presLayoutVars>
          <dgm:chPref val="3"/>
        </dgm:presLayoutVars>
      </dgm:prSet>
      <dgm:spPr/>
    </dgm:pt>
    <dgm:pt modelId="{E6F42FE7-BF1C-4334-A518-CE150761FD8D}" type="pres">
      <dgm:prSet presAssocID="{40771892-3731-43BA-BF79-F7E4E6A19F21}" presName="rootConnector" presStyleLbl="node3" presStyleIdx="0" presStyleCnt="1"/>
      <dgm:spPr/>
    </dgm:pt>
    <dgm:pt modelId="{BA147890-E29B-43EC-B5A5-76AA997FADFE}" type="pres">
      <dgm:prSet presAssocID="{40771892-3731-43BA-BF79-F7E4E6A19F21}" presName="hierChild4" presStyleCnt="0"/>
      <dgm:spPr/>
    </dgm:pt>
    <dgm:pt modelId="{CA71AF27-E7F0-469A-8170-C8FB29DB0EDA}" type="pres">
      <dgm:prSet presAssocID="{40771892-3731-43BA-BF79-F7E4E6A19F21}" presName="hierChild5" presStyleCnt="0"/>
      <dgm:spPr/>
    </dgm:pt>
    <dgm:pt modelId="{080EB527-D623-4070-BFA7-77D40EC8B92F}" type="pres">
      <dgm:prSet presAssocID="{518E1ED5-205E-4B38-BE0D-5F42474F03D6}" presName="hierChild7" presStyleCnt="0"/>
      <dgm:spPr/>
    </dgm:pt>
  </dgm:ptLst>
  <dgm:cxnLst>
    <dgm:cxn modelId="{64108401-C562-421D-8DF3-40C499AE3AA8}" type="presOf" srcId="{95DE1551-69F2-42BC-9787-92FA8E4099C5}" destId="{EE63D37F-E9FC-478C-B251-C3D1C8768602}" srcOrd="0" destOrd="0" presId="urn:microsoft.com/office/officeart/2009/3/layout/HorizontalOrganizationChart"/>
    <dgm:cxn modelId="{CC4DEF1C-8D59-4867-9BC7-57C06F57EC0D}" type="presOf" srcId="{518E1ED5-205E-4B38-BE0D-5F42474F03D6}" destId="{9A6E3934-D8F3-4DFD-9062-BDFA0A757B0C}" srcOrd="1" destOrd="0" presId="urn:microsoft.com/office/officeart/2009/3/layout/HorizontalOrganizationChart"/>
    <dgm:cxn modelId="{DC150948-DF53-4B1F-A3F6-9CDBE41D6FC6}" srcId="{95DE1551-69F2-42BC-9787-92FA8E4099C5}" destId="{518E1ED5-205E-4B38-BE0D-5F42474F03D6}" srcOrd="0" destOrd="0" parTransId="{4BE02C69-9850-4F01-AB2A-1A1229432C39}" sibTransId="{AF0F93A5-CE46-4421-98AC-A2E511D58E86}"/>
    <dgm:cxn modelId="{561A9A48-F2A3-4F0D-AFC7-771B4D532794}" srcId="{518E1ED5-205E-4B38-BE0D-5F42474F03D6}" destId="{40771892-3731-43BA-BF79-F7E4E6A19F21}" srcOrd="0" destOrd="0" parTransId="{619AE9D2-6241-4692-87F2-57F4FEBB32BD}" sibTransId="{A8878703-836E-4249-B371-85C58555A238}"/>
    <dgm:cxn modelId="{C0773E75-9B70-4554-9930-16E64C200F9B}" type="presOf" srcId="{619AE9D2-6241-4692-87F2-57F4FEBB32BD}" destId="{D8F3BC49-1FF3-4630-A850-11A0859CCE53}" srcOrd="0" destOrd="0" presId="urn:microsoft.com/office/officeart/2009/3/layout/HorizontalOrganizationChart"/>
    <dgm:cxn modelId="{34E4867D-CB72-407B-90C8-70DB451F0FFD}" type="presOf" srcId="{40771892-3731-43BA-BF79-F7E4E6A19F21}" destId="{E6F42FE7-BF1C-4334-A518-CE150761FD8D}" srcOrd="1" destOrd="0" presId="urn:microsoft.com/office/officeart/2009/3/layout/HorizontalOrganizationChart"/>
    <dgm:cxn modelId="{F1850F83-1E0B-4153-A1BC-2853D09C1618}" type="presOf" srcId="{40771892-3731-43BA-BF79-F7E4E6A19F21}" destId="{C83D3DD5-DFD9-4395-8364-BA6DABA83DA8}" srcOrd="0" destOrd="0" presId="urn:microsoft.com/office/officeart/2009/3/layout/HorizontalOrganizationChart"/>
    <dgm:cxn modelId="{3E0EDB93-C17E-4759-8E0E-E7097DA761FA}" type="presOf" srcId="{036C42F6-0020-4988-A4EF-A09ABCE301DE}" destId="{1E1893E7-11B2-45DF-B7E0-7C546ED93633}" srcOrd="0" destOrd="0" presId="urn:microsoft.com/office/officeart/2009/3/layout/HorizontalOrganizationChart"/>
    <dgm:cxn modelId="{46DD4EA0-07E8-4F90-BAA5-3474B6EAB5BD}" type="presOf" srcId="{95DE1551-69F2-42BC-9787-92FA8E4099C5}" destId="{4BDFC3D9-7F34-4897-BD1D-17A03845FC52}" srcOrd="1" destOrd="0" presId="urn:microsoft.com/office/officeart/2009/3/layout/HorizontalOrganizationChart"/>
    <dgm:cxn modelId="{19BC1DDE-FA63-47FC-96A1-9D44B67A3319}" type="presOf" srcId="{4BE02C69-9850-4F01-AB2A-1A1229432C39}" destId="{DA439E10-F35D-4113-9BCF-8316A0D12900}" srcOrd="0" destOrd="0" presId="urn:microsoft.com/office/officeart/2009/3/layout/HorizontalOrganizationChart"/>
    <dgm:cxn modelId="{F12360F4-65D5-4C76-94FA-4489F2C3B035}" type="presOf" srcId="{518E1ED5-205E-4B38-BE0D-5F42474F03D6}" destId="{1FF4DB3E-5048-42ED-A7C6-4C39F5B9675E}" srcOrd="0" destOrd="0" presId="urn:microsoft.com/office/officeart/2009/3/layout/HorizontalOrganizationChart"/>
    <dgm:cxn modelId="{932B83F8-CD59-4584-A6E3-96DBE73D3790}" srcId="{036C42F6-0020-4988-A4EF-A09ABCE301DE}" destId="{95DE1551-69F2-42BC-9787-92FA8E4099C5}" srcOrd="0" destOrd="0" parTransId="{67CFC158-6408-4525-B7A1-9CF508C3797A}" sibTransId="{8EDF31BD-87FB-4DA2-A7BF-38966B71A93A}"/>
    <dgm:cxn modelId="{7F2A3C2E-76E4-455B-A151-289F1F512524}" type="presParOf" srcId="{1E1893E7-11B2-45DF-B7E0-7C546ED93633}" destId="{89712232-4BF7-4C8D-8AE2-DE0A6EBF85E3}" srcOrd="0" destOrd="0" presId="urn:microsoft.com/office/officeart/2009/3/layout/HorizontalOrganizationChart"/>
    <dgm:cxn modelId="{94ACAB71-7D1D-4F4B-AEBD-8D737D5B7047}" type="presParOf" srcId="{89712232-4BF7-4C8D-8AE2-DE0A6EBF85E3}" destId="{AB422B34-7011-4D62-999D-9243CA68E232}" srcOrd="0" destOrd="0" presId="urn:microsoft.com/office/officeart/2009/3/layout/HorizontalOrganizationChart"/>
    <dgm:cxn modelId="{576760D0-A305-46A2-84F0-852DFE7ED1F5}" type="presParOf" srcId="{AB422B34-7011-4D62-999D-9243CA68E232}" destId="{EE63D37F-E9FC-478C-B251-C3D1C8768602}" srcOrd="0" destOrd="0" presId="urn:microsoft.com/office/officeart/2009/3/layout/HorizontalOrganizationChart"/>
    <dgm:cxn modelId="{3805E676-0E5A-4BCA-89D5-F30A15C0B608}" type="presParOf" srcId="{AB422B34-7011-4D62-999D-9243CA68E232}" destId="{4BDFC3D9-7F34-4897-BD1D-17A03845FC52}" srcOrd="1" destOrd="0" presId="urn:microsoft.com/office/officeart/2009/3/layout/HorizontalOrganizationChart"/>
    <dgm:cxn modelId="{3DBE92B9-2050-4A83-8EF9-85CD861C4581}" type="presParOf" srcId="{89712232-4BF7-4C8D-8AE2-DE0A6EBF85E3}" destId="{15BAC04B-6347-4011-A063-B72729CE5436}" srcOrd="1" destOrd="0" presId="urn:microsoft.com/office/officeart/2009/3/layout/HorizontalOrganizationChart"/>
    <dgm:cxn modelId="{F92F8A00-2B30-42BE-9918-FD409885C37B}" type="presParOf" srcId="{89712232-4BF7-4C8D-8AE2-DE0A6EBF85E3}" destId="{02B17F95-A82B-4AEE-888C-E522825E30E7}" srcOrd="2" destOrd="0" presId="urn:microsoft.com/office/officeart/2009/3/layout/HorizontalOrganizationChart"/>
    <dgm:cxn modelId="{E99BD191-8915-4D89-9A5C-77C224AF2E11}" type="presParOf" srcId="{02B17F95-A82B-4AEE-888C-E522825E30E7}" destId="{DA439E10-F35D-4113-9BCF-8316A0D12900}" srcOrd="0" destOrd="0" presId="urn:microsoft.com/office/officeart/2009/3/layout/HorizontalOrganizationChart"/>
    <dgm:cxn modelId="{11963431-2F4B-4872-AE12-948506A1D72E}" type="presParOf" srcId="{02B17F95-A82B-4AEE-888C-E522825E30E7}" destId="{D68748A9-BB02-4F15-BA2E-872195E7FD54}" srcOrd="1" destOrd="0" presId="urn:microsoft.com/office/officeart/2009/3/layout/HorizontalOrganizationChart"/>
    <dgm:cxn modelId="{9FEC3522-6CD4-4110-A955-09228A29D7CC}" type="presParOf" srcId="{D68748A9-BB02-4F15-BA2E-872195E7FD54}" destId="{11243AD5-2302-40D7-9665-FB88C14FCB5A}" srcOrd="0" destOrd="0" presId="urn:microsoft.com/office/officeart/2009/3/layout/HorizontalOrganizationChart"/>
    <dgm:cxn modelId="{4AE2A511-7248-49BA-8851-85CC1CA449D7}" type="presParOf" srcId="{11243AD5-2302-40D7-9665-FB88C14FCB5A}" destId="{1FF4DB3E-5048-42ED-A7C6-4C39F5B9675E}" srcOrd="0" destOrd="0" presId="urn:microsoft.com/office/officeart/2009/3/layout/HorizontalOrganizationChart"/>
    <dgm:cxn modelId="{2F2ADE10-792F-48F0-80E9-3DE0337A6D0C}" type="presParOf" srcId="{11243AD5-2302-40D7-9665-FB88C14FCB5A}" destId="{9A6E3934-D8F3-4DFD-9062-BDFA0A757B0C}" srcOrd="1" destOrd="0" presId="urn:microsoft.com/office/officeart/2009/3/layout/HorizontalOrganizationChart"/>
    <dgm:cxn modelId="{26ABD24D-8321-4EC0-8CDE-D191B073240E}" type="presParOf" srcId="{D68748A9-BB02-4F15-BA2E-872195E7FD54}" destId="{41C5BDCD-EFD3-469C-B428-DC257C2DB8CE}" srcOrd="1" destOrd="0" presId="urn:microsoft.com/office/officeart/2009/3/layout/HorizontalOrganizationChart"/>
    <dgm:cxn modelId="{7724FCA5-E8B7-4068-9C98-79C1206A3911}" type="presParOf" srcId="{41C5BDCD-EFD3-469C-B428-DC257C2DB8CE}" destId="{D8F3BC49-1FF3-4630-A850-11A0859CCE53}" srcOrd="0" destOrd="0" presId="urn:microsoft.com/office/officeart/2009/3/layout/HorizontalOrganizationChart"/>
    <dgm:cxn modelId="{34A37BE9-E802-41C7-8D27-8600404F56F3}" type="presParOf" srcId="{41C5BDCD-EFD3-469C-B428-DC257C2DB8CE}" destId="{65A58F6C-D1AC-48ED-BD5B-6A3B38E32421}" srcOrd="1" destOrd="0" presId="urn:microsoft.com/office/officeart/2009/3/layout/HorizontalOrganizationChart"/>
    <dgm:cxn modelId="{C4CB7046-1988-4576-B4CE-18651306665F}" type="presParOf" srcId="{65A58F6C-D1AC-48ED-BD5B-6A3B38E32421}" destId="{3EF4B3CC-7FBC-433A-9DF7-976E3F1315F2}" srcOrd="0" destOrd="0" presId="urn:microsoft.com/office/officeart/2009/3/layout/HorizontalOrganizationChart"/>
    <dgm:cxn modelId="{2E555E00-7BDE-4A8C-8C84-16F1A442BBC0}" type="presParOf" srcId="{3EF4B3CC-7FBC-433A-9DF7-976E3F1315F2}" destId="{C83D3DD5-DFD9-4395-8364-BA6DABA83DA8}" srcOrd="0" destOrd="0" presId="urn:microsoft.com/office/officeart/2009/3/layout/HorizontalOrganizationChart"/>
    <dgm:cxn modelId="{A19C8881-6B94-4E86-BB3B-C1B2996B698C}" type="presParOf" srcId="{3EF4B3CC-7FBC-433A-9DF7-976E3F1315F2}" destId="{E6F42FE7-BF1C-4334-A518-CE150761FD8D}" srcOrd="1" destOrd="0" presId="urn:microsoft.com/office/officeart/2009/3/layout/HorizontalOrganizationChart"/>
    <dgm:cxn modelId="{8D3A044F-838A-4860-9244-C45A2477C16E}" type="presParOf" srcId="{65A58F6C-D1AC-48ED-BD5B-6A3B38E32421}" destId="{BA147890-E29B-43EC-B5A5-76AA997FADFE}" srcOrd="1" destOrd="0" presId="urn:microsoft.com/office/officeart/2009/3/layout/HorizontalOrganizationChart"/>
    <dgm:cxn modelId="{0164AD18-6EC4-497F-9B7A-039006C91704}" type="presParOf" srcId="{65A58F6C-D1AC-48ED-BD5B-6A3B38E32421}" destId="{CA71AF27-E7F0-469A-8170-C8FB29DB0EDA}" srcOrd="2" destOrd="0" presId="urn:microsoft.com/office/officeart/2009/3/layout/HorizontalOrganizationChart"/>
    <dgm:cxn modelId="{64F2EE8E-463B-4147-A1FC-C788EC3BF89C}" type="presParOf" srcId="{D68748A9-BB02-4F15-BA2E-872195E7FD54}" destId="{080EB527-D623-4070-BFA7-77D40EC8B92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F6EBBA-BF21-4975-8E2D-C1F9EEF1E8ED}" type="doc">
      <dgm:prSet loTypeId="urn:microsoft.com/office/officeart/2005/8/layout/matrix3" loCatId="matrix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59F6030-A725-4957-A60C-F0778C444C83}">
      <dgm:prSet phldrT="[Text]"/>
      <dgm:spPr/>
      <dgm:t>
        <a:bodyPr/>
        <a:lstStyle/>
        <a:p>
          <a:r>
            <a:rPr lang="en-IN" dirty="0"/>
            <a:t>1991</a:t>
          </a:r>
          <a:endParaRPr lang="en-US" dirty="0"/>
        </a:p>
      </dgm:t>
    </dgm:pt>
    <dgm:pt modelId="{8482E7EA-1207-489F-B105-14872F0F31FC}" type="parTrans" cxnId="{5337D4CB-D5B2-424A-B3E6-ED59358942AD}">
      <dgm:prSet/>
      <dgm:spPr/>
      <dgm:t>
        <a:bodyPr/>
        <a:lstStyle/>
        <a:p>
          <a:endParaRPr lang="en-US"/>
        </a:p>
      </dgm:t>
    </dgm:pt>
    <dgm:pt modelId="{4D1174AC-2747-4DF2-988B-7C4F04C8185A}" type="sibTrans" cxnId="{5337D4CB-D5B2-424A-B3E6-ED59358942AD}">
      <dgm:prSet/>
      <dgm:spPr/>
      <dgm:t>
        <a:bodyPr/>
        <a:lstStyle/>
        <a:p>
          <a:endParaRPr lang="en-US"/>
        </a:p>
      </dgm:t>
    </dgm:pt>
    <dgm:pt modelId="{088A2DDF-9887-4D2A-B728-1B6DB03738B6}">
      <dgm:prSet phldrT="[Text]"/>
      <dgm:spPr/>
      <dgm:t>
        <a:bodyPr/>
        <a:lstStyle/>
        <a:p>
          <a:r>
            <a:rPr lang="en-IN" dirty="0"/>
            <a:t>18 Months</a:t>
          </a:r>
          <a:endParaRPr lang="en-US" dirty="0"/>
        </a:p>
      </dgm:t>
    </dgm:pt>
    <dgm:pt modelId="{355B7D5A-021D-4CFA-8104-0A0D57540F2E}" type="parTrans" cxnId="{5FE5AFA3-E978-44AD-8D3F-C282606701F1}">
      <dgm:prSet/>
      <dgm:spPr/>
      <dgm:t>
        <a:bodyPr/>
        <a:lstStyle/>
        <a:p>
          <a:endParaRPr lang="en-US"/>
        </a:p>
      </dgm:t>
    </dgm:pt>
    <dgm:pt modelId="{DF1476F2-72F9-4723-8D21-2B0FA7045E18}" type="sibTrans" cxnId="{5FE5AFA3-E978-44AD-8D3F-C282606701F1}">
      <dgm:prSet/>
      <dgm:spPr/>
      <dgm:t>
        <a:bodyPr/>
        <a:lstStyle/>
        <a:p>
          <a:endParaRPr lang="en-US"/>
        </a:p>
      </dgm:t>
    </dgm:pt>
    <dgm:pt modelId="{797A4B75-E097-4223-9F6E-138CC0C2DED5}">
      <dgm:prSet phldrT="[Text]"/>
      <dgm:spPr/>
      <dgm:t>
        <a:bodyPr/>
        <a:lstStyle/>
        <a:p>
          <a:r>
            <a:rPr lang="en-IN" dirty="0"/>
            <a:t>Oak</a:t>
          </a:r>
          <a:endParaRPr lang="en-US" dirty="0"/>
        </a:p>
      </dgm:t>
    </dgm:pt>
    <dgm:pt modelId="{8EF8C64A-612F-40C5-9EF6-BF3D94F9BC3E}" type="parTrans" cxnId="{D1EFD16A-60D2-4689-BFA0-BCE0448E350B}">
      <dgm:prSet/>
      <dgm:spPr/>
      <dgm:t>
        <a:bodyPr/>
        <a:lstStyle/>
        <a:p>
          <a:endParaRPr lang="en-US"/>
        </a:p>
      </dgm:t>
    </dgm:pt>
    <dgm:pt modelId="{F9772769-D5B8-4063-9D76-399F2D9BBA57}" type="sibTrans" cxnId="{D1EFD16A-60D2-4689-BFA0-BCE0448E350B}">
      <dgm:prSet/>
      <dgm:spPr/>
      <dgm:t>
        <a:bodyPr/>
        <a:lstStyle/>
        <a:p>
          <a:endParaRPr lang="en-US"/>
        </a:p>
      </dgm:t>
    </dgm:pt>
    <dgm:pt modelId="{90846872-D1B8-4CB3-B06E-4660D18433F0}">
      <dgm:prSet phldrT="[Text]"/>
      <dgm:spPr/>
      <dgm:t>
        <a:bodyPr/>
        <a:lstStyle/>
        <a:p>
          <a:r>
            <a:rPr lang="en-IN" dirty="0"/>
            <a:t>1995</a:t>
          </a:r>
        </a:p>
        <a:p>
          <a:r>
            <a:rPr lang="en-IN" dirty="0"/>
            <a:t>Java</a:t>
          </a:r>
          <a:endParaRPr lang="en-US" dirty="0"/>
        </a:p>
      </dgm:t>
    </dgm:pt>
    <dgm:pt modelId="{F7446498-A70B-44A2-A8C5-28B66CEDF5CC}" type="parTrans" cxnId="{6A5BF1AF-3494-4A2C-BC68-9E15E4901952}">
      <dgm:prSet/>
      <dgm:spPr/>
      <dgm:t>
        <a:bodyPr/>
        <a:lstStyle/>
        <a:p>
          <a:endParaRPr lang="en-US"/>
        </a:p>
      </dgm:t>
    </dgm:pt>
    <dgm:pt modelId="{630E504B-CF92-4799-A82F-65A55DF30D2C}" type="sibTrans" cxnId="{6A5BF1AF-3494-4A2C-BC68-9E15E4901952}">
      <dgm:prSet/>
      <dgm:spPr/>
      <dgm:t>
        <a:bodyPr/>
        <a:lstStyle/>
        <a:p>
          <a:endParaRPr lang="en-US"/>
        </a:p>
      </dgm:t>
    </dgm:pt>
    <dgm:pt modelId="{3FC365AE-D544-475E-8AF3-28CC49FEB928}" type="pres">
      <dgm:prSet presAssocID="{3AF6EBBA-BF21-4975-8E2D-C1F9EEF1E8ED}" presName="matrix" presStyleCnt="0">
        <dgm:presLayoutVars>
          <dgm:chMax val="1"/>
          <dgm:dir/>
          <dgm:resizeHandles val="exact"/>
        </dgm:presLayoutVars>
      </dgm:prSet>
      <dgm:spPr/>
    </dgm:pt>
    <dgm:pt modelId="{24C61FA5-7408-46D0-9859-02F210BDBFC5}" type="pres">
      <dgm:prSet presAssocID="{3AF6EBBA-BF21-4975-8E2D-C1F9EEF1E8ED}" presName="diamond" presStyleLbl="bgShp" presStyleIdx="0" presStyleCnt="1"/>
      <dgm:spPr/>
    </dgm:pt>
    <dgm:pt modelId="{F0D86BAD-B97A-408C-A4DB-5438CF413E1E}" type="pres">
      <dgm:prSet presAssocID="{3AF6EBBA-BF21-4975-8E2D-C1F9EEF1E8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7317E4-308A-4DDC-9925-2A181DEE8B47}" type="pres">
      <dgm:prSet presAssocID="{3AF6EBBA-BF21-4975-8E2D-C1F9EEF1E8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C168CA-7A17-4B23-9009-4ECF564955E1}" type="pres">
      <dgm:prSet presAssocID="{3AF6EBBA-BF21-4975-8E2D-C1F9EEF1E8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679059-69DA-4C34-933A-13B65E3C6D01}" type="pres">
      <dgm:prSet presAssocID="{3AF6EBBA-BF21-4975-8E2D-C1F9EEF1E8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5CA8514-F51C-4FD6-AD22-1B9177CD5734}" type="presOf" srcId="{3AF6EBBA-BF21-4975-8E2D-C1F9EEF1E8ED}" destId="{3FC365AE-D544-475E-8AF3-28CC49FEB928}" srcOrd="0" destOrd="0" presId="urn:microsoft.com/office/officeart/2005/8/layout/matrix3"/>
    <dgm:cxn modelId="{76FB121F-093C-4469-A30A-480FBB5E688C}" type="presOf" srcId="{088A2DDF-9887-4D2A-B728-1B6DB03738B6}" destId="{597317E4-308A-4DDC-9925-2A181DEE8B47}" srcOrd="0" destOrd="0" presId="urn:microsoft.com/office/officeart/2005/8/layout/matrix3"/>
    <dgm:cxn modelId="{B1B6A21F-FAE2-4225-AE1D-07A278E4F6C0}" type="presOf" srcId="{90846872-D1B8-4CB3-B06E-4660D18433F0}" destId="{C1679059-69DA-4C34-933A-13B65E3C6D01}" srcOrd="0" destOrd="0" presId="urn:microsoft.com/office/officeart/2005/8/layout/matrix3"/>
    <dgm:cxn modelId="{B107B022-72B5-478F-A4DC-C32C74ACF85D}" type="presOf" srcId="{797A4B75-E097-4223-9F6E-138CC0C2DED5}" destId="{65C168CA-7A17-4B23-9009-4ECF564955E1}" srcOrd="0" destOrd="0" presId="urn:microsoft.com/office/officeart/2005/8/layout/matrix3"/>
    <dgm:cxn modelId="{D1EFD16A-60D2-4689-BFA0-BCE0448E350B}" srcId="{3AF6EBBA-BF21-4975-8E2D-C1F9EEF1E8ED}" destId="{797A4B75-E097-4223-9F6E-138CC0C2DED5}" srcOrd="2" destOrd="0" parTransId="{8EF8C64A-612F-40C5-9EF6-BF3D94F9BC3E}" sibTransId="{F9772769-D5B8-4063-9D76-399F2D9BBA57}"/>
    <dgm:cxn modelId="{5FE5AFA3-E978-44AD-8D3F-C282606701F1}" srcId="{3AF6EBBA-BF21-4975-8E2D-C1F9EEF1E8ED}" destId="{088A2DDF-9887-4D2A-B728-1B6DB03738B6}" srcOrd="1" destOrd="0" parTransId="{355B7D5A-021D-4CFA-8104-0A0D57540F2E}" sibTransId="{DF1476F2-72F9-4723-8D21-2B0FA7045E18}"/>
    <dgm:cxn modelId="{6A5BF1AF-3494-4A2C-BC68-9E15E4901952}" srcId="{3AF6EBBA-BF21-4975-8E2D-C1F9EEF1E8ED}" destId="{90846872-D1B8-4CB3-B06E-4660D18433F0}" srcOrd="3" destOrd="0" parTransId="{F7446498-A70B-44A2-A8C5-28B66CEDF5CC}" sibTransId="{630E504B-CF92-4799-A82F-65A55DF30D2C}"/>
    <dgm:cxn modelId="{5337D4CB-D5B2-424A-B3E6-ED59358942AD}" srcId="{3AF6EBBA-BF21-4975-8E2D-C1F9EEF1E8ED}" destId="{B59F6030-A725-4957-A60C-F0778C444C83}" srcOrd="0" destOrd="0" parTransId="{8482E7EA-1207-489F-B105-14872F0F31FC}" sibTransId="{4D1174AC-2747-4DF2-988B-7C4F04C8185A}"/>
    <dgm:cxn modelId="{8E38CFDD-B22F-45D1-8F8D-3DBD09865828}" type="presOf" srcId="{B59F6030-A725-4957-A60C-F0778C444C83}" destId="{F0D86BAD-B97A-408C-A4DB-5438CF413E1E}" srcOrd="0" destOrd="0" presId="urn:microsoft.com/office/officeart/2005/8/layout/matrix3"/>
    <dgm:cxn modelId="{09366FEE-A398-444D-82AA-9CC54A4F603A}" type="presParOf" srcId="{3FC365AE-D544-475E-8AF3-28CC49FEB928}" destId="{24C61FA5-7408-46D0-9859-02F210BDBFC5}" srcOrd="0" destOrd="0" presId="urn:microsoft.com/office/officeart/2005/8/layout/matrix3"/>
    <dgm:cxn modelId="{2DA150D2-BDF7-4C71-9D71-3CC928ED423D}" type="presParOf" srcId="{3FC365AE-D544-475E-8AF3-28CC49FEB928}" destId="{F0D86BAD-B97A-408C-A4DB-5438CF413E1E}" srcOrd="1" destOrd="0" presId="urn:microsoft.com/office/officeart/2005/8/layout/matrix3"/>
    <dgm:cxn modelId="{575298C6-E030-40D9-BCFA-10AF03AA8F3A}" type="presParOf" srcId="{3FC365AE-D544-475E-8AF3-28CC49FEB928}" destId="{597317E4-308A-4DDC-9925-2A181DEE8B47}" srcOrd="2" destOrd="0" presId="urn:microsoft.com/office/officeart/2005/8/layout/matrix3"/>
    <dgm:cxn modelId="{84E62AEE-2472-43AF-BB6B-A275766EDDF5}" type="presParOf" srcId="{3FC365AE-D544-475E-8AF3-28CC49FEB928}" destId="{65C168CA-7A17-4B23-9009-4ECF564955E1}" srcOrd="3" destOrd="0" presId="urn:microsoft.com/office/officeart/2005/8/layout/matrix3"/>
    <dgm:cxn modelId="{3B2400C6-C85B-4DC0-82DB-1FB320BCC50B}" type="presParOf" srcId="{3FC365AE-D544-475E-8AF3-28CC49FEB928}" destId="{C1679059-69DA-4C34-933A-13B65E3C6D0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6B427-26BC-4532-BAC3-14A374643FE6}" type="doc">
      <dgm:prSet loTypeId="urn:microsoft.com/office/officeart/2005/8/layout/bProcess3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1723FC8-DCCF-4DB5-9FB2-1992593496E5}">
      <dgm:prSet phldrT="[Text]"/>
      <dgm:spPr/>
      <dgm:t>
        <a:bodyPr/>
        <a:lstStyle/>
        <a:p>
          <a:r>
            <a:rPr lang="en-IN" dirty="0"/>
            <a:t>Simple</a:t>
          </a:r>
          <a:endParaRPr lang="en-US" dirty="0"/>
        </a:p>
      </dgm:t>
    </dgm:pt>
    <dgm:pt modelId="{3BFDCABC-CE74-4EAD-8A5A-BEAC60196C59}" type="parTrans" cxnId="{36012FEC-2856-47C7-A831-0AB719510100}">
      <dgm:prSet/>
      <dgm:spPr/>
      <dgm:t>
        <a:bodyPr/>
        <a:lstStyle/>
        <a:p>
          <a:endParaRPr lang="en-US"/>
        </a:p>
      </dgm:t>
    </dgm:pt>
    <dgm:pt modelId="{CF381587-A0C0-4CD9-AA88-19456D41E097}" type="sibTrans" cxnId="{36012FEC-2856-47C7-A831-0AB719510100}">
      <dgm:prSet/>
      <dgm:spPr/>
      <dgm:t>
        <a:bodyPr/>
        <a:lstStyle/>
        <a:p>
          <a:endParaRPr lang="en-US" dirty="0"/>
        </a:p>
      </dgm:t>
    </dgm:pt>
    <dgm:pt modelId="{85775B8E-A546-453D-BA59-398DBE6A9CD5}">
      <dgm:prSet phldrT="[Text]"/>
      <dgm:spPr/>
      <dgm:t>
        <a:bodyPr/>
        <a:lstStyle/>
        <a:p>
          <a:r>
            <a:rPr lang="en-IN" dirty="0"/>
            <a:t>Portable</a:t>
          </a:r>
          <a:endParaRPr lang="en-US" dirty="0"/>
        </a:p>
      </dgm:t>
    </dgm:pt>
    <dgm:pt modelId="{34C3918A-581C-4123-A9FE-FF692E3C2C8C}" type="parTrans" cxnId="{9F232886-1194-4435-9ACC-4800F78B4E18}">
      <dgm:prSet/>
      <dgm:spPr/>
      <dgm:t>
        <a:bodyPr/>
        <a:lstStyle/>
        <a:p>
          <a:endParaRPr lang="en-US"/>
        </a:p>
      </dgm:t>
    </dgm:pt>
    <dgm:pt modelId="{269B79A3-CFE9-4ED2-9284-6F9DAC7FF553}" type="sibTrans" cxnId="{9F232886-1194-4435-9ACC-4800F78B4E18}">
      <dgm:prSet/>
      <dgm:spPr/>
      <dgm:t>
        <a:bodyPr/>
        <a:lstStyle/>
        <a:p>
          <a:endParaRPr lang="en-US" dirty="0"/>
        </a:p>
      </dgm:t>
    </dgm:pt>
    <dgm:pt modelId="{A0EF7113-31F6-497B-96FA-8856B64CDE48}">
      <dgm:prSet phldrT="[Text]"/>
      <dgm:spPr/>
      <dgm:t>
        <a:bodyPr/>
        <a:lstStyle/>
        <a:p>
          <a:r>
            <a:rPr lang="en-IN" dirty="0"/>
            <a:t>Object Oriented</a:t>
          </a:r>
          <a:endParaRPr lang="en-US" dirty="0"/>
        </a:p>
      </dgm:t>
    </dgm:pt>
    <dgm:pt modelId="{DA044265-A4BC-4CE4-8566-D15DD9C7235E}" type="parTrans" cxnId="{770D80E6-030D-4D58-AF3C-4AE54E575AD7}">
      <dgm:prSet/>
      <dgm:spPr/>
      <dgm:t>
        <a:bodyPr/>
        <a:lstStyle/>
        <a:p>
          <a:endParaRPr lang="en-US"/>
        </a:p>
      </dgm:t>
    </dgm:pt>
    <dgm:pt modelId="{A0AEDEF0-D88E-46E4-B816-FF9D6C4E0634}" type="sibTrans" cxnId="{770D80E6-030D-4D58-AF3C-4AE54E575AD7}">
      <dgm:prSet/>
      <dgm:spPr/>
      <dgm:t>
        <a:bodyPr/>
        <a:lstStyle/>
        <a:p>
          <a:endParaRPr lang="en-US" dirty="0"/>
        </a:p>
      </dgm:t>
    </dgm:pt>
    <dgm:pt modelId="{DF91070C-9538-43EE-AFEA-84D908BA559D}">
      <dgm:prSet phldrT="[Text]"/>
      <dgm:spPr/>
      <dgm:t>
        <a:bodyPr/>
        <a:lstStyle/>
        <a:p>
          <a:r>
            <a:rPr lang="en-IN" dirty="0"/>
            <a:t>Secure</a:t>
          </a:r>
          <a:endParaRPr lang="en-US" dirty="0"/>
        </a:p>
      </dgm:t>
    </dgm:pt>
    <dgm:pt modelId="{3BB7ADF5-25FF-43DB-AC97-24317E6113FF}" type="parTrans" cxnId="{BA6A3F90-A916-4827-B25D-E17481DF693D}">
      <dgm:prSet/>
      <dgm:spPr/>
      <dgm:t>
        <a:bodyPr/>
        <a:lstStyle/>
        <a:p>
          <a:endParaRPr lang="en-US"/>
        </a:p>
      </dgm:t>
    </dgm:pt>
    <dgm:pt modelId="{333F2EFF-755D-4C2D-A879-DE3E4DFE6478}" type="sibTrans" cxnId="{BA6A3F90-A916-4827-B25D-E17481DF693D}">
      <dgm:prSet/>
      <dgm:spPr/>
      <dgm:t>
        <a:bodyPr/>
        <a:lstStyle/>
        <a:p>
          <a:endParaRPr lang="en-US" dirty="0"/>
        </a:p>
      </dgm:t>
    </dgm:pt>
    <dgm:pt modelId="{C9BE088B-E2B7-4D36-8C35-21715E7612E1}">
      <dgm:prSet phldrT="[Text]"/>
      <dgm:spPr/>
      <dgm:t>
        <a:bodyPr/>
        <a:lstStyle/>
        <a:p>
          <a:r>
            <a:rPr lang="en-IN" dirty="0"/>
            <a:t>Robust</a:t>
          </a:r>
          <a:endParaRPr lang="en-US" dirty="0"/>
        </a:p>
      </dgm:t>
    </dgm:pt>
    <dgm:pt modelId="{38BC8177-B8C5-410D-B72D-926C16158082}" type="parTrans" cxnId="{56AC0C75-92EF-4FB5-8EAB-53C00760A2B1}">
      <dgm:prSet/>
      <dgm:spPr/>
      <dgm:t>
        <a:bodyPr/>
        <a:lstStyle/>
        <a:p>
          <a:endParaRPr lang="en-US"/>
        </a:p>
      </dgm:t>
    </dgm:pt>
    <dgm:pt modelId="{9C5E6733-DEA6-477C-A5CE-B1B8343E0C50}" type="sibTrans" cxnId="{56AC0C75-92EF-4FB5-8EAB-53C00760A2B1}">
      <dgm:prSet/>
      <dgm:spPr/>
      <dgm:t>
        <a:bodyPr/>
        <a:lstStyle/>
        <a:p>
          <a:endParaRPr lang="en-US" dirty="0"/>
        </a:p>
      </dgm:t>
    </dgm:pt>
    <dgm:pt modelId="{03F2D0A7-2105-4FBF-BBB9-96EFC5CBF318}">
      <dgm:prSet phldrT="[Text]"/>
      <dgm:spPr/>
      <dgm:t>
        <a:bodyPr/>
        <a:lstStyle/>
        <a:p>
          <a:r>
            <a:rPr lang="en-IN" dirty="0"/>
            <a:t>Multithreaded</a:t>
          </a:r>
          <a:endParaRPr lang="en-US" dirty="0"/>
        </a:p>
      </dgm:t>
    </dgm:pt>
    <dgm:pt modelId="{087B8626-55BF-44B6-87D1-1C96FB8E19E7}" type="parTrans" cxnId="{5286242D-5588-44AC-B9FB-4B8EC5A39497}">
      <dgm:prSet/>
      <dgm:spPr/>
      <dgm:t>
        <a:bodyPr/>
        <a:lstStyle/>
        <a:p>
          <a:endParaRPr lang="en-US"/>
        </a:p>
      </dgm:t>
    </dgm:pt>
    <dgm:pt modelId="{0D83C883-4F6B-4FE1-AF3D-9AF88B268606}" type="sibTrans" cxnId="{5286242D-5588-44AC-B9FB-4B8EC5A39497}">
      <dgm:prSet/>
      <dgm:spPr/>
      <dgm:t>
        <a:bodyPr/>
        <a:lstStyle/>
        <a:p>
          <a:endParaRPr lang="en-US" dirty="0"/>
        </a:p>
      </dgm:t>
    </dgm:pt>
    <dgm:pt modelId="{3AF20111-B18D-4011-80EC-B6A9A04A5DA3}">
      <dgm:prSet phldrT="[Text]"/>
      <dgm:spPr/>
      <dgm:t>
        <a:bodyPr/>
        <a:lstStyle/>
        <a:p>
          <a:r>
            <a:rPr lang="en-IN" dirty="0"/>
            <a:t>Architecture Neutral</a:t>
          </a:r>
          <a:endParaRPr lang="en-US" dirty="0"/>
        </a:p>
      </dgm:t>
    </dgm:pt>
    <dgm:pt modelId="{A2440230-F345-44DB-ABA8-9A5545A80B0D}" type="parTrans" cxnId="{FECF41C4-4F2E-4C41-960F-712C6336AF6B}">
      <dgm:prSet/>
      <dgm:spPr/>
      <dgm:t>
        <a:bodyPr/>
        <a:lstStyle/>
        <a:p>
          <a:endParaRPr lang="en-US"/>
        </a:p>
      </dgm:t>
    </dgm:pt>
    <dgm:pt modelId="{1E2D9B5B-46CB-4A74-BD4D-4AAEBB208385}" type="sibTrans" cxnId="{FECF41C4-4F2E-4C41-960F-712C6336AF6B}">
      <dgm:prSet/>
      <dgm:spPr/>
      <dgm:t>
        <a:bodyPr/>
        <a:lstStyle/>
        <a:p>
          <a:endParaRPr lang="en-US" dirty="0"/>
        </a:p>
      </dgm:t>
    </dgm:pt>
    <dgm:pt modelId="{00FCEC5E-1D3D-46F2-A5B3-3736078C6945}">
      <dgm:prSet phldrT="[Text]"/>
      <dgm:spPr/>
      <dgm:t>
        <a:bodyPr/>
        <a:lstStyle/>
        <a:p>
          <a:r>
            <a:rPr lang="en-IN" dirty="0"/>
            <a:t>Interpreted</a:t>
          </a:r>
          <a:endParaRPr lang="en-US" dirty="0"/>
        </a:p>
      </dgm:t>
    </dgm:pt>
    <dgm:pt modelId="{FAF7C601-D558-4F24-AB5F-949186D46141}" type="parTrans" cxnId="{CAC19BA9-0C6D-40C7-A65D-522D00E80781}">
      <dgm:prSet/>
      <dgm:spPr/>
      <dgm:t>
        <a:bodyPr/>
        <a:lstStyle/>
        <a:p>
          <a:endParaRPr lang="en-US"/>
        </a:p>
      </dgm:t>
    </dgm:pt>
    <dgm:pt modelId="{6EEA7694-7318-4D39-B74A-8B84D5BF0205}" type="sibTrans" cxnId="{CAC19BA9-0C6D-40C7-A65D-522D00E80781}">
      <dgm:prSet/>
      <dgm:spPr/>
      <dgm:t>
        <a:bodyPr/>
        <a:lstStyle/>
        <a:p>
          <a:endParaRPr lang="en-US" dirty="0"/>
        </a:p>
      </dgm:t>
    </dgm:pt>
    <dgm:pt modelId="{E8F88AEF-3901-4009-BA23-CE49598007A2}">
      <dgm:prSet phldrT="[Text]"/>
      <dgm:spPr/>
      <dgm:t>
        <a:bodyPr/>
        <a:lstStyle/>
        <a:p>
          <a:r>
            <a:rPr lang="en-IN" dirty="0"/>
            <a:t>High Performance</a:t>
          </a:r>
          <a:endParaRPr lang="en-US" dirty="0"/>
        </a:p>
      </dgm:t>
    </dgm:pt>
    <dgm:pt modelId="{AB1E01CA-732C-4A4C-90B3-EA1DFF41C419}" type="parTrans" cxnId="{D81BF947-67AA-478B-B979-2D94A40B20E6}">
      <dgm:prSet/>
      <dgm:spPr/>
      <dgm:t>
        <a:bodyPr/>
        <a:lstStyle/>
        <a:p>
          <a:endParaRPr lang="en-US"/>
        </a:p>
      </dgm:t>
    </dgm:pt>
    <dgm:pt modelId="{7FF90536-88B3-4E59-9DC6-68F66537D767}" type="sibTrans" cxnId="{D81BF947-67AA-478B-B979-2D94A40B20E6}">
      <dgm:prSet/>
      <dgm:spPr/>
      <dgm:t>
        <a:bodyPr/>
        <a:lstStyle/>
        <a:p>
          <a:endParaRPr lang="en-US" dirty="0"/>
        </a:p>
      </dgm:t>
    </dgm:pt>
    <dgm:pt modelId="{2CA51876-6E00-4808-8A45-2DCAA5999379}">
      <dgm:prSet phldrT="[Text]"/>
      <dgm:spPr/>
      <dgm:t>
        <a:bodyPr/>
        <a:lstStyle/>
        <a:p>
          <a:r>
            <a:rPr lang="en-IN" dirty="0"/>
            <a:t>Distributed</a:t>
          </a:r>
          <a:endParaRPr lang="en-US" dirty="0"/>
        </a:p>
      </dgm:t>
    </dgm:pt>
    <dgm:pt modelId="{9FE5E07E-E5A4-4461-8E95-61AA44B2A89F}" type="parTrans" cxnId="{4C35EFEF-F755-4E72-8B1A-4C3191F9429E}">
      <dgm:prSet/>
      <dgm:spPr/>
      <dgm:t>
        <a:bodyPr/>
        <a:lstStyle/>
        <a:p>
          <a:endParaRPr lang="en-US"/>
        </a:p>
      </dgm:t>
    </dgm:pt>
    <dgm:pt modelId="{848659A4-2DCC-4A52-9511-8E6189D917E4}" type="sibTrans" cxnId="{4C35EFEF-F755-4E72-8B1A-4C3191F9429E}">
      <dgm:prSet/>
      <dgm:spPr/>
      <dgm:t>
        <a:bodyPr/>
        <a:lstStyle/>
        <a:p>
          <a:endParaRPr lang="en-US" dirty="0"/>
        </a:p>
      </dgm:t>
    </dgm:pt>
    <dgm:pt modelId="{ED54D822-BD2B-4A72-8B68-605264012417}">
      <dgm:prSet phldrT="[Text]"/>
      <dgm:spPr/>
      <dgm:t>
        <a:bodyPr/>
        <a:lstStyle/>
        <a:p>
          <a:r>
            <a:rPr lang="en-IN" dirty="0"/>
            <a:t>Dynamic</a:t>
          </a:r>
          <a:endParaRPr lang="en-US" dirty="0"/>
        </a:p>
      </dgm:t>
    </dgm:pt>
    <dgm:pt modelId="{F2AEFC11-9416-4D15-A941-0720C36ABD3D}" type="parTrans" cxnId="{4363FBF8-B92D-4C9A-A939-7E040484D2F3}">
      <dgm:prSet/>
      <dgm:spPr/>
      <dgm:t>
        <a:bodyPr/>
        <a:lstStyle/>
        <a:p>
          <a:endParaRPr lang="en-US"/>
        </a:p>
      </dgm:t>
    </dgm:pt>
    <dgm:pt modelId="{D6444291-6D61-4A23-8FC4-6D8EC904114C}" type="sibTrans" cxnId="{4363FBF8-B92D-4C9A-A939-7E040484D2F3}">
      <dgm:prSet/>
      <dgm:spPr/>
      <dgm:t>
        <a:bodyPr/>
        <a:lstStyle/>
        <a:p>
          <a:endParaRPr lang="en-US"/>
        </a:p>
      </dgm:t>
    </dgm:pt>
    <dgm:pt modelId="{B28310CE-CCE9-4A83-98DD-AE24E7FE91F8}" type="pres">
      <dgm:prSet presAssocID="{1036B427-26BC-4532-BAC3-14A374643FE6}" presName="Name0" presStyleCnt="0">
        <dgm:presLayoutVars>
          <dgm:dir/>
          <dgm:resizeHandles val="exact"/>
        </dgm:presLayoutVars>
      </dgm:prSet>
      <dgm:spPr/>
    </dgm:pt>
    <dgm:pt modelId="{9755A757-EE8F-42C5-AD76-4A8D66F69E29}" type="pres">
      <dgm:prSet presAssocID="{11723FC8-DCCF-4DB5-9FB2-1992593496E5}" presName="node" presStyleLbl="node1" presStyleIdx="0" presStyleCnt="11">
        <dgm:presLayoutVars>
          <dgm:bulletEnabled val="1"/>
        </dgm:presLayoutVars>
      </dgm:prSet>
      <dgm:spPr/>
    </dgm:pt>
    <dgm:pt modelId="{BA2844C9-B1CC-43A3-BC14-E5F7200BAE50}" type="pres">
      <dgm:prSet presAssocID="{CF381587-A0C0-4CD9-AA88-19456D41E097}" presName="sibTrans" presStyleLbl="sibTrans1D1" presStyleIdx="0" presStyleCnt="10"/>
      <dgm:spPr/>
    </dgm:pt>
    <dgm:pt modelId="{178D33EA-6D5A-4D4F-9D16-8925BDEF6992}" type="pres">
      <dgm:prSet presAssocID="{CF381587-A0C0-4CD9-AA88-19456D41E097}" presName="connectorText" presStyleLbl="sibTrans1D1" presStyleIdx="0" presStyleCnt="10"/>
      <dgm:spPr/>
    </dgm:pt>
    <dgm:pt modelId="{F5C4930F-57D1-407D-BFE5-FA1351FA9416}" type="pres">
      <dgm:prSet presAssocID="{DF91070C-9538-43EE-AFEA-84D908BA559D}" presName="node" presStyleLbl="node1" presStyleIdx="1" presStyleCnt="11">
        <dgm:presLayoutVars>
          <dgm:bulletEnabled val="1"/>
        </dgm:presLayoutVars>
      </dgm:prSet>
      <dgm:spPr/>
    </dgm:pt>
    <dgm:pt modelId="{7D397EA8-4F84-46EB-B767-19E820DBBFB1}" type="pres">
      <dgm:prSet presAssocID="{333F2EFF-755D-4C2D-A879-DE3E4DFE6478}" presName="sibTrans" presStyleLbl="sibTrans1D1" presStyleIdx="1" presStyleCnt="10"/>
      <dgm:spPr/>
    </dgm:pt>
    <dgm:pt modelId="{ED5F8D4E-E318-46FB-9CAC-39E8C7DCCDC9}" type="pres">
      <dgm:prSet presAssocID="{333F2EFF-755D-4C2D-A879-DE3E4DFE6478}" presName="connectorText" presStyleLbl="sibTrans1D1" presStyleIdx="1" presStyleCnt="10"/>
      <dgm:spPr/>
    </dgm:pt>
    <dgm:pt modelId="{C567746A-F4ED-4D7B-8B9D-4F250E458279}" type="pres">
      <dgm:prSet presAssocID="{85775B8E-A546-453D-BA59-398DBE6A9CD5}" presName="node" presStyleLbl="node1" presStyleIdx="2" presStyleCnt="11">
        <dgm:presLayoutVars>
          <dgm:bulletEnabled val="1"/>
        </dgm:presLayoutVars>
      </dgm:prSet>
      <dgm:spPr/>
    </dgm:pt>
    <dgm:pt modelId="{B154FCFE-37CC-4F07-9F60-75C181ACBCD1}" type="pres">
      <dgm:prSet presAssocID="{269B79A3-CFE9-4ED2-9284-6F9DAC7FF553}" presName="sibTrans" presStyleLbl="sibTrans1D1" presStyleIdx="2" presStyleCnt="10"/>
      <dgm:spPr/>
    </dgm:pt>
    <dgm:pt modelId="{BFC291E3-74BF-4C59-92FE-05D0BCD6645F}" type="pres">
      <dgm:prSet presAssocID="{269B79A3-CFE9-4ED2-9284-6F9DAC7FF553}" presName="connectorText" presStyleLbl="sibTrans1D1" presStyleIdx="2" presStyleCnt="10"/>
      <dgm:spPr/>
    </dgm:pt>
    <dgm:pt modelId="{41EE4D30-97A4-4153-B900-2C8F3147FAD9}" type="pres">
      <dgm:prSet presAssocID="{A0EF7113-31F6-497B-96FA-8856B64CDE48}" presName="node" presStyleLbl="node1" presStyleIdx="3" presStyleCnt="11">
        <dgm:presLayoutVars>
          <dgm:bulletEnabled val="1"/>
        </dgm:presLayoutVars>
      </dgm:prSet>
      <dgm:spPr/>
    </dgm:pt>
    <dgm:pt modelId="{074B41C5-48B2-4B9C-8ED6-73B5AD12ABEB}" type="pres">
      <dgm:prSet presAssocID="{A0AEDEF0-D88E-46E4-B816-FF9D6C4E0634}" presName="sibTrans" presStyleLbl="sibTrans1D1" presStyleIdx="3" presStyleCnt="10"/>
      <dgm:spPr/>
    </dgm:pt>
    <dgm:pt modelId="{C44B0A49-EA0A-4BEE-A4C4-DB7E6A84E96C}" type="pres">
      <dgm:prSet presAssocID="{A0AEDEF0-D88E-46E4-B816-FF9D6C4E0634}" presName="connectorText" presStyleLbl="sibTrans1D1" presStyleIdx="3" presStyleCnt="10"/>
      <dgm:spPr/>
    </dgm:pt>
    <dgm:pt modelId="{B5A564E3-07DE-4AA0-8319-1D0E163C6861}" type="pres">
      <dgm:prSet presAssocID="{C9BE088B-E2B7-4D36-8C35-21715E7612E1}" presName="node" presStyleLbl="node1" presStyleIdx="4" presStyleCnt="11">
        <dgm:presLayoutVars>
          <dgm:bulletEnabled val="1"/>
        </dgm:presLayoutVars>
      </dgm:prSet>
      <dgm:spPr/>
    </dgm:pt>
    <dgm:pt modelId="{8E1DBA62-2AF5-4FF9-9BC4-12B75C38A505}" type="pres">
      <dgm:prSet presAssocID="{9C5E6733-DEA6-477C-A5CE-B1B8343E0C50}" presName="sibTrans" presStyleLbl="sibTrans1D1" presStyleIdx="4" presStyleCnt="10"/>
      <dgm:spPr/>
    </dgm:pt>
    <dgm:pt modelId="{6589DCDD-1980-4707-90D7-C9605CAEAB4F}" type="pres">
      <dgm:prSet presAssocID="{9C5E6733-DEA6-477C-A5CE-B1B8343E0C50}" presName="connectorText" presStyleLbl="sibTrans1D1" presStyleIdx="4" presStyleCnt="10"/>
      <dgm:spPr/>
    </dgm:pt>
    <dgm:pt modelId="{655FA302-F5BA-44D4-9C24-DCACA4A244E3}" type="pres">
      <dgm:prSet presAssocID="{03F2D0A7-2105-4FBF-BBB9-96EFC5CBF318}" presName="node" presStyleLbl="node1" presStyleIdx="5" presStyleCnt="11">
        <dgm:presLayoutVars>
          <dgm:bulletEnabled val="1"/>
        </dgm:presLayoutVars>
      </dgm:prSet>
      <dgm:spPr/>
    </dgm:pt>
    <dgm:pt modelId="{E55D67D8-48C2-46C0-B01A-162FEF065371}" type="pres">
      <dgm:prSet presAssocID="{0D83C883-4F6B-4FE1-AF3D-9AF88B268606}" presName="sibTrans" presStyleLbl="sibTrans1D1" presStyleIdx="5" presStyleCnt="10"/>
      <dgm:spPr/>
    </dgm:pt>
    <dgm:pt modelId="{9F795272-44F2-4C0E-AE64-FFAB1CA847ED}" type="pres">
      <dgm:prSet presAssocID="{0D83C883-4F6B-4FE1-AF3D-9AF88B268606}" presName="connectorText" presStyleLbl="sibTrans1D1" presStyleIdx="5" presStyleCnt="10"/>
      <dgm:spPr/>
    </dgm:pt>
    <dgm:pt modelId="{51403C14-9BA3-4EBC-82BA-7D3EDB520BE2}" type="pres">
      <dgm:prSet presAssocID="{3AF20111-B18D-4011-80EC-B6A9A04A5DA3}" presName="node" presStyleLbl="node1" presStyleIdx="6" presStyleCnt="11">
        <dgm:presLayoutVars>
          <dgm:bulletEnabled val="1"/>
        </dgm:presLayoutVars>
      </dgm:prSet>
      <dgm:spPr/>
    </dgm:pt>
    <dgm:pt modelId="{9ED0738D-7900-4E13-8796-BDCCECE1BB5C}" type="pres">
      <dgm:prSet presAssocID="{1E2D9B5B-46CB-4A74-BD4D-4AAEBB208385}" presName="sibTrans" presStyleLbl="sibTrans1D1" presStyleIdx="6" presStyleCnt="10"/>
      <dgm:spPr/>
    </dgm:pt>
    <dgm:pt modelId="{476AD4C6-F839-4E46-A2A8-8E946AE42787}" type="pres">
      <dgm:prSet presAssocID="{1E2D9B5B-46CB-4A74-BD4D-4AAEBB208385}" presName="connectorText" presStyleLbl="sibTrans1D1" presStyleIdx="6" presStyleCnt="10"/>
      <dgm:spPr/>
    </dgm:pt>
    <dgm:pt modelId="{B2F270EC-79E5-440B-8654-5353FE143AD3}" type="pres">
      <dgm:prSet presAssocID="{00FCEC5E-1D3D-46F2-A5B3-3736078C6945}" presName="node" presStyleLbl="node1" presStyleIdx="7" presStyleCnt="11">
        <dgm:presLayoutVars>
          <dgm:bulletEnabled val="1"/>
        </dgm:presLayoutVars>
      </dgm:prSet>
      <dgm:spPr/>
    </dgm:pt>
    <dgm:pt modelId="{CD45B711-1F03-49F5-926C-5BB995A2A5BE}" type="pres">
      <dgm:prSet presAssocID="{6EEA7694-7318-4D39-B74A-8B84D5BF0205}" presName="sibTrans" presStyleLbl="sibTrans1D1" presStyleIdx="7" presStyleCnt="10"/>
      <dgm:spPr/>
    </dgm:pt>
    <dgm:pt modelId="{752B0329-4FF9-4452-A0B1-5A1DF385A0FC}" type="pres">
      <dgm:prSet presAssocID="{6EEA7694-7318-4D39-B74A-8B84D5BF0205}" presName="connectorText" presStyleLbl="sibTrans1D1" presStyleIdx="7" presStyleCnt="10"/>
      <dgm:spPr/>
    </dgm:pt>
    <dgm:pt modelId="{C7F42DE3-6581-43C8-9192-7C37AE0FED1F}" type="pres">
      <dgm:prSet presAssocID="{E8F88AEF-3901-4009-BA23-CE49598007A2}" presName="node" presStyleLbl="node1" presStyleIdx="8" presStyleCnt="11">
        <dgm:presLayoutVars>
          <dgm:bulletEnabled val="1"/>
        </dgm:presLayoutVars>
      </dgm:prSet>
      <dgm:spPr/>
    </dgm:pt>
    <dgm:pt modelId="{9CDDF1DA-B933-4C56-9894-F8119FC8D483}" type="pres">
      <dgm:prSet presAssocID="{7FF90536-88B3-4E59-9DC6-68F66537D767}" presName="sibTrans" presStyleLbl="sibTrans1D1" presStyleIdx="8" presStyleCnt="10"/>
      <dgm:spPr/>
    </dgm:pt>
    <dgm:pt modelId="{65BD1613-6D65-41E0-8E85-496C19DAAD40}" type="pres">
      <dgm:prSet presAssocID="{7FF90536-88B3-4E59-9DC6-68F66537D767}" presName="connectorText" presStyleLbl="sibTrans1D1" presStyleIdx="8" presStyleCnt="10"/>
      <dgm:spPr/>
    </dgm:pt>
    <dgm:pt modelId="{2A8E3A7A-19C3-4115-ABF0-93A1C5EE57E5}" type="pres">
      <dgm:prSet presAssocID="{2CA51876-6E00-4808-8A45-2DCAA5999379}" presName="node" presStyleLbl="node1" presStyleIdx="9" presStyleCnt="11">
        <dgm:presLayoutVars>
          <dgm:bulletEnabled val="1"/>
        </dgm:presLayoutVars>
      </dgm:prSet>
      <dgm:spPr/>
    </dgm:pt>
    <dgm:pt modelId="{66DA7388-2E75-4940-BC1E-BB5C8946DAE8}" type="pres">
      <dgm:prSet presAssocID="{848659A4-2DCC-4A52-9511-8E6189D917E4}" presName="sibTrans" presStyleLbl="sibTrans1D1" presStyleIdx="9" presStyleCnt="10"/>
      <dgm:spPr/>
    </dgm:pt>
    <dgm:pt modelId="{D830F0D2-F1FC-4068-A675-D7BDA97284B1}" type="pres">
      <dgm:prSet presAssocID="{848659A4-2DCC-4A52-9511-8E6189D917E4}" presName="connectorText" presStyleLbl="sibTrans1D1" presStyleIdx="9" presStyleCnt="10"/>
      <dgm:spPr/>
    </dgm:pt>
    <dgm:pt modelId="{5E449D9B-10FD-4735-A746-93DAAB4E1953}" type="pres">
      <dgm:prSet presAssocID="{ED54D822-BD2B-4A72-8B68-60526401241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0B2B001-5908-4B5E-93C2-E3F20CBE5D36}" type="presOf" srcId="{7FF90536-88B3-4E59-9DC6-68F66537D767}" destId="{65BD1613-6D65-41E0-8E85-496C19DAAD40}" srcOrd="1" destOrd="0" presId="urn:microsoft.com/office/officeart/2005/8/layout/bProcess3"/>
    <dgm:cxn modelId="{E81F421C-D35B-49E9-800B-C77081D8EB15}" type="presOf" srcId="{00FCEC5E-1D3D-46F2-A5B3-3736078C6945}" destId="{B2F270EC-79E5-440B-8654-5353FE143AD3}" srcOrd="0" destOrd="0" presId="urn:microsoft.com/office/officeart/2005/8/layout/bProcess3"/>
    <dgm:cxn modelId="{8DDDA91E-01A2-49A7-8873-6BFD439466BA}" type="presOf" srcId="{C9BE088B-E2B7-4D36-8C35-21715E7612E1}" destId="{B5A564E3-07DE-4AA0-8319-1D0E163C6861}" srcOrd="0" destOrd="0" presId="urn:microsoft.com/office/officeart/2005/8/layout/bProcess3"/>
    <dgm:cxn modelId="{37FF8621-4A68-4822-ADA8-F8D21BD7DA68}" type="presOf" srcId="{848659A4-2DCC-4A52-9511-8E6189D917E4}" destId="{66DA7388-2E75-4940-BC1E-BB5C8946DAE8}" srcOrd="0" destOrd="0" presId="urn:microsoft.com/office/officeart/2005/8/layout/bProcess3"/>
    <dgm:cxn modelId="{ED9E102B-6711-4958-A0F1-7EA243942C75}" type="presOf" srcId="{1E2D9B5B-46CB-4A74-BD4D-4AAEBB208385}" destId="{476AD4C6-F839-4E46-A2A8-8E946AE42787}" srcOrd="1" destOrd="0" presId="urn:microsoft.com/office/officeart/2005/8/layout/bProcess3"/>
    <dgm:cxn modelId="{2BAF572B-C86B-4FD7-9330-743F374E69E3}" type="presOf" srcId="{85775B8E-A546-453D-BA59-398DBE6A9CD5}" destId="{C567746A-F4ED-4D7B-8B9D-4F250E458279}" srcOrd="0" destOrd="0" presId="urn:microsoft.com/office/officeart/2005/8/layout/bProcess3"/>
    <dgm:cxn modelId="{5286242D-5588-44AC-B9FB-4B8EC5A39497}" srcId="{1036B427-26BC-4532-BAC3-14A374643FE6}" destId="{03F2D0A7-2105-4FBF-BBB9-96EFC5CBF318}" srcOrd="5" destOrd="0" parTransId="{087B8626-55BF-44B6-87D1-1C96FB8E19E7}" sibTransId="{0D83C883-4F6B-4FE1-AF3D-9AF88B268606}"/>
    <dgm:cxn modelId="{27B67539-EEEF-49A8-971B-2982F4C131DC}" type="presOf" srcId="{333F2EFF-755D-4C2D-A879-DE3E4DFE6478}" destId="{ED5F8D4E-E318-46FB-9CAC-39E8C7DCCDC9}" srcOrd="1" destOrd="0" presId="urn:microsoft.com/office/officeart/2005/8/layout/bProcess3"/>
    <dgm:cxn modelId="{3C48A85F-ABD9-4F08-B1A9-CFAC9B71B6F5}" type="presOf" srcId="{A0EF7113-31F6-497B-96FA-8856B64CDE48}" destId="{41EE4D30-97A4-4153-B900-2C8F3147FAD9}" srcOrd="0" destOrd="0" presId="urn:microsoft.com/office/officeart/2005/8/layout/bProcess3"/>
    <dgm:cxn modelId="{384E9945-BF9B-4F82-8D1C-F267E3E1CA17}" type="presOf" srcId="{848659A4-2DCC-4A52-9511-8E6189D917E4}" destId="{D830F0D2-F1FC-4068-A675-D7BDA97284B1}" srcOrd="1" destOrd="0" presId="urn:microsoft.com/office/officeart/2005/8/layout/bProcess3"/>
    <dgm:cxn modelId="{D81BF947-67AA-478B-B979-2D94A40B20E6}" srcId="{1036B427-26BC-4532-BAC3-14A374643FE6}" destId="{E8F88AEF-3901-4009-BA23-CE49598007A2}" srcOrd="8" destOrd="0" parTransId="{AB1E01CA-732C-4A4C-90B3-EA1DFF41C419}" sibTransId="{7FF90536-88B3-4E59-9DC6-68F66537D767}"/>
    <dgm:cxn modelId="{8A22476B-838E-4452-9F3A-C4FC72705019}" type="presOf" srcId="{9C5E6733-DEA6-477C-A5CE-B1B8343E0C50}" destId="{8E1DBA62-2AF5-4FF9-9BC4-12B75C38A505}" srcOrd="0" destOrd="0" presId="urn:microsoft.com/office/officeart/2005/8/layout/bProcess3"/>
    <dgm:cxn modelId="{2E38B66E-39D6-46FD-9DE3-AD089CF4382E}" type="presOf" srcId="{CF381587-A0C0-4CD9-AA88-19456D41E097}" destId="{178D33EA-6D5A-4D4F-9D16-8925BDEF6992}" srcOrd="1" destOrd="0" presId="urn:microsoft.com/office/officeart/2005/8/layout/bProcess3"/>
    <dgm:cxn modelId="{5EEB2872-02F5-41F9-9A03-0F667CB72BE3}" type="presOf" srcId="{6EEA7694-7318-4D39-B74A-8B84D5BF0205}" destId="{CD45B711-1F03-49F5-926C-5BB995A2A5BE}" srcOrd="0" destOrd="0" presId="urn:microsoft.com/office/officeart/2005/8/layout/bProcess3"/>
    <dgm:cxn modelId="{9FE53E72-E667-4A3C-B798-AEFF2A574716}" type="presOf" srcId="{A0AEDEF0-D88E-46E4-B816-FF9D6C4E0634}" destId="{074B41C5-48B2-4B9C-8ED6-73B5AD12ABEB}" srcOrd="0" destOrd="0" presId="urn:microsoft.com/office/officeart/2005/8/layout/bProcess3"/>
    <dgm:cxn modelId="{90AB2554-52D1-474A-ADA2-C3876791736C}" type="presOf" srcId="{7FF90536-88B3-4E59-9DC6-68F66537D767}" destId="{9CDDF1DA-B933-4C56-9894-F8119FC8D483}" srcOrd="0" destOrd="0" presId="urn:microsoft.com/office/officeart/2005/8/layout/bProcess3"/>
    <dgm:cxn modelId="{56AC0C75-92EF-4FB5-8EAB-53C00760A2B1}" srcId="{1036B427-26BC-4532-BAC3-14A374643FE6}" destId="{C9BE088B-E2B7-4D36-8C35-21715E7612E1}" srcOrd="4" destOrd="0" parTransId="{38BC8177-B8C5-410D-B72D-926C16158082}" sibTransId="{9C5E6733-DEA6-477C-A5CE-B1B8343E0C50}"/>
    <dgm:cxn modelId="{B5247755-B837-423B-9F45-DE04A91F7096}" type="presOf" srcId="{0D83C883-4F6B-4FE1-AF3D-9AF88B268606}" destId="{9F795272-44F2-4C0E-AE64-FFAB1CA847ED}" srcOrd="1" destOrd="0" presId="urn:microsoft.com/office/officeart/2005/8/layout/bProcess3"/>
    <dgm:cxn modelId="{6CDF0E76-6236-4F31-A771-193F0824F0C7}" type="presOf" srcId="{6EEA7694-7318-4D39-B74A-8B84D5BF0205}" destId="{752B0329-4FF9-4452-A0B1-5A1DF385A0FC}" srcOrd="1" destOrd="0" presId="urn:microsoft.com/office/officeart/2005/8/layout/bProcess3"/>
    <dgm:cxn modelId="{2CB28457-CFE6-4469-A605-6DEB1C98AEDF}" type="presOf" srcId="{269B79A3-CFE9-4ED2-9284-6F9DAC7FF553}" destId="{BFC291E3-74BF-4C59-92FE-05D0BCD6645F}" srcOrd="1" destOrd="0" presId="urn:microsoft.com/office/officeart/2005/8/layout/bProcess3"/>
    <dgm:cxn modelId="{1528927A-C639-427C-A022-800F3698427C}" type="presOf" srcId="{269B79A3-CFE9-4ED2-9284-6F9DAC7FF553}" destId="{B154FCFE-37CC-4F07-9F60-75C181ACBCD1}" srcOrd="0" destOrd="0" presId="urn:microsoft.com/office/officeart/2005/8/layout/bProcess3"/>
    <dgm:cxn modelId="{9F232886-1194-4435-9ACC-4800F78B4E18}" srcId="{1036B427-26BC-4532-BAC3-14A374643FE6}" destId="{85775B8E-A546-453D-BA59-398DBE6A9CD5}" srcOrd="2" destOrd="0" parTransId="{34C3918A-581C-4123-A9FE-FF692E3C2C8C}" sibTransId="{269B79A3-CFE9-4ED2-9284-6F9DAC7FF553}"/>
    <dgm:cxn modelId="{8C8F8F87-87CC-4E43-B0A9-EAE49DB381BA}" type="presOf" srcId="{03F2D0A7-2105-4FBF-BBB9-96EFC5CBF318}" destId="{655FA302-F5BA-44D4-9C24-DCACA4A244E3}" srcOrd="0" destOrd="0" presId="urn:microsoft.com/office/officeart/2005/8/layout/bProcess3"/>
    <dgm:cxn modelId="{D286608A-BCD4-4DE6-9EF2-866884F71D34}" type="presOf" srcId="{E8F88AEF-3901-4009-BA23-CE49598007A2}" destId="{C7F42DE3-6581-43C8-9192-7C37AE0FED1F}" srcOrd="0" destOrd="0" presId="urn:microsoft.com/office/officeart/2005/8/layout/bProcess3"/>
    <dgm:cxn modelId="{BA6A3F90-A916-4827-B25D-E17481DF693D}" srcId="{1036B427-26BC-4532-BAC3-14A374643FE6}" destId="{DF91070C-9538-43EE-AFEA-84D908BA559D}" srcOrd="1" destOrd="0" parTransId="{3BB7ADF5-25FF-43DB-AC97-24317E6113FF}" sibTransId="{333F2EFF-755D-4C2D-A879-DE3E4DFE6478}"/>
    <dgm:cxn modelId="{C397CC90-CE59-42A3-9251-67AA2750CB10}" type="presOf" srcId="{1E2D9B5B-46CB-4A74-BD4D-4AAEBB208385}" destId="{9ED0738D-7900-4E13-8796-BDCCECE1BB5C}" srcOrd="0" destOrd="0" presId="urn:microsoft.com/office/officeart/2005/8/layout/bProcess3"/>
    <dgm:cxn modelId="{BAF5AAA1-CB45-414E-8B86-A6FB2848C2AA}" type="presOf" srcId="{11723FC8-DCCF-4DB5-9FB2-1992593496E5}" destId="{9755A757-EE8F-42C5-AD76-4A8D66F69E29}" srcOrd="0" destOrd="0" presId="urn:microsoft.com/office/officeart/2005/8/layout/bProcess3"/>
    <dgm:cxn modelId="{B02B9AA3-DB93-42EC-AEB8-E32429C9A3E3}" type="presOf" srcId="{333F2EFF-755D-4C2D-A879-DE3E4DFE6478}" destId="{7D397EA8-4F84-46EB-B767-19E820DBBFB1}" srcOrd="0" destOrd="0" presId="urn:microsoft.com/office/officeart/2005/8/layout/bProcess3"/>
    <dgm:cxn modelId="{15F52DA8-D213-4265-9A52-2DCC29F52BC0}" type="presOf" srcId="{ED54D822-BD2B-4A72-8B68-605264012417}" destId="{5E449D9B-10FD-4735-A746-93DAAB4E1953}" srcOrd="0" destOrd="0" presId="urn:microsoft.com/office/officeart/2005/8/layout/bProcess3"/>
    <dgm:cxn modelId="{CAC19BA9-0C6D-40C7-A65D-522D00E80781}" srcId="{1036B427-26BC-4532-BAC3-14A374643FE6}" destId="{00FCEC5E-1D3D-46F2-A5B3-3736078C6945}" srcOrd="7" destOrd="0" parTransId="{FAF7C601-D558-4F24-AB5F-949186D46141}" sibTransId="{6EEA7694-7318-4D39-B74A-8B84D5BF0205}"/>
    <dgm:cxn modelId="{D7A6BBB4-075C-4898-A3D2-C03338A33294}" type="presOf" srcId="{2CA51876-6E00-4808-8A45-2DCAA5999379}" destId="{2A8E3A7A-19C3-4115-ABF0-93A1C5EE57E5}" srcOrd="0" destOrd="0" presId="urn:microsoft.com/office/officeart/2005/8/layout/bProcess3"/>
    <dgm:cxn modelId="{A55F51BF-D711-4DD8-9F05-6AB94FF3FAEB}" type="presOf" srcId="{DF91070C-9538-43EE-AFEA-84D908BA559D}" destId="{F5C4930F-57D1-407D-BFE5-FA1351FA9416}" srcOrd="0" destOrd="0" presId="urn:microsoft.com/office/officeart/2005/8/layout/bProcess3"/>
    <dgm:cxn modelId="{FECF41C4-4F2E-4C41-960F-712C6336AF6B}" srcId="{1036B427-26BC-4532-BAC3-14A374643FE6}" destId="{3AF20111-B18D-4011-80EC-B6A9A04A5DA3}" srcOrd="6" destOrd="0" parTransId="{A2440230-F345-44DB-ABA8-9A5545A80B0D}" sibTransId="{1E2D9B5B-46CB-4A74-BD4D-4AAEBB208385}"/>
    <dgm:cxn modelId="{19BC59C5-22BA-435D-8634-0400C1D68882}" type="presOf" srcId="{1036B427-26BC-4532-BAC3-14A374643FE6}" destId="{B28310CE-CCE9-4A83-98DD-AE24E7FE91F8}" srcOrd="0" destOrd="0" presId="urn:microsoft.com/office/officeart/2005/8/layout/bProcess3"/>
    <dgm:cxn modelId="{537716D7-F638-405D-ABA1-4A6224E4C04C}" type="presOf" srcId="{A0AEDEF0-D88E-46E4-B816-FF9D6C4E0634}" destId="{C44B0A49-EA0A-4BEE-A4C4-DB7E6A84E96C}" srcOrd="1" destOrd="0" presId="urn:microsoft.com/office/officeart/2005/8/layout/bProcess3"/>
    <dgm:cxn modelId="{DAC933D9-629F-4217-8062-D8BF7491204C}" type="presOf" srcId="{9C5E6733-DEA6-477C-A5CE-B1B8343E0C50}" destId="{6589DCDD-1980-4707-90D7-C9605CAEAB4F}" srcOrd="1" destOrd="0" presId="urn:microsoft.com/office/officeart/2005/8/layout/bProcess3"/>
    <dgm:cxn modelId="{770D80E6-030D-4D58-AF3C-4AE54E575AD7}" srcId="{1036B427-26BC-4532-BAC3-14A374643FE6}" destId="{A0EF7113-31F6-497B-96FA-8856B64CDE48}" srcOrd="3" destOrd="0" parTransId="{DA044265-A4BC-4CE4-8566-D15DD9C7235E}" sibTransId="{A0AEDEF0-D88E-46E4-B816-FF9D6C4E0634}"/>
    <dgm:cxn modelId="{D2545AE8-8B2D-4596-BF90-060D877EEF59}" type="presOf" srcId="{0D83C883-4F6B-4FE1-AF3D-9AF88B268606}" destId="{E55D67D8-48C2-46C0-B01A-162FEF065371}" srcOrd="0" destOrd="0" presId="urn:microsoft.com/office/officeart/2005/8/layout/bProcess3"/>
    <dgm:cxn modelId="{36012FEC-2856-47C7-A831-0AB719510100}" srcId="{1036B427-26BC-4532-BAC3-14A374643FE6}" destId="{11723FC8-DCCF-4DB5-9FB2-1992593496E5}" srcOrd="0" destOrd="0" parTransId="{3BFDCABC-CE74-4EAD-8A5A-BEAC60196C59}" sibTransId="{CF381587-A0C0-4CD9-AA88-19456D41E097}"/>
    <dgm:cxn modelId="{4C35EFEF-F755-4E72-8B1A-4C3191F9429E}" srcId="{1036B427-26BC-4532-BAC3-14A374643FE6}" destId="{2CA51876-6E00-4808-8A45-2DCAA5999379}" srcOrd="9" destOrd="0" parTransId="{9FE5E07E-E5A4-4461-8E95-61AA44B2A89F}" sibTransId="{848659A4-2DCC-4A52-9511-8E6189D917E4}"/>
    <dgm:cxn modelId="{AE0A57F1-9428-4D47-8706-69A9E01109A9}" type="presOf" srcId="{CF381587-A0C0-4CD9-AA88-19456D41E097}" destId="{BA2844C9-B1CC-43A3-BC14-E5F7200BAE50}" srcOrd="0" destOrd="0" presId="urn:microsoft.com/office/officeart/2005/8/layout/bProcess3"/>
    <dgm:cxn modelId="{32E9FFF3-9B9B-4F3F-8449-016FB35E31FE}" type="presOf" srcId="{3AF20111-B18D-4011-80EC-B6A9A04A5DA3}" destId="{51403C14-9BA3-4EBC-82BA-7D3EDB520BE2}" srcOrd="0" destOrd="0" presId="urn:microsoft.com/office/officeart/2005/8/layout/bProcess3"/>
    <dgm:cxn modelId="{4363FBF8-B92D-4C9A-A939-7E040484D2F3}" srcId="{1036B427-26BC-4532-BAC3-14A374643FE6}" destId="{ED54D822-BD2B-4A72-8B68-605264012417}" srcOrd="10" destOrd="0" parTransId="{F2AEFC11-9416-4D15-A941-0720C36ABD3D}" sibTransId="{D6444291-6D61-4A23-8FC4-6D8EC904114C}"/>
    <dgm:cxn modelId="{E6651413-CFF1-467F-B45A-4B4DC2C0C191}" type="presParOf" srcId="{B28310CE-CCE9-4A83-98DD-AE24E7FE91F8}" destId="{9755A757-EE8F-42C5-AD76-4A8D66F69E29}" srcOrd="0" destOrd="0" presId="urn:microsoft.com/office/officeart/2005/8/layout/bProcess3"/>
    <dgm:cxn modelId="{4E73C34C-913E-4CEB-AC5D-C727931561FC}" type="presParOf" srcId="{B28310CE-CCE9-4A83-98DD-AE24E7FE91F8}" destId="{BA2844C9-B1CC-43A3-BC14-E5F7200BAE50}" srcOrd="1" destOrd="0" presId="urn:microsoft.com/office/officeart/2005/8/layout/bProcess3"/>
    <dgm:cxn modelId="{0DC8E8FA-305A-4E62-8889-1A07283171D0}" type="presParOf" srcId="{BA2844C9-B1CC-43A3-BC14-E5F7200BAE50}" destId="{178D33EA-6D5A-4D4F-9D16-8925BDEF6992}" srcOrd="0" destOrd="0" presId="urn:microsoft.com/office/officeart/2005/8/layout/bProcess3"/>
    <dgm:cxn modelId="{CFE1B3B4-354B-403B-9A95-FF64DC59668C}" type="presParOf" srcId="{B28310CE-CCE9-4A83-98DD-AE24E7FE91F8}" destId="{F5C4930F-57D1-407D-BFE5-FA1351FA9416}" srcOrd="2" destOrd="0" presId="urn:microsoft.com/office/officeart/2005/8/layout/bProcess3"/>
    <dgm:cxn modelId="{6DFC36CD-28D6-4D67-B768-704CBA128F5B}" type="presParOf" srcId="{B28310CE-CCE9-4A83-98DD-AE24E7FE91F8}" destId="{7D397EA8-4F84-46EB-B767-19E820DBBFB1}" srcOrd="3" destOrd="0" presId="urn:microsoft.com/office/officeart/2005/8/layout/bProcess3"/>
    <dgm:cxn modelId="{385727DB-B843-4931-A85F-2C2C45E145AF}" type="presParOf" srcId="{7D397EA8-4F84-46EB-B767-19E820DBBFB1}" destId="{ED5F8D4E-E318-46FB-9CAC-39E8C7DCCDC9}" srcOrd="0" destOrd="0" presId="urn:microsoft.com/office/officeart/2005/8/layout/bProcess3"/>
    <dgm:cxn modelId="{38D0ABF0-E9DF-428F-A1CD-76FDE25FB88E}" type="presParOf" srcId="{B28310CE-CCE9-4A83-98DD-AE24E7FE91F8}" destId="{C567746A-F4ED-4D7B-8B9D-4F250E458279}" srcOrd="4" destOrd="0" presId="urn:microsoft.com/office/officeart/2005/8/layout/bProcess3"/>
    <dgm:cxn modelId="{8238A061-FF30-477A-A52A-9328062C44EB}" type="presParOf" srcId="{B28310CE-CCE9-4A83-98DD-AE24E7FE91F8}" destId="{B154FCFE-37CC-4F07-9F60-75C181ACBCD1}" srcOrd="5" destOrd="0" presId="urn:microsoft.com/office/officeart/2005/8/layout/bProcess3"/>
    <dgm:cxn modelId="{769276BA-1169-4E9B-8C78-837AA0E00C4E}" type="presParOf" srcId="{B154FCFE-37CC-4F07-9F60-75C181ACBCD1}" destId="{BFC291E3-74BF-4C59-92FE-05D0BCD6645F}" srcOrd="0" destOrd="0" presId="urn:microsoft.com/office/officeart/2005/8/layout/bProcess3"/>
    <dgm:cxn modelId="{89B29BE4-47BA-4CB0-8EEF-5BF31F3D37A9}" type="presParOf" srcId="{B28310CE-CCE9-4A83-98DD-AE24E7FE91F8}" destId="{41EE4D30-97A4-4153-B900-2C8F3147FAD9}" srcOrd="6" destOrd="0" presId="urn:microsoft.com/office/officeart/2005/8/layout/bProcess3"/>
    <dgm:cxn modelId="{D34253B3-F685-4E4C-9DDB-7B90EB6C678C}" type="presParOf" srcId="{B28310CE-CCE9-4A83-98DD-AE24E7FE91F8}" destId="{074B41C5-48B2-4B9C-8ED6-73B5AD12ABEB}" srcOrd="7" destOrd="0" presId="urn:microsoft.com/office/officeart/2005/8/layout/bProcess3"/>
    <dgm:cxn modelId="{BBF98DDC-30F1-4357-B462-2D6A26749CB9}" type="presParOf" srcId="{074B41C5-48B2-4B9C-8ED6-73B5AD12ABEB}" destId="{C44B0A49-EA0A-4BEE-A4C4-DB7E6A84E96C}" srcOrd="0" destOrd="0" presId="urn:microsoft.com/office/officeart/2005/8/layout/bProcess3"/>
    <dgm:cxn modelId="{52B6B57B-6281-4852-96D2-92E806A73679}" type="presParOf" srcId="{B28310CE-CCE9-4A83-98DD-AE24E7FE91F8}" destId="{B5A564E3-07DE-4AA0-8319-1D0E163C6861}" srcOrd="8" destOrd="0" presId="urn:microsoft.com/office/officeart/2005/8/layout/bProcess3"/>
    <dgm:cxn modelId="{E586D100-6C94-43BB-85A7-D027008EC8DC}" type="presParOf" srcId="{B28310CE-CCE9-4A83-98DD-AE24E7FE91F8}" destId="{8E1DBA62-2AF5-4FF9-9BC4-12B75C38A505}" srcOrd="9" destOrd="0" presId="urn:microsoft.com/office/officeart/2005/8/layout/bProcess3"/>
    <dgm:cxn modelId="{F5A89EC7-53AD-4A42-A03B-0BE84D7918F2}" type="presParOf" srcId="{8E1DBA62-2AF5-4FF9-9BC4-12B75C38A505}" destId="{6589DCDD-1980-4707-90D7-C9605CAEAB4F}" srcOrd="0" destOrd="0" presId="urn:microsoft.com/office/officeart/2005/8/layout/bProcess3"/>
    <dgm:cxn modelId="{FE571B50-77E6-4076-A030-59F94030BDBE}" type="presParOf" srcId="{B28310CE-CCE9-4A83-98DD-AE24E7FE91F8}" destId="{655FA302-F5BA-44D4-9C24-DCACA4A244E3}" srcOrd="10" destOrd="0" presId="urn:microsoft.com/office/officeart/2005/8/layout/bProcess3"/>
    <dgm:cxn modelId="{9098D9AC-5462-4B9F-B55E-DBB1DDCE64FA}" type="presParOf" srcId="{B28310CE-CCE9-4A83-98DD-AE24E7FE91F8}" destId="{E55D67D8-48C2-46C0-B01A-162FEF065371}" srcOrd="11" destOrd="0" presId="urn:microsoft.com/office/officeart/2005/8/layout/bProcess3"/>
    <dgm:cxn modelId="{04E5283C-BBB8-475B-8C61-2D13B4B3722E}" type="presParOf" srcId="{E55D67D8-48C2-46C0-B01A-162FEF065371}" destId="{9F795272-44F2-4C0E-AE64-FFAB1CA847ED}" srcOrd="0" destOrd="0" presId="urn:microsoft.com/office/officeart/2005/8/layout/bProcess3"/>
    <dgm:cxn modelId="{87AD5B8A-85F7-428C-9B01-F36EE711FB14}" type="presParOf" srcId="{B28310CE-CCE9-4A83-98DD-AE24E7FE91F8}" destId="{51403C14-9BA3-4EBC-82BA-7D3EDB520BE2}" srcOrd="12" destOrd="0" presId="urn:microsoft.com/office/officeart/2005/8/layout/bProcess3"/>
    <dgm:cxn modelId="{14E25B52-F213-4466-B171-C6D9FC3479E1}" type="presParOf" srcId="{B28310CE-CCE9-4A83-98DD-AE24E7FE91F8}" destId="{9ED0738D-7900-4E13-8796-BDCCECE1BB5C}" srcOrd="13" destOrd="0" presId="urn:microsoft.com/office/officeart/2005/8/layout/bProcess3"/>
    <dgm:cxn modelId="{41A5DEE2-88E3-4536-93C4-2E3FC66CBE58}" type="presParOf" srcId="{9ED0738D-7900-4E13-8796-BDCCECE1BB5C}" destId="{476AD4C6-F839-4E46-A2A8-8E946AE42787}" srcOrd="0" destOrd="0" presId="urn:microsoft.com/office/officeart/2005/8/layout/bProcess3"/>
    <dgm:cxn modelId="{9914EB1E-FF38-4E80-8686-7887987BFFD2}" type="presParOf" srcId="{B28310CE-CCE9-4A83-98DD-AE24E7FE91F8}" destId="{B2F270EC-79E5-440B-8654-5353FE143AD3}" srcOrd="14" destOrd="0" presId="urn:microsoft.com/office/officeart/2005/8/layout/bProcess3"/>
    <dgm:cxn modelId="{1B1DD4C5-5E45-4235-88F5-81E4FD331ACC}" type="presParOf" srcId="{B28310CE-CCE9-4A83-98DD-AE24E7FE91F8}" destId="{CD45B711-1F03-49F5-926C-5BB995A2A5BE}" srcOrd="15" destOrd="0" presId="urn:microsoft.com/office/officeart/2005/8/layout/bProcess3"/>
    <dgm:cxn modelId="{D9FE7E02-759D-4010-9718-BA8AB4003DEF}" type="presParOf" srcId="{CD45B711-1F03-49F5-926C-5BB995A2A5BE}" destId="{752B0329-4FF9-4452-A0B1-5A1DF385A0FC}" srcOrd="0" destOrd="0" presId="urn:microsoft.com/office/officeart/2005/8/layout/bProcess3"/>
    <dgm:cxn modelId="{E89F54AA-17A3-435C-9182-C686B9EA2040}" type="presParOf" srcId="{B28310CE-CCE9-4A83-98DD-AE24E7FE91F8}" destId="{C7F42DE3-6581-43C8-9192-7C37AE0FED1F}" srcOrd="16" destOrd="0" presId="urn:microsoft.com/office/officeart/2005/8/layout/bProcess3"/>
    <dgm:cxn modelId="{88622490-C9FA-4377-80B2-309EA42BD65B}" type="presParOf" srcId="{B28310CE-CCE9-4A83-98DD-AE24E7FE91F8}" destId="{9CDDF1DA-B933-4C56-9894-F8119FC8D483}" srcOrd="17" destOrd="0" presId="urn:microsoft.com/office/officeart/2005/8/layout/bProcess3"/>
    <dgm:cxn modelId="{40FE508A-C054-408F-8B72-D165B2740736}" type="presParOf" srcId="{9CDDF1DA-B933-4C56-9894-F8119FC8D483}" destId="{65BD1613-6D65-41E0-8E85-496C19DAAD40}" srcOrd="0" destOrd="0" presId="urn:microsoft.com/office/officeart/2005/8/layout/bProcess3"/>
    <dgm:cxn modelId="{86C7B00D-9AF0-4D92-9D34-E1C6F743AA50}" type="presParOf" srcId="{B28310CE-CCE9-4A83-98DD-AE24E7FE91F8}" destId="{2A8E3A7A-19C3-4115-ABF0-93A1C5EE57E5}" srcOrd="18" destOrd="0" presId="urn:microsoft.com/office/officeart/2005/8/layout/bProcess3"/>
    <dgm:cxn modelId="{E72A1BC9-B453-420A-A7DF-FB5DE5E9423C}" type="presParOf" srcId="{B28310CE-CCE9-4A83-98DD-AE24E7FE91F8}" destId="{66DA7388-2E75-4940-BC1E-BB5C8946DAE8}" srcOrd="19" destOrd="0" presId="urn:microsoft.com/office/officeart/2005/8/layout/bProcess3"/>
    <dgm:cxn modelId="{41CC750F-80E8-40A1-AF56-E2F24C354AB1}" type="presParOf" srcId="{66DA7388-2E75-4940-BC1E-BB5C8946DAE8}" destId="{D830F0D2-F1FC-4068-A675-D7BDA97284B1}" srcOrd="0" destOrd="0" presId="urn:microsoft.com/office/officeart/2005/8/layout/bProcess3"/>
    <dgm:cxn modelId="{A569631A-14EF-4604-9E33-5D7AA6AF8393}" type="presParOf" srcId="{B28310CE-CCE9-4A83-98DD-AE24E7FE91F8}" destId="{5E449D9B-10FD-4735-A746-93DAAB4E1953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E0CCE-BBF9-4672-9B33-F646B1BB9471}" type="doc">
      <dgm:prSet loTypeId="urn:microsoft.com/office/officeart/2005/8/layout/matrix1" loCatId="matrix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B63C1A-B378-429A-A74C-A9A8B49802AD}">
      <dgm:prSet phldrT="[Text]"/>
      <dgm:spPr/>
      <dgm:t>
        <a:bodyPr/>
        <a:lstStyle/>
        <a:p>
          <a:r>
            <a:rPr lang="en-IN" dirty="0"/>
            <a:t>Paradigms</a:t>
          </a:r>
          <a:endParaRPr lang="en-US" dirty="0"/>
        </a:p>
      </dgm:t>
    </dgm:pt>
    <dgm:pt modelId="{6CDA35AF-8BD5-405F-81C1-E7DA786EB38A}" type="parTrans" cxnId="{169F6FBB-736F-4F16-8B0A-38BD6C4954BB}">
      <dgm:prSet/>
      <dgm:spPr/>
      <dgm:t>
        <a:bodyPr/>
        <a:lstStyle/>
        <a:p>
          <a:endParaRPr lang="en-US"/>
        </a:p>
      </dgm:t>
    </dgm:pt>
    <dgm:pt modelId="{485E0BEC-6F11-4512-A227-867AAF7484A3}" type="sibTrans" cxnId="{169F6FBB-736F-4F16-8B0A-38BD6C4954BB}">
      <dgm:prSet/>
      <dgm:spPr/>
      <dgm:t>
        <a:bodyPr/>
        <a:lstStyle/>
        <a:p>
          <a:endParaRPr lang="en-US"/>
        </a:p>
      </dgm:t>
    </dgm:pt>
    <dgm:pt modelId="{D9C5AB26-107F-4B0B-B880-B1BE39C64716}">
      <dgm:prSet/>
      <dgm:spPr/>
      <dgm:t>
        <a:bodyPr/>
        <a:lstStyle/>
        <a:p>
          <a:r>
            <a:rPr lang="en-IN" dirty="0"/>
            <a:t>Process Oriented</a:t>
          </a:r>
          <a:endParaRPr lang="en-US" dirty="0"/>
        </a:p>
      </dgm:t>
    </dgm:pt>
    <dgm:pt modelId="{6C4E3404-4746-442C-BA38-733D0A6D3E6A}" type="parTrans" cxnId="{12B6535F-1844-401C-BB09-2F8E16907B1D}">
      <dgm:prSet/>
      <dgm:spPr/>
      <dgm:t>
        <a:bodyPr/>
        <a:lstStyle/>
        <a:p>
          <a:endParaRPr lang="en-US"/>
        </a:p>
      </dgm:t>
    </dgm:pt>
    <dgm:pt modelId="{41CBD68F-8999-4F1D-B94F-1AC8AF2907F8}" type="sibTrans" cxnId="{12B6535F-1844-401C-BB09-2F8E16907B1D}">
      <dgm:prSet/>
      <dgm:spPr/>
      <dgm:t>
        <a:bodyPr/>
        <a:lstStyle/>
        <a:p>
          <a:endParaRPr lang="en-US"/>
        </a:p>
      </dgm:t>
    </dgm:pt>
    <dgm:pt modelId="{230156E2-9E71-4616-A9D4-B91D09D68091}">
      <dgm:prSet phldrT="[Text]"/>
      <dgm:spPr/>
      <dgm:t>
        <a:bodyPr/>
        <a:lstStyle/>
        <a:p>
          <a:r>
            <a:rPr lang="en-IN" dirty="0"/>
            <a:t>C / FORTRAN / PASCAL </a:t>
          </a:r>
          <a:endParaRPr lang="en-US" dirty="0"/>
        </a:p>
      </dgm:t>
    </dgm:pt>
    <dgm:pt modelId="{7937DEE2-7704-42B7-B5B5-E880C6BBFDF7}" type="parTrans" cxnId="{D49F7FB6-6D2D-469C-9EB2-A1C0ABA6C241}">
      <dgm:prSet/>
      <dgm:spPr/>
      <dgm:t>
        <a:bodyPr/>
        <a:lstStyle/>
        <a:p>
          <a:endParaRPr lang="en-US"/>
        </a:p>
      </dgm:t>
    </dgm:pt>
    <dgm:pt modelId="{92448493-ACAE-42F7-B063-DCEBDF5DF5F4}" type="sibTrans" cxnId="{D49F7FB6-6D2D-469C-9EB2-A1C0ABA6C241}">
      <dgm:prSet/>
      <dgm:spPr/>
      <dgm:t>
        <a:bodyPr/>
        <a:lstStyle/>
        <a:p>
          <a:endParaRPr lang="en-US"/>
        </a:p>
      </dgm:t>
    </dgm:pt>
    <dgm:pt modelId="{B34D5F38-508E-443B-865B-5C4422AB6390}">
      <dgm:prSet phldrT="[Text]"/>
      <dgm:spPr/>
      <dgm:t>
        <a:bodyPr/>
        <a:lstStyle/>
        <a:p>
          <a:r>
            <a:rPr lang="en-IN" dirty="0"/>
            <a:t>Object Oriented</a:t>
          </a:r>
          <a:endParaRPr lang="en-US" dirty="0"/>
        </a:p>
      </dgm:t>
    </dgm:pt>
    <dgm:pt modelId="{16592F9E-351F-4563-B380-D244525719B7}" type="parTrans" cxnId="{F2DF3419-97B1-463D-8DC3-3AE87BE56444}">
      <dgm:prSet/>
      <dgm:spPr/>
      <dgm:t>
        <a:bodyPr/>
        <a:lstStyle/>
        <a:p>
          <a:endParaRPr lang="en-US"/>
        </a:p>
      </dgm:t>
    </dgm:pt>
    <dgm:pt modelId="{1F3107CD-A4BD-48A0-90D4-5FE08DA1C491}" type="sibTrans" cxnId="{F2DF3419-97B1-463D-8DC3-3AE87BE56444}">
      <dgm:prSet/>
      <dgm:spPr/>
      <dgm:t>
        <a:bodyPr/>
        <a:lstStyle/>
        <a:p>
          <a:endParaRPr lang="en-US"/>
        </a:p>
      </dgm:t>
    </dgm:pt>
    <dgm:pt modelId="{BDC33E08-A917-4468-952C-56241368D590}">
      <dgm:prSet phldrT="[Text]"/>
      <dgm:spPr/>
      <dgm:t>
        <a:bodyPr/>
        <a:lstStyle/>
        <a:p>
          <a:r>
            <a:rPr lang="en-IN" dirty="0"/>
            <a:t>C++ / Java / C#</a:t>
          </a:r>
          <a:endParaRPr lang="en-US" dirty="0"/>
        </a:p>
      </dgm:t>
    </dgm:pt>
    <dgm:pt modelId="{8EBDA6A6-F64A-4C86-BD13-77E4CC69B06E}" type="parTrans" cxnId="{C4147B7C-34A8-4E4F-9DAB-BA1B92003858}">
      <dgm:prSet/>
      <dgm:spPr/>
      <dgm:t>
        <a:bodyPr/>
        <a:lstStyle/>
        <a:p>
          <a:endParaRPr lang="en-US"/>
        </a:p>
      </dgm:t>
    </dgm:pt>
    <dgm:pt modelId="{0556A16D-CB40-43AF-B69D-12AC5B01F4D8}" type="sibTrans" cxnId="{C4147B7C-34A8-4E4F-9DAB-BA1B92003858}">
      <dgm:prSet/>
      <dgm:spPr/>
      <dgm:t>
        <a:bodyPr/>
        <a:lstStyle/>
        <a:p>
          <a:endParaRPr lang="en-US"/>
        </a:p>
      </dgm:t>
    </dgm:pt>
    <dgm:pt modelId="{D366614C-81A9-4E57-9F94-A9304AA44607}" type="pres">
      <dgm:prSet presAssocID="{6EAE0CCE-BBF9-4672-9B33-F646B1BB947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554460-F7AC-4C94-B499-A250C740A317}" type="pres">
      <dgm:prSet presAssocID="{6EAE0CCE-BBF9-4672-9B33-F646B1BB9471}" presName="matrix" presStyleCnt="0"/>
      <dgm:spPr/>
    </dgm:pt>
    <dgm:pt modelId="{B4069CCB-321F-4AB4-B687-6D4283F60DCA}" type="pres">
      <dgm:prSet presAssocID="{6EAE0CCE-BBF9-4672-9B33-F646B1BB9471}" presName="tile1" presStyleLbl="node1" presStyleIdx="0" presStyleCnt="4"/>
      <dgm:spPr/>
    </dgm:pt>
    <dgm:pt modelId="{02667586-A790-40EB-AE6B-A08D8DE7E19B}" type="pres">
      <dgm:prSet presAssocID="{6EAE0CCE-BBF9-4672-9B33-F646B1BB947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968DA7B-D2D2-44E5-8CD2-50147F6E7331}" type="pres">
      <dgm:prSet presAssocID="{6EAE0CCE-BBF9-4672-9B33-F646B1BB9471}" presName="tile2" presStyleLbl="node1" presStyleIdx="1" presStyleCnt="4"/>
      <dgm:spPr/>
    </dgm:pt>
    <dgm:pt modelId="{2A7352AE-C357-43B3-B367-2FF5014A8742}" type="pres">
      <dgm:prSet presAssocID="{6EAE0CCE-BBF9-4672-9B33-F646B1BB947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621B6A-436A-4963-B964-11E3EB73FE61}" type="pres">
      <dgm:prSet presAssocID="{6EAE0CCE-BBF9-4672-9B33-F646B1BB9471}" presName="tile3" presStyleLbl="node1" presStyleIdx="2" presStyleCnt="4"/>
      <dgm:spPr/>
    </dgm:pt>
    <dgm:pt modelId="{4D87E026-B59D-4F74-8FA7-0E560018A25B}" type="pres">
      <dgm:prSet presAssocID="{6EAE0CCE-BBF9-4672-9B33-F646B1BB947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7FB110-3D60-4EEE-8714-2256E38AADF2}" type="pres">
      <dgm:prSet presAssocID="{6EAE0CCE-BBF9-4672-9B33-F646B1BB9471}" presName="tile4" presStyleLbl="node1" presStyleIdx="3" presStyleCnt="4"/>
      <dgm:spPr/>
    </dgm:pt>
    <dgm:pt modelId="{610FE602-1CC6-4652-AFE4-85EFDFB9C9FE}" type="pres">
      <dgm:prSet presAssocID="{6EAE0CCE-BBF9-4672-9B33-F646B1BB947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3D99F4A-D8A2-45D2-A8E8-57F65D5B92E5}" type="pres">
      <dgm:prSet presAssocID="{6EAE0CCE-BBF9-4672-9B33-F646B1BB947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2DF3419-97B1-463D-8DC3-3AE87BE56444}" srcId="{66B63C1A-B378-429A-A74C-A9A8B49802AD}" destId="{B34D5F38-508E-443B-865B-5C4422AB6390}" srcOrd="2" destOrd="0" parTransId="{16592F9E-351F-4563-B380-D244525719B7}" sibTransId="{1F3107CD-A4BD-48A0-90D4-5FE08DA1C491}"/>
    <dgm:cxn modelId="{1EDAF22D-E9E5-4182-A34D-E0FEAE317CD7}" type="presOf" srcId="{230156E2-9E71-4616-A9D4-B91D09D68091}" destId="{2A7352AE-C357-43B3-B367-2FF5014A8742}" srcOrd="1" destOrd="0" presId="urn:microsoft.com/office/officeart/2005/8/layout/matrix1"/>
    <dgm:cxn modelId="{12B6535F-1844-401C-BB09-2F8E16907B1D}" srcId="{66B63C1A-B378-429A-A74C-A9A8B49802AD}" destId="{D9C5AB26-107F-4B0B-B880-B1BE39C64716}" srcOrd="0" destOrd="0" parTransId="{6C4E3404-4746-442C-BA38-733D0A6D3E6A}" sibTransId="{41CBD68F-8999-4F1D-B94F-1AC8AF2907F8}"/>
    <dgm:cxn modelId="{A6F33E6C-54AF-4498-9005-9D8FE940621F}" type="presOf" srcId="{230156E2-9E71-4616-A9D4-B91D09D68091}" destId="{1968DA7B-D2D2-44E5-8CD2-50147F6E7331}" srcOrd="0" destOrd="0" presId="urn:microsoft.com/office/officeart/2005/8/layout/matrix1"/>
    <dgm:cxn modelId="{F789F46E-4475-4204-B3E3-9CDBFDE1F52E}" type="presOf" srcId="{6EAE0CCE-BBF9-4672-9B33-F646B1BB9471}" destId="{D366614C-81A9-4E57-9F94-A9304AA44607}" srcOrd="0" destOrd="0" presId="urn:microsoft.com/office/officeart/2005/8/layout/matrix1"/>
    <dgm:cxn modelId="{F3848A52-48A4-4522-A00D-B907D9694F84}" type="presOf" srcId="{D9C5AB26-107F-4B0B-B880-B1BE39C64716}" destId="{02667586-A790-40EB-AE6B-A08D8DE7E19B}" srcOrd="1" destOrd="0" presId="urn:microsoft.com/office/officeart/2005/8/layout/matrix1"/>
    <dgm:cxn modelId="{C4147B7C-34A8-4E4F-9DAB-BA1B92003858}" srcId="{66B63C1A-B378-429A-A74C-A9A8B49802AD}" destId="{BDC33E08-A917-4468-952C-56241368D590}" srcOrd="3" destOrd="0" parTransId="{8EBDA6A6-F64A-4C86-BD13-77E4CC69B06E}" sibTransId="{0556A16D-CB40-43AF-B69D-12AC5B01F4D8}"/>
    <dgm:cxn modelId="{DB8DB78B-1A18-443E-8AB6-C5483250C30D}" type="presOf" srcId="{B34D5F38-508E-443B-865B-5C4422AB6390}" destId="{CE621B6A-436A-4963-B964-11E3EB73FE61}" srcOrd="0" destOrd="0" presId="urn:microsoft.com/office/officeart/2005/8/layout/matrix1"/>
    <dgm:cxn modelId="{859B9496-E5F5-4EB6-BE12-3BB903782761}" type="presOf" srcId="{BDC33E08-A917-4468-952C-56241368D590}" destId="{610FE602-1CC6-4652-AFE4-85EFDFB9C9FE}" srcOrd="1" destOrd="0" presId="urn:microsoft.com/office/officeart/2005/8/layout/matrix1"/>
    <dgm:cxn modelId="{DB9051A6-64F8-49A5-A53F-1E988B191FF6}" type="presOf" srcId="{66B63C1A-B378-429A-A74C-A9A8B49802AD}" destId="{63D99F4A-D8A2-45D2-A8E8-57F65D5B92E5}" srcOrd="0" destOrd="0" presId="urn:microsoft.com/office/officeart/2005/8/layout/matrix1"/>
    <dgm:cxn modelId="{D49F7FB6-6D2D-469C-9EB2-A1C0ABA6C241}" srcId="{66B63C1A-B378-429A-A74C-A9A8B49802AD}" destId="{230156E2-9E71-4616-A9D4-B91D09D68091}" srcOrd="1" destOrd="0" parTransId="{7937DEE2-7704-42B7-B5B5-E880C6BBFDF7}" sibTransId="{92448493-ACAE-42F7-B063-DCEBDF5DF5F4}"/>
    <dgm:cxn modelId="{80FC4BBA-0020-4B26-B792-FB1F9D5014B3}" type="presOf" srcId="{BDC33E08-A917-4468-952C-56241368D590}" destId="{A77FB110-3D60-4EEE-8714-2256E38AADF2}" srcOrd="0" destOrd="0" presId="urn:microsoft.com/office/officeart/2005/8/layout/matrix1"/>
    <dgm:cxn modelId="{169F6FBB-736F-4F16-8B0A-38BD6C4954BB}" srcId="{6EAE0CCE-BBF9-4672-9B33-F646B1BB9471}" destId="{66B63C1A-B378-429A-A74C-A9A8B49802AD}" srcOrd="0" destOrd="0" parTransId="{6CDA35AF-8BD5-405F-81C1-E7DA786EB38A}" sibTransId="{485E0BEC-6F11-4512-A227-867AAF7484A3}"/>
    <dgm:cxn modelId="{FB1EE2C3-9C41-40C8-95BD-6059DD37184E}" type="presOf" srcId="{D9C5AB26-107F-4B0B-B880-B1BE39C64716}" destId="{B4069CCB-321F-4AB4-B687-6D4283F60DCA}" srcOrd="0" destOrd="0" presId="urn:microsoft.com/office/officeart/2005/8/layout/matrix1"/>
    <dgm:cxn modelId="{57D293D4-5022-4677-8D56-3A4EEFE089E3}" type="presOf" srcId="{B34D5F38-508E-443B-865B-5C4422AB6390}" destId="{4D87E026-B59D-4F74-8FA7-0E560018A25B}" srcOrd="1" destOrd="0" presId="urn:microsoft.com/office/officeart/2005/8/layout/matrix1"/>
    <dgm:cxn modelId="{31374B2D-0566-41FA-8DB8-DC873319205A}" type="presParOf" srcId="{D366614C-81A9-4E57-9F94-A9304AA44607}" destId="{B5554460-F7AC-4C94-B499-A250C740A317}" srcOrd="0" destOrd="0" presId="urn:microsoft.com/office/officeart/2005/8/layout/matrix1"/>
    <dgm:cxn modelId="{AF4B7351-6365-4E61-B0D4-6B71DBDCAE28}" type="presParOf" srcId="{B5554460-F7AC-4C94-B499-A250C740A317}" destId="{B4069CCB-321F-4AB4-B687-6D4283F60DCA}" srcOrd="0" destOrd="0" presId="urn:microsoft.com/office/officeart/2005/8/layout/matrix1"/>
    <dgm:cxn modelId="{C5A526B6-CA3B-40E0-A64C-754458896446}" type="presParOf" srcId="{B5554460-F7AC-4C94-B499-A250C740A317}" destId="{02667586-A790-40EB-AE6B-A08D8DE7E19B}" srcOrd="1" destOrd="0" presId="urn:microsoft.com/office/officeart/2005/8/layout/matrix1"/>
    <dgm:cxn modelId="{0AAAED36-B098-4FC6-AEFD-FF5DC8C2D953}" type="presParOf" srcId="{B5554460-F7AC-4C94-B499-A250C740A317}" destId="{1968DA7B-D2D2-44E5-8CD2-50147F6E7331}" srcOrd="2" destOrd="0" presId="urn:microsoft.com/office/officeart/2005/8/layout/matrix1"/>
    <dgm:cxn modelId="{5BEA9A4C-F676-4323-B794-125C4C0121F5}" type="presParOf" srcId="{B5554460-F7AC-4C94-B499-A250C740A317}" destId="{2A7352AE-C357-43B3-B367-2FF5014A8742}" srcOrd="3" destOrd="0" presId="urn:microsoft.com/office/officeart/2005/8/layout/matrix1"/>
    <dgm:cxn modelId="{6B5BF94D-5B5C-443E-96F7-A642F0C98FC4}" type="presParOf" srcId="{B5554460-F7AC-4C94-B499-A250C740A317}" destId="{CE621B6A-436A-4963-B964-11E3EB73FE61}" srcOrd="4" destOrd="0" presId="urn:microsoft.com/office/officeart/2005/8/layout/matrix1"/>
    <dgm:cxn modelId="{718DA224-1497-4017-81DB-5F2987832C53}" type="presParOf" srcId="{B5554460-F7AC-4C94-B499-A250C740A317}" destId="{4D87E026-B59D-4F74-8FA7-0E560018A25B}" srcOrd="5" destOrd="0" presId="urn:microsoft.com/office/officeart/2005/8/layout/matrix1"/>
    <dgm:cxn modelId="{A2D484DA-5FED-4C82-8B46-95DF606533E8}" type="presParOf" srcId="{B5554460-F7AC-4C94-B499-A250C740A317}" destId="{A77FB110-3D60-4EEE-8714-2256E38AADF2}" srcOrd="6" destOrd="0" presId="urn:microsoft.com/office/officeart/2005/8/layout/matrix1"/>
    <dgm:cxn modelId="{EC3915FD-5CDB-4BAB-80CF-1B6727D56EE4}" type="presParOf" srcId="{B5554460-F7AC-4C94-B499-A250C740A317}" destId="{610FE602-1CC6-4652-AFE4-85EFDFB9C9FE}" srcOrd="7" destOrd="0" presId="urn:microsoft.com/office/officeart/2005/8/layout/matrix1"/>
    <dgm:cxn modelId="{019EA54B-EB84-4D00-BAAC-04459E1B8AE3}" type="presParOf" srcId="{D366614C-81A9-4E57-9F94-A9304AA44607}" destId="{63D99F4A-D8A2-45D2-A8E8-57F65D5B92E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2FF52E-15F5-4578-A27D-142351026CFC}" type="doc">
      <dgm:prSet loTypeId="urn:microsoft.com/office/officeart/2005/8/layout/venn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4334BC0-544D-416C-9DD8-9A60E15EFB58}">
      <dgm:prSet phldrT="[Text]"/>
      <dgm:spPr/>
      <dgm:t>
        <a:bodyPr/>
        <a:lstStyle/>
        <a:p>
          <a:r>
            <a:rPr lang="en-IN" dirty="0"/>
            <a:t>Encapsulation</a:t>
          </a:r>
          <a:endParaRPr lang="en-US" dirty="0"/>
        </a:p>
      </dgm:t>
    </dgm:pt>
    <dgm:pt modelId="{B04A9031-11B2-403A-A613-3D0DC54579F1}" type="parTrans" cxnId="{EAB57FEE-AC89-4299-B518-C889A4C42BFE}">
      <dgm:prSet/>
      <dgm:spPr/>
      <dgm:t>
        <a:bodyPr/>
        <a:lstStyle/>
        <a:p>
          <a:endParaRPr lang="en-US"/>
        </a:p>
      </dgm:t>
    </dgm:pt>
    <dgm:pt modelId="{F16B1DC2-CE36-4F50-8C29-6C6BCD7F73CD}" type="sibTrans" cxnId="{EAB57FEE-AC89-4299-B518-C889A4C42BFE}">
      <dgm:prSet/>
      <dgm:spPr/>
      <dgm:t>
        <a:bodyPr/>
        <a:lstStyle/>
        <a:p>
          <a:endParaRPr lang="en-US"/>
        </a:p>
      </dgm:t>
    </dgm:pt>
    <dgm:pt modelId="{BFF04E0C-1E53-4459-ADD0-01D2D4126236}">
      <dgm:prSet phldrT="[Text]"/>
      <dgm:spPr/>
      <dgm:t>
        <a:bodyPr/>
        <a:lstStyle/>
        <a:p>
          <a:r>
            <a:rPr lang="en-IN" dirty="0"/>
            <a:t>Abstraction</a:t>
          </a:r>
          <a:endParaRPr lang="en-US" dirty="0"/>
        </a:p>
      </dgm:t>
    </dgm:pt>
    <dgm:pt modelId="{E6029D4E-66D9-4DB5-A5A1-967004CD3DE5}" type="parTrans" cxnId="{A59ADFC2-34F9-4D16-A0F0-BC49D9D43DC6}">
      <dgm:prSet/>
      <dgm:spPr/>
      <dgm:t>
        <a:bodyPr/>
        <a:lstStyle/>
        <a:p>
          <a:endParaRPr lang="en-US"/>
        </a:p>
      </dgm:t>
    </dgm:pt>
    <dgm:pt modelId="{5426D4CE-6468-4674-8EEB-841C751DFDB0}" type="sibTrans" cxnId="{A59ADFC2-34F9-4D16-A0F0-BC49D9D43DC6}">
      <dgm:prSet/>
      <dgm:spPr/>
      <dgm:t>
        <a:bodyPr/>
        <a:lstStyle/>
        <a:p>
          <a:endParaRPr lang="en-US"/>
        </a:p>
      </dgm:t>
    </dgm:pt>
    <dgm:pt modelId="{4C8248FB-CAD3-4285-85FC-54B7CF111803}">
      <dgm:prSet phldrT="[Text]"/>
      <dgm:spPr/>
      <dgm:t>
        <a:bodyPr/>
        <a:lstStyle/>
        <a:p>
          <a:r>
            <a:rPr lang="en-IN" dirty="0"/>
            <a:t>Polymorphism</a:t>
          </a:r>
          <a:endParaRPr lang="en-US" dirty="0"/>
        </a:p>
      </dgm:t>
    </dgm:pt>
    <dgm:pt modelId="{62196F72-E933-484A-AB93-20402BDCACF5}" type="parTrans" cxnId="{1B2E6AA5-15CF-43B6-8FD2-B657670B6EDE}">
      <dgm:prSet/>
      <dgm:spPr/>
      <dgm:t>
        <a:bodyPr/>
        <a:lstStyle/>
        <a:p>
          <a:endParaRPr lang="en-US"/>
        </a:p>
      </dgm:t>
    </dgm:pt>
    <dgm:pt modelId="{C3591C71-27BA-4BA6-820F-DB1C96827D90}" type="sibTrans" cxnId="{1B2E6AA5-15CF-43B6-8FD2-B657670B6EDE}">
      <dgm:prSet/>
      <dgm:spPr/>
      <dgm:t>
        <a:bodyPr/>
        <a:lstStyle/>
        <a:p>
          <a:endParaRPr lang="en-US"/>
        </a:p>
      </dgm:t>
    </dgm:pt>
    <dgm:pt modelId="{6BE1D9FB-286C-4248-90E5-D6ED02CC8A1C}">
      <dgm:prSet phldrT="[Text]"/>
      <dgm:spPr/>
      <dgm:t>
        <a:bodyPr/>
        <a:lstStyle/>
        <a:p>
          <a:r>
            <a:rPr lang="en-IN" dirty="0"/>
            <a:t>Inheritance</a:t>
          </a:r>
          <a:endParaRPr lang="en-US" dirty="0"/>
        </a:p>
      </dgm:t>
    </dgm:pt>
    <dgm:pt modelId="{75A3D837-BB7B-4015-954F-0380962294E2}" type="parTrans" cxnId="{564EF0DA-C13F-4D80-98D5-DB0BAD0E9727}">
      <dgm:prSet/>
      <dgm:spPr/>
      <dgm:t>
        <a:bodyPr/>
        <a:lstStyle/>
        <a:p>
          <a:endParaRPr lang="en-US"/>
        </a:p>
      </dgm:t>
    </dgm:pt>
    <dgm:pt modelId="{8D984699-312A-43CA-8187-C4E8C038527F}" type="sibTrans" cxnId="{564EF0DA-C13F-4D80-98D5-DB0BAD0E9727}">
      <dgm:prSet/>
      <dgm:spPr/>
      <dgm:t>
        <a:bodyPr/>
        <a:lstStyle/>
        <a:p>
          <a:endParaRPr lang="en-US"/>
        </a:p>
      </dgm:t>
    </dgm:pt>
    <dgm:pt modelId="{BA887290-CB34-4A03-BCE9-BF191883C78D}">
      <dgm:prSet phldrT="[Text]"/>
      <dgm:spPr/>
      <dgm:t>
        <a:bodyPr/>
        <a:lstStyle/>
        <a:p>
          <a:r>
            <a:rPr lang="en-IN" dirty="0"/>
            <a:t>Class</a:t>
          </a:r>
          <a:endParaRPr lang="en-US" dirty="0"/>
        </a:p>
      </dgm:t>
    </dgm:pt>
    <dgm:pt modelId="{865CCDCD-1DCD-426D-96A9-582D15531DB2}" type="parTrans" cxnId="{47BF2D12-5D7D-41E1-8EFE-31B32F62209F}">
      <dgm:prSet/>
      <dgm:spPr/>
      <dgm:t>
        <a:bodyPr/>
        <a:lstStyle/>
        <a:p>
          <a:endParaRPr lang="en-US"/>
        </a:p>
      </dgm:t>
    </dgm:pt>
    <dgm:pt modelId="{447CCE81-0BE0-4E2D-B6EA-265FC3DD79EF}" type="sibTrans" cxnId="{47BF2D12-5D7D-41E1-8EFE-31B32F62209F}">
      <dgm:prSet/>
      <dgm:spPr/>
      <dgm:t>
        <a:bodyPr/>
        <a:lstStyle/>
        <a:p>
          <a:endParaRPr lang="en-US"/>
        </a:p>
      </dgm:t>
    </dgm:pt>
    <dgm:pt modelId="{C2F86D57-6CE2-4D89-B8E3-9B14BAA6666F}">
      <dgm:prSet phldrT="[Text]"/>
      <dgm:spPr/>
      <dgm:t>
        <a:bodyPr/>
        <a:lstStyle/>
        <a:p>
          <a:r>
            <a:rPr lang="en-IN" dirty="0"/>
            <a:t>Object</a:t>
          </a:r>
          <a:endParaRPr lang="en-US" dirty="0"/>
        </a:p>
      </dgm:t>
    </dgm:pt>
    <dgm:pt modelId="{F72580B4-EE87-4D0A-8C52-2CF164B64CE2}" type="parTrans" cxnId="{B8284FCA-B264-47C8-97F2-A8E8E4B0AD81}">
      <dgm:prSet/>
      <dgm:spPr/>
      <dgm:t>
        <a:bodyPr/>
        <a:lstStyle/>
        <a:p>
          <a:endParaRPr lang="en-US"/>
        </a:p>
      </dgm:t>
    </dgm:pt>
    <dgm:pt modelId="{5D391F52-3A24-459E-9481-FA4A676B069B}" type="sibTrans" cxnId="{B8284FCA-B264-47C8-97F2-A8E8E4B0AD81}">
      <dgm:prSet/>
      <dgm:spPr/>
      <dgm:t>
        <a:bodyPr/>
        <a:lstStyle/>
        <a:p>
          <a:endParaRPr lang="en-US"/>
        </a:p>
      </dgm:t>
    </dgm:pt>
    <dgm:pt modelId="{629287B9-68B2-4FD2-94C6-643D2E2BBEA5}" type="pres">
      <dgm:prSet presAssocID="{042FF52E-15F5-4578-A27D-142351026CFC}" presName="Name0" presStyleCnt="0">
        <dgm:presLayoutVars>
          <dgm:chMax val="7"/>
          <dgm:resizeHandles val="exact"/>
        </dgm:presLayoutVars>
      </dgm:prSet>
      <dgm:spPr/>
    </dgm:pt>
    <dgm:pt modelId="{7FD4C3A4-B749-45D9-959E-DEC5FF9561E8}" type="pres">
      <dgm:prSet presAssocID="{042FF52E-15F5-4578-A27D-142351026CFC}" presName="comp1" presStyleCnt="0"/>
      <dgm:spPr/>
    </dgm:pt>
    <dgm:pt modelId="{C5CCF926-20ED-45EC-88AF-A513C2A8D380}" type="pres">
      <dgm:prSet presAssocID="{042FF52E-15F5-4578-A27D-142351026CFC}" presName="circle1" presStyleLbl="node1" presStyleIdx="0" presStyleCnt="6"/>
      <dgm:spPr/>
    </dgm:pt>
    <dgm:pt modelId="{A398B36A-ACEF-43EC-B6D5-1A5265736F73}" type="pres">
      <dgm:prSet presAssocID="{042FF52E-15F5-4578-A27D-142351026CFC}" presName="c1text" presStyleLbl="node1" presStyleIdx="0" presStyleCnt="6">
        <dgm:presLayoutVars>
          <dgm:bulletEnabled val="1"/>
        </dgm:presLayoutVars>
      </dgm:prSet>
      <dgm:spPr/>
    </dgm:pt>
    <dgm:pt modelId="{1F1C047D-ECB1-427F-A647-0A5BA4D86596}" type="pres">
      <dgm:prSet presAssocID="{042FF52E-15F5-4578-A27D-142351026CFC}" presName="comp2" presStyleCnt="0"/>
      <dgm:spPr/>
    </dgm:pt>
    <dgm:pt modelId="{CC49E670-1F86-4D7A-8D69-6D250E255A83}" type="pres">
      <dgm:prSet presAssocID="{042FF52E-15F5-4578-A27D-142351026CFC}" presName="circle2" presStyleLbl="node1" presStyleIdx="1" presStyleCnt="6"/>
      <dgm:spPr/>
    </dgm:pt>
    <dgm:pt modelId="{FCD7F194-E9AB-4DA4-8B85-C40723566A14}" type="pres">
      <dgm:prSet presAssocID="{042FF52E-15F5-4578-A27D-142351026CFC}" presName="c2text" presStyleLbl="node1" presStyleIdx="1" presStyleCnt="6">
        <dgm:presLayoutVars>
          <dgm:bulletEnabled val="1"/>
        </dgm:presLayoutVars>
      </dgm:prSet>
      <dgm:spPr/>
    </dgm:pt>
    <dgm:pt modelId="{A9E13102-3107-41ED-9C58-D863109CC103}" type="pres">
      <dgm:prSet presAssocID="{042FF52E-15F5-4578-A27D-142351026CFC}" presName="comp3" presStyleCnt="0"/>
      <dgm:spPr/>
    </dgm:pt>
    <dgm:pt modelId="{E73455A3-5859-40D0-87FB-17E232B2AFB5}" type="pres">
      <dgm:prSet presAssocID="{042FF52E-15F5-4578-A27D-142351026CFC}" presName="circle3" presStyleLbl="node1" presStyleIdx="2" presStyleCnt="6"/>
      <dgm:spPr/>
    </dgm:pt>
    <dgm:pt modelId="{4EDB8B60-FCE5-401A-9746-EC8FB1EF6AB3}" type="pres">
      <dgm:prSet presAssocID="{042FF52E-15F5-4578-A27D-142351026CFC}" presName="c3text" presStyleLbl="node1" presStyleIdx="2" presStyleCnt="6">
        <dgm:presLayoutVars>
          <dgm:bulletEnabled val="1"/>
        </dgm:presLayoutVars>
      </dgm:prSet>
      <dgm:spPr/>
    </dgm:pt>
    <dgm:pt modelId="{E44B74EE-E140-4AA1-99E8-0BCDF3E47281}" type="pres">
      <dgm:prSet presAssocID="{042FF52E-15F5-4578-A27D-142351026CFC}" presName="comp4" presStyleCnt="0"/>
      <dgm:spPr/>
    </dgm:pt>
    <dgm:pt modelId="{B7EF59A1-7B0E-41CE-AC3F-846F43634E40}" type="pres">
      <dgm:prSet presAssocID="{042FF52E-15F5-4578-A27D-142351026CFC}" presName="circle4" presStyleLbl="node1" presStyleIdx="3" presStyleCnt="6"/>
      <dgm:spPr/>
    </dgm:pt>
    <dgm:pt modelId="{E887121F-7E86-4BAB-98C6-53C3390A9B17}" type="pres">
      <dgm:prSet presAssocID="{042FF52E-15F5-4578-A27D-142351026CFC}" presName="c4text" presStyleLbl="node1" presStyleIdx="3" presStyleCnt="6">
        <dgm:presLayoutVars>
          <dgm:bulletEnabled val="1"/>
        </dgm:presLayoutVars>
      </dgm:prSet>
      <dgm:spPr/>
    </dgm:pt>
    <dgm:pt modelId="{F39A5163-C6A2-4AA9-A598-717FB395345F}" type="pres">
      <dgm:prSet presAssocID="{042FF52E-15F5-4578-A27D-142351026CFC}" presName="comp5" presStyleCnt="0"/>
      <dgm:spPr/>
    </dgm:pt>
    <dgm:pt modelId="{FF1C57D3-1104-420E-A00A-EF9EFE557535}" type="pres">
      <dgm:prSet presAssocID="{042FF52E-15F5-4578-A27D-142351026CFC}" presName="circle5" presStyleLbl="node1" presStyleIdx="4" presStyleCnt="6"/>
      <dgm:spPr/>
    </dgm:pt>
    <dgm:pt modelId="{6E9D31EC-D7AA-4F92-A977-7CB7CC11B386}" type="pres">
      <dgm:prSet presAssocID="{042FF52E-15F5-4578-A27D-142351026CFC}" presName="c5text" presStyleLbl="node1" presStyleIdx="4" presStyleCnt="6">
        <dgm:presLayoutVars>
          <dgm:bulletEnabled val="1"/>
        </dgm:presLayoutVars>
      </dgm:prSet>
      <dgm:spPr/>
    </dgm:pt>
    <dgm:pt modelId="{3DD5D7DD-EC6E-42D3-8899-0C266D81246C}" type="pres">
      <dgm:prSet presAssocID="{042FF52E-15F5-4578-A27D-142351026CFC}" presName="comp6" presStyleCnt="0"/>
      <dgm:spPr/>
    </dgm:pt>
    <dgm:pt modelId="{A2FD5AC5-104F-48A4-B085-CDCE38A8CD35}" type="pres">
      <dgm:prSet presAssocID="{042FF52E-15F5-4578-A27D-142351026CFC}" presName="circle6" presStyleLbl="node1" presStyleIdx="5" presStyleCnt="6"/>
      <dgm:spPr/>
    </dgm:pt>
    <dgm:pt modelId="{A63674DD-0CA6-4D0A-BBEE-6F4414E5D7BA}" type="pres">
      <dgm:prSet presAssocID="{042FF52E-15F5-4578-A27D-142351026CFC}" presName="c6text" presStyleLbl="node1" presStyleIdx="5" presStyleCnt="6">
        <dgm:presLayoutVars>
          <dgm:bulletEnabled val="1"/>
        </dgm:presLayoutVars>
      </dgm:prSet>
      <dgm:spPr/>
    </dgm:pt>
  </dgm:ptLst>
  <dgm:cxnLst>
    <dgm:cxn modelId="{43E66A07-3696-4057-87E6-00E9F80153DE}" type="presOf" srcId="{6BE1D9FB-286C-4248-90E5-D6ED02CC8A1C}" destId="{E887121F-7E86-4BAB-98C6-53C3390A9B17}" srcOrd="1" destOrd="0" presId="urn:microsoft.com/office/officeart/2005/8/layout/venn2"/>
    <dgm:cxn modelId="{98140A0D-BF05-4E22-A3F9-7CA14F306639}" type="presOf" srcId="{BA887290-CB34-4A03-BCE9-BF191883C78D}" destId="{FF1C57D3-1104-420E-A00A-EF9EFE557535}" srcOrd="0" destOrd="0" presId="urn:microsoft.com/office/officeart/2005/8/layout/venn2"/>
    <dgm:cxn modelId="{47BF2D12-5D7D-41E1-8EFE-31B32F62209F}" srcId="{042FF52E-15F5-4578-A27D-142351026CFC}" destId="{BA887290-CB34-4A03-BCE9-BF191883C78D}" srcOrd="4" destOrd="0" parTransId="{865CCDCD-1DCD-426D-96A9-582D15531DB2}" sibTransId="{447CCE81-0BE0-4E2D-B6EA-265FC3DD79EF}"/>
    <dgm:cxn modelId="{C97C0033-1049-48A0-B6CC-AC7E98F9112D}" type="presOf" srcId="{34334BC0-544D-416C-9DD8-9A60E15EFB58}" destId="{C5CCF926-20ED-45EC-88AF-A513C2A8D380}" srcOrd="0" destOrd="0" presId="urn:microsoft.com/office/officeart/2005/8/layout/venn2"/>
    <dgm:cxn modelId="{3925976F-67E6-45E1-ADC2-BB195CB14702}" type="presOf" srcId="{34334BC0-544D-416C-9DD8-9A60E15EFB58}" destId="{A398B36A-ACEF-43EC-B6D5-1A5265736F73}" srcOrd="1" destOrd="0" presId="urn:microsoft.com/office/officeart/2005/8/layout/venn2"/>
    <dgm:cxn modelId="{80FE157A-4582-4A8D-9C3E-B64CC5D86D4E}" type="presOf" srcId="{BFF04E0C-1E53-4459-ADD0-01D2D4126236}" destId="{CC49E670-1F86-4D7A-8D69-6D250E255A83}" srcOrd="0" destOrd="0" presId="urn:microsoft.com/office/officeart/2005/8/layout/venn2"/>
    <dgm:cxn modelId="{1B2E6AA5-15CF-43B6-8FD2-B657670B6EDE}" srcId="{042FF52E-15F5-4578-A27D-142351026CFC}" destId="{4C8248FB-CAD3-4285-85FC-54B7CF111803}" srcOrd="2" destOrd="0" parTransId="{62196F72-E933-484A-AB93-20402BDCACF5}" sibTransId="{C3591C71-27BA-4BA6-820F-DB1C96827D90}"/>
    <dgm:cxn modelId="{7B8CBFB9-1012-49DC-AAF0-688D0C94E00C}" type="presOf" srcId="{BA887290-CB34-4A03-BCE9-BF191883C78D}" destId="{6E9D31EC-D7AA-4F92-A977-7CB7CC11B386}" srcOrd="1" destOrd="0" presId="urn:microsoft.com/office/officeart/2005/8/layout/venn2"/>
    <dgm:cxn modelId="{706F9FBE-A64A-465C-B49D-051D84535656}" type="presOf" srcId="{BFF04E0C-1E53-4459-ADD0-01D2D4126236}" destId="{FCD7F194-E9AB-4DA4-8B85-C40723566A14}" srcOrd="1" destOrd="0" presId="urn:microsoft.com/office/officeart/2005/8/layout/venn2"/>
    <dgm:cxn modelId="{A59ADFC2-34F9-4D16-A0F0-BC49D9D43DC6}" srcId="{042FF52E-15F5-4578-A27D-142351026CFC}" destId="{BFF04E0C-1E53-4459-ADD0-01D2D4126236}" srcOrd="1" destOrd="0" parTransId="{E6029D4E-66D9-4DB5-A5A1-967004CD3DE5}" sibTransId="{5426D4CE-6468-4674-8EEB-841C751DFDB0}"/>
    <dgm:cxn modelId="{21FCAFC4-98A5-48A9-8CB1-2ADB576C82D1}" type="presOf" srcId="{C2F86D57-6CE2-4D89-B8E3-9B14BAA6666F}" destId="{A2FD5AC5-104F-48A4-B085-CDCE38A8CD35}" srcOrd="0" destOrd="0" presId="urn:microsoft.com/office/officeart/2005/8/layout/venn2"/>
    <dgm:cxn modelId="{B8284FCA-B264-47C8-97F2-A8E8E4B0AD81}" srcId="{042FF52E-15F5-4578-A27D-142351026CFC}" destId="{C2F86D57-6CE2-4D89-B8E3-9B14BAA6666F}" srcOrd="5" destOrd="0" parTransId="{F72580B4-EE87-4D0A-8C52-2CF164B64CE2}" sibTransId="{5D391F52-3A24-459E-9481-FA4A676B069B}"/>
    <dgm:cxn modelId="{2DC36DCE-E9DE-4A59-9CFA-AFBBFDDC6E42}" type="presOf" srcId="{6BE1D9FB-286C-4248-90E5-D6ED02CC8A1C}" destId="{B7EF59A1-7B0E-41CE-AC3F-846F43634E40}" srcOrd="0" destOrd="0" presId="urn:microsoft.com/office/officeart/2005/8/layout/venn2"/>
    <dgm:cxn modelId="{95BA30CF-3317-4E84-A34B-7F216B6FA606}" type="presOf" srcId="{042FF52E-15F5-4578-A27D-142351026CFC}" destId="{629287B9-68B2-4FD2-94C6-643D2E2BBEA5}" srcOrd="0" destOrd="0" presId="urn:microsoft.com/office/officeart/2005/8/layout/venn2"/>
    <dgm:cxn modelId="{564EF0DA-C13F-4D80-98D5-DB0BAD0E9727}" srcId="{042FF52E-15F5-4578-A27D-142351026CFC}" destId="{6BE1D9FB-286C-4248-90E5-D6ED02CC8A1C}" srcOrd="3" destOrd="0" parTransId="{75A3D837-BB7B-4015-954F-0380962294E2}" sibTransId="{8D984699-312A-43CA-8187-C4E8C038527F}"/>
    <dgm:cxn modelId="{FCE3E8E2-3381-4515-9D3A-D00AAC6797C1}" type="presOf" srcId="{4C8248FB-CAD3-4285-85FC-54B7CF111803}" destId="{4EDB8B60-FCE5-401A-9746-EC8FB1EF6AB3}" srcOrd="1" destOrd="0" presId="urn:microsoft.com/office/officeart/2005/8/layout/venn2"/>
    <dgm:cxn modelId="{FEE643E6-199D-4376-8FFE-45D1756E326E}" type="presOf" srcId="{4C8248FB-CAD3-4285-85FC-54B7CF111803}" destId="{E73455A3-5859-40D0-87FB-17E232B2AFB5}" srcOrd="0" destOrd="0" presId="urn:microsoft.com/office/officeart/2005/8/layout/venn2"/>
    <dgm:cxn modelId="{EAB57FEE-AC89-4299-B518-C889A4C42BFE}" srcId="{042FF52E-15F5-4578-A27D-142351026CFC}" destId="{34334BC0-544D-416C-9DD8-9A60E15EFB58}" srcOrd="0" destOrd="0" parTransId="{B04A9031-11B2-403A-A613-3D0DC54579F1}" sibTransId="{F16B1DC2-CE36-4F50-8C29-6C6BCD7F73CD}"/>
    <dgm:cxn modelId="{2ABD3DFC-E4E2-456E-A890-5AE4F3B4DBF1}" type="presOf" srcId="{C2F86D57-6CE2-4D89-B8E3-9B14BAA6666F}" destId="{A63674DD-0CA6-4D0A-BBEE-6F4414E5D7BA}" srcOrd="1" destOrd="0" presId="urn:microsoft.com/office/officeart/2005/8/layout/venn2"/>
    <dgm:cxn modelId="{66060EE5-C592-4B12-BB57-0228C4FAF0F5}" type="presParOf" srcId="{629287B9-68B2-4FD2-94C6-643D2E2BBEA5}" destId="{7FD4C3A4-B749-45D9-959E-DEC5FF9561E8}" srcOrd="0" destOrd="0" presId="urn:microsoft.com/office/officeart/2005/8/layout/venn2"/>
    <dgm:cxn modelId="{CB2609E8-9C35-427B-8B78-0F4B3F63D957}" type="presParOf" srcId="{7FD4C3A4-B749-45D9-959E-DEC5FF9561E8}" destId="{C5CCF926-20ED-45EC-88AF-A513C2A8D380}" srcOrd="0" destOrd="0" presId="urn:microsoft.com/office/officeart/2005/8/layout/venn2"/>
    <dgm:cxn modelId="{3B8727CA-9B1C-48FA-862F-1C6418F4AE27}" type="presParOf" srcId="{7FD4C3A4-B749-45D9-959E-DEC5FF9561E8}" destId="{A398B36A-ACEF-43EC-B6D5-1A5265736F73}" srcOrd="1" destOrd="0" presId="urn:microsoft.com/office/officeart/2005/8/layout/venn2"/>
    <dgm:cxn modelId="{0C2A3238-9810-406F-ADD1-820A6E4699D3}" type="presParOf" srcId="{629287B9-68B2-4FD2-94C6-643D2E2BBEA5}" destId="{1F1C047D-ECB1-427F-A647-0A5BA4D86596}" srcOrd="1" destOrd="0" presId="urn:microsoft.com/office/officeart/2005/8/layout/venn2"/>
    <dgm:cxn modelId="{61076086-B3B0-4A2F-9755-DDE1C694B889}" type="presParOf" srcId="{1F1C047D-ECB1-427F-A647-0A5BA4D86596}" destId="{CC49E670-1F86-4D7A-8D69-6D250E255A83}" srcOrd="0" destOrd="0" presId="urn:microsoft.com/office/officeart/2005/8/layout/venn2"/>
    <dgm:cxn modelId="{DA509C18-283A-4AC6-8A9C-3812F42E398C}" type="presParOf" srcId="{1F1C047D-ECB1-427F-A647-0A5BA4D86596}" destId="{FCD7F194-E9AB-4DA4-8B85-C40723566A14}" srcOrd="1" destOrd="0" presId="urn:microsoft.com/office/officeart/2005/8/layout/venn2"/>
    <dgm:cxn modelId="{F4C51B42-9223-486B-9943-66D40923206D}" type="presParOf" srcId="{629287B9-68B2-4FD2-94C6-643D2E2BBEA5}" destId="{A9E13102-3107-41ED-9C58-D863109CC103}" srcOrd="2" destOrd="0" presId="urn:microsoft.com/office/officeart/2005/8/layout/venn2"/>
    <dgm:cxn modelId="{F2576977-BD2F-4B57-90FF-9C715A65B2AD}" type="presParOf" srcId="{A9E13102-3107-41ED-9C58-D863109CC103}" destId="{E73455A3-5859-40D0-87FB-17E232B2AFB5}" srcOrd="0" destOrd="0" presId="urn:microsoft.com/office/officeart/2005/8/layout/venn2"/>
    <dgm:cxn modelId="{B632E87B-70B7-4377-8899-870F75F30C13}" type="presParOf" srcId="{A9E13102-3107-41ED-9C58-D863109CC103}" destId="{4EDB8B60-FCE5-401A-9746-EC8FB1EF6AB3}" srcOrd="1" destOrd="0" presId="urn:microsoft.com/office/officeart/2005/8/layout/venn2"/>
    <dgm:cxn modelId="{FEA57B04-6EDB-4A1E-BECF-3BA2FA055C5C}" type="presParOf" srcId="{629287B9-68B2-4FD2-94C6-643D2E2BBEA5}" destId="{E44B74EE-E140-4AA1-99E8-0BCDF3E47281}" srcOrd="3" destOrd="0" presId="urn:microsoft.com/office/officeart/2005/8/layout/venn2"/>
    <dgm:cxn modelId="{7E7CBE6C-CF40-448E-BC5F-3C98B4DFB63F}" type="presParOf" srcId="{E44B74EE-E140-4AA1-99E8-0BCDF3E47281}" destId="{B7EF59A1-7B0E-41CE-AC3F-846F43634E40}" srcOrd="0" destOrd="0" presId="urn:microsoft.com/office/officeart/2005/8/layout/venn2"/>
    <dgm:cxn modelId="{403DEF5C-0AB4-4B92-9D93-2D7A9703ACBE}" type="presParOf" srcId="{E44B74EE-E140-4AA1-99E8-0BCDF3E47281}" destId="{E887121F-7E86-4BAB-98C6-53C3390A9B17}" srcOrd="1" destOrd="0" presId="urn:microsoft.com/office/officeart/2005/8/layout/venn2"/>
    <dgm:cxn modelId="{885454EB-AA36-4335-9C3B-E2B114F7D278}" type="presParOf" srcId="{629287B9-68B2-4FD2-94C6-643D2E2BBEA5}" destId="{F39A5163-C6A2-4AA9-A598-717FB395345F}" srcOrd="4" destOrd="0" presId="urn:microsoft.com/office/officeart/2005/8/layout/venn2"/>
    <dgm:cxn modelId="{BC8CF410-C664-400D-903D-99325EC42EC0}" type="presParOf" srcId="{F39A5163-C6A2-4AA9-A598-717FB395345F}" destId="{FF1C57D3-1104-420E-A00A-EF9EFE557535}" srcOrd="0" destOrd="0" presId="urn:microsoft.com/office/officeart/2005/8/layout/venn2"/>
    <dgm:cxn modelId="{9542AF56-FC99-4EAE-8156-F1D57952FBC1}" type="presParOf" srcId="{F39A5163-C6A2-4AA9-A598-717FB395345F}" destId="{6E9D31EC-D7AA-4F92-A977-7CB7CC11B386}" srcOrd="1" destOrd="0" presId="urn:microsoft.com/office/officeart/2005/8/layout/venn2"/>
    <dgm:cxn modelId="{79BD80AA-0C5E-4AB5-B405-C27171CA5CF1}" type="presParOf" srcId="{629287B9-68B2-4FD2-94C6-643D2E2BBEA5}" destId="{3DD5D7DD-EC6E-42D3-8899-0C266D81246C}" srcOrd="5" destOrd="0" presId="urn:microsoft.com/office/officeart/2005/8/layout/venn2"/>
    <dgm:cxn modelId="{4688053A-721F-4386-99FB-EDADD66AD1EB}" type="presParOf" srcId="{3DD5D7DD-EC6E-42D3-8899-0C266D81246C}" destId="{A2FD5AC5-104F-48A4-B085-CDCE38A8CD35}" srcOrd="0" destOrd="0" presId="urn:microsoft.com/office/officeart/2005/8/layout/venn2"/>
    <dgm:cxn modelId="{D60FFEF6-1D36-4D22-8FBC-56DEE664AC5D}" type="presParOf" srcId="{3DD5D7DD-EC6E-42D3-8899-0C266D81246C}" destId="{A63674DD-0CA6-4D0A-BBEE-6F4414E5D7B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527FC1-4830-4E9D-85D0-41D65292F1C3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4F314A-2FC2-43A8-8650-C3C5653D32F1}">
      <dgm:prSet phldrT="[Text]" custT="1"/>
      <dgm:spPr/>
      <dgm:t>
        <a:bodyPr/>
        <a:lstStyle/>
        <a:p>
          <a:r>
            <a:rPr lang="en-IN" sz="2000" b="1" dirty="0" err="1"/>
            <a:t>Netbeans</a:t>
          </a:r>
          <a:endParaRPr lang="en-IN" sz="2000" b="1" dirty="0"/>
        </a:p>
        <a:p>
          <a:r>
            <a:rPr lang="en-IN" sz="2000" b="1" dirty="0"/>
            <a:t>Eclipse</a:t>
          </a:r>
        </a:p>
        <a:p>
          <a:r>
            <a:rPr lang="en-IN" sz="2000" b="1" dirty="0"/>
            <a:t>Jet Brains</a:t>
          </a:r>
        </a:p>
        <a:p>
          <a:r>
            <a:rPr lang="en-IN" sz="2000" b="1" dirty="0"/>
            <a:t>Visual Studio Code</a:t>
          </a:r>
        </a:p>
        <a:p>
          <a:r>
            <a:rPr lang="en-IN" sz="2000" b="1" dirty="0"/>
            <a:t>Notepad++</a:t>
          </a:r>
        </a:p>
        <a:p>
          <a:r>
            <a:rPr lang="en-IN" sz="2000" b="1" dirty="0"/>
            <a:t>Sublime Text</a:t>
          </a:r>
        </a:p>
        <a:p>
          <a:r>
            <a:rPr lang="en-IN" sz="2000" b="1" dirty="0"/>
            <a:t>Notepad</a:t>
          </a:r>
          <a:endParaRPr lang="en-US" sz="2000" b="1" dirty="0"/>
        </a:p>
      </dgm:t>
    </dgm:pt>
    <dgm:pt modelId="{97C0ADF4-D33A-4C51-A260-7ED0CBF3612C}" type="parTrans" cxnId="{4AA549D3-B5FF-4AEB-A696-B843C90185FF}">
      <dgm:prSet/>
      <dgm:spPr/>
      <dgm:t>
        <a:bodyPr/>
        <a:lstStyle/>
        <a:p>
          <a:endParaRPr lang="en-US"/>
        </a:p>
      </dgm:t>
    </dgm:pt>
    <dgm:pt modelId="{7CED01EE-1CD9-47F0-98F1-596576406A62}" type="sibTrans" cxnId="{4AA549D3-B5FF-4AEB-A696-B843C90185FF}">
      <dgm:prSet/>
      <dgm:spPr/>
      <dgm:t>
        <a:bodyPr/>
        <a:lstStyle/>
        <a:p>
          <a:r>
            <a:rPr lang="en-IN" b="1" dirty="0"/>
            <a:t>Java SE 16.01</a:t>
          </a:r>
          <a:endParaRPr lang="en-US" b="1" dirty="0"/>
        </a:p>
      </dgm:t>
    </dgm:pt>
    <dgm:pt modelId="{588E1EB3-D9A4-4600-9B73-C8031D5F9120}">
      <dgm:prSet phldrT="[Text]"/>
      <dgm:spPr/>
      <dgm:t>
        <a:bodyPr/>
        <a:lstStyle/>
        <a:p>
          <a:endParaRPr lang="en-US" dirty="0"/>
        </a:p>
      </dgm:t>
    </dgm:pt>
    <dgm:pt modelId="{6AFD8969-958A-4DFD-8558-7E092BBB3028}" type="parTrans" cxnId="{72B5779D-9CB5-41FA-8034-C9295116A37C}">
      <dgm:prSet/>
      <dgm:spPr/>
      <dgm:t>
        <a:bodyPr/>
        <a:lstStyle/>
        <a:p>
          <a:endParaRPr lang="en-US"/>
        </a:p>
      </dgm:t>
    </dgm:pt>
    <dgm:pt modelId="{C5FB42E7-2518-4636-9E61-668B93AFDD32}" type="sibTrans" cxnId="{72B5779D-9CB5-41FA-8034-C9295116A37C}">
      <dgm:prSet/>
      <dgm:spPr/>
      <dgm:t>
        <a:bodyPr/>
        <a:lstStyle/>
        <a:p>
          <a:endParaRPr lang="en-US"/>
        </a:p>
      </dgm:t>
    </dgm:pt>
    <dgm:pt modelId="{88E40A66-DC86-49A4-82B3-8C1BE189CBBC}" type="pres">
      <dgm:prSet presAssocID="{37527FC1-4830-4E9D-85D0-41D65292F1C3}" presName="Name0" presStyleCnt="0">
        <dgm:presLayoutVars>
          <dgm:chMax/>
          <dgm:chPref/>
          <dgm:dir/>
          <dgm:animLvl val="lvl"/>
        </dgm:presLayoutVars>
      </dgm:prSet>
      <dgm:spPr/>
    </dgm:pt>
    <dgm:pt modelId="{06D925BE-2908-4D57-94FA-5566F0C98392}" type="pres">
      <dgm:prSet presAssocID="{854F314A-2FC2-43A8-8650-C3C5653D32F1}" presName="composite" presStyleCnt="0"/>
      <dgm:spPr/>
    </dgm:pt>
    <dgm:pt modelId="{C290340E-4CDC-4351-B723-1C7486486374}" type="pres">
      <dgm:prSet presAssocID="{854F314A-2FC2-43A8-8650-C3C5653D32F1}" presName="Parent1" presStyleLbl="node1" presStyleIdx="0" presStyleCnt="2" custScaleX="253157" custScaleY="125397" custLinFactNeighborX="-1580" custLinFactNeighborY="-4123">
        <dgm:presLayoutVars>
          <dgm:chMax val="1"/>
          <dgm:chPref val="1"/>
          <dgm:bulletEnabled val="1"/>
        </dgm:presLayoutVars>
      </dgm:prSet>
      <dgm:spPr/>
    </dgm:pt>
    <dgm:pt modelId="{D3383287-0FF6-433F-8C98-0B1BE341D637}" type="pres">
      <dgm:prSet presAssocID="{854F314A-2FC2-43A8-8650-C3C5653D32F1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E077E08-5FF5-45F1-8072-E6852A5B29CB}" type="pres">
      <dgm:prSet presAssocID="{854F314A-2FC2-43A8-8650-C3C5653D32F1}" presName="BalanceSpacing" presStyleCnt="0"/>
      <dgm:spPr/>
    </dgm:pt>
    <dgm:pt modelId="{CE683D33-ABBF-4536-A58D-8CC34822B7E5}" type="pres">
      <dgm:prSet presAssocID="{854F314A-2FC2-43A8-8650-C3C5653D32F1}" presName="BalanceSpacing1" presStyleCnt="0"/>
      <dgm:spPr/>
    </dgm:pt>
    <dgm:pt modelId="{036958B2-9C48-4C42-96D1-0A4714B55E1C}" type="pres">
      <dgm:prSet presAssocID="{7CED01EE-1CD9-47F0-98F1-596576406A62}" presName="Accent1Text" presStyleLbl="node1" presStyleIdx="1" presStyleCnt="2" custLinFactNeighborX="-12637" custLinFactNeighborY="0"/>
      <dgm:spPr/>
    </dgm:pt>
  </dgm:ptLst>
  <dgm:cxnLst>
    <dgm:cxn modelId="{A540EB0E-3519-4394-9471-77D112150422}" type="presOf" srcId="{588E1EB3-D9A4-4600-9B73-C8031D5F9120}" destId="{D3383287-0FF6-433F-8C98-0B1BE341D637}" srcOrd="0" destOrd="0" presId="urn:microsoft.com/office/officeart/2008/layout/AlternatingHexagons"/>
    <dgm:cxn modelId="{ACA83C73-0494-4465-B439-06617A68B4CC}" type="presOf" srcId="{7CED01EE-1CD9-47F0-98F1-596576406A62}" destId="{036958B2-9C48-4C42-96D1-0A4714B55E1C}" srcOrd="0" destOrd="0" presId="urn:microsoft.com/office/officeart/2008/layout/AlternatingHexagons"/>
    <dgm:cxn modelId="{243B9B7F-CC03-4752-BA60-F343D87E7C8E}" type="presOf" srcId="{854F314A-2FC2-43A8-8650-C3C5653D32F1}" destId="{C290340E-4CDC-4351-B723-1C7486486374}" srcOrd="0" destOrd="0" presId="urn:microsoft.com/office/officeart/2008/layout/AlternatingHexagons"/>
    <dgm:cxn modelId="{72B5779D-9CB5-41FA-8034-C9295116A37C}" srcId="{854F314A-2FC2-43A8-8650-C3C5653D32F1}" destId="{588E1EB3-D9A4-4600-9B73-C8031D5F9120}" srcOrd="0" destOrd="0" parTransId="{6AFD8969-958A-4DFD-8558-7E092BBB3028}" sibTransId="{C5FB42E7-2518-4636-9E61-668B93AFDD32}"/>
    <dgm:cxn modelId="{4AA549D3-B5FF-4AEB-A696-B843C90185FF}" srcId="{37527FC1-4830-4E9D-85D0-41D65292F1C3}" destId="{854F314A-2FC2-43A8-8650-C3C5653D32F1}" srcOrd="0" destOrd="0" parTransId="{97C0ADF4-D33A-4C51-A260-7ED0CBF3612C}" sibTransId="{7CED01EE-1CD9-47F0-98F1-596576406A62}"/>
    <dgm:cxn modelId="{1D4656D4-942C-4AA2-BF19-45DABDDF3184}" type="presOf" srcId="{37527FC1-4830-4E9D-85D0-41D65292F1C3}" destId="{88E40A66-DC86-49A4-82B3-8C1BE189CBBC}" srcOrd="0" destOrd="0" presId="urn:microsoft.com/office/officeart/2008/layout/AlternatingHexagons"/>
    <dgm:cxn modelId="{A9963768-9745-4C13-A325-1C2BFDA52190}" type="presParOf" srcId="{88E40A66-DC86-49A4-82B3-8C1BE189CBBC}" destId="{06D925BE-2908-4D57-94FA-5566F0C98392}" srcOrd="0" destOrd="0" presId="urn:microsoft.com/office/officeart/2008/layout/AlternatingHexagons"/>
    <dgm:cxn modelId="{DF79187C-9FE5-4E92-BB93-72F30C62939C}" type="presParOf" srcId="{06D925BE-2908-4D57-94FA-5566F0C98392}" destId="{C290340E-4CDC-4351-B723-1C7486486374}" srcOrd="0" destOrd="0" presId="urn:microsoft.com/office/officeart/2008/layout/AlternatingHexagons"/>
    <dgm:cxn modelId="{36872A65-6FBD-4490-896D-0A7FF242E754}" type="presParOf" srcId="{06D925BE-2908-4D57-94FA-5566F0C98392}" destId="{D3383287-0FF6-433F-8C98-0B1BE341D637}" srcOrd="1" destOrd="0" presId="urn:microsoft.com/office/officeart/2008/layout/AlternatingHexagons"/>
    <dgm:cxn modelId="{68EECB87-D43D-4A93-8084-A58F6927052B}" type="presParOf" srcId="{06D925BE-2908-4D57-94FA-5566F0C98392}" destId="{8E077E08-5FF5-45F1-8072-E6852A5B29CB}" srcOrd="2" destOrd="0" presId="urn:microsoft.com/office/officeart/2008/layout/AlternatingHexagons"/>
    <dgm:cxn modelId="{06CAEBDC-0B82-4B81-AB3D-74D753F5D946}" type="presParOf" srcId="{06D925BE-2908-4D57-94FA-5566F0C98392}" destId="{CE683D33-ABBF-4536-A58D-8CC34822B7E5}" srcOrd="3" destOrd="0" presId="urn:microsoft.com/office/officeart/2008/layout/AlternatingHexagons"/>
    <dgm:cxn modelId="{4FCE4F7A-71E6-4D4A-BFBF-69514744A796}" type="presParOf" srcId="{06D925BE-2908-4D57-94FA-5566F0C98392}" destId="{036958B2-9C48-4C42-96D1-0A4714B55E1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93FAEB-289A-485A-A878-993F1C1C9ED7}" type="doc">
      <dgm:prSet loTypeId="urn:microsoft.com/office/officeart/2005/8/layout/hProcess4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61AB83D-F0BC-404F-9722-50A4E1AF1DD4}">
      <dgm:prSet/>
      <dgm:spPr>
        <a:solidFill>
          <a:srgbClr val="002060"/>
        </a:solidFill>
      </dgm:spPr>
      <dgm:t>
        <a:bodyPr/>
        <a:lstStyle/>
        <a:p>
          <a:r>
            <a:rPr lang="en-IN">
              <a:solidFill>
                <a:srgbClr val="FFFF00"/>
              </a:solidFill>
            </a:rPr>
            <a:t>MyFirstProgram.java</a:t>
          </a:r>
          <a:endParaRPr lang="en-IN" dirty="0">
            <a:solidFill>
              <a:srgbClr val="FFFF00"/>
            </a:solidFill>
          </a:endParaRPr>
        </a:p>
      </dgm:t>
    </dgm:pt>
    <dgm:pt modelId="{F688B568-EF35-45D4-B9EE-AD47AE635C97}" type="parTrans" cxnId="{A9875ECD-4941-452A-BF2F-E7B8BC604FB9}">
      <dgm:prSet/>
      <dgm:spPr/>
      <dgm:t>
        <a:bodyPr/>
        <a:lstStyle/>
        <a:p>
          <a:endParaRPr lang="en-US"/>
        </a:p>
      </dgm:t>
    </dgm:pt>
    <dgm:pt modelId="{FCFB3628-DB51-4A52-96C1-E4741F96713C}" type="sibTrans" cxnId="{A9875ECD-4941-452A-BF2F-E7B8BC604FB9}">
      <dgm:prSet/>
      <dgm:spPr/>
      <dgm:t>
        <a:bodyPr/>
        <a:lstStyle/>
        <a:p>
          <a:endParaRPr lang="en-US"/>
        </a:p>
      </dgm:t>
    </dgm:pt>
    <dgm:pt modelId="{A56E73BA-7DD0-449B-90E6-6E89B09D7CEC}">
      <dgm:prSet/>
      <dgm:spPr>
        <a:solidFill>
          <a:srgbClr val="002060"/>
        </a:solidFill>
      </dgm:spPr>
      <dgm:t>
        <a:bodyPr/>
        <a:lstStyle/>
        <a:p>
          <a:r>
            <a:rPr lang="en-IN">
              <a:solidFill>
                <a:srgbClr val="FFFF00"/>
              </a:solidFill>
            </a:rPr>
            <a:t>javac MyFirstProgram.java</a:t>
          </a:r>
          <a:endParaRPr lang="en-IN" dirty="0">
            <a:solidFill>
              <a:srgbClr val="FFFF00"/>
            </a:solidFill>
          </a:endParaRPr>
        </a:p>
      </dgm:t>
    </dgm:pt>
    <dgm:pt modelId="{3EA3BBA9-2B8A-42AB-9A88-937C7F6A8C3F}" type="parTrans" cxnId="{68C0771F-A31E-4DCE-B2E2-1CC977816FE7}">
      <dgm:prSet/>
      <dgm:spPr/>
      <dgm:t>
        <a:bodyPr/>
        <a:lstStyle/>
        <a:p>
          <a:endParaRPr lang="en-US"/>
        </a:p>
      </dgm:t>
    </dgm:pt>
    <dgm:pt modelId="{D3ACD1E6-B0FD-4F10-806C-6A72803A24D8}" type="sibTrans" cxnId="{68C0771F-A31E-4DCE-B2E2-1CC977816FE7}">
      <dgm:prSet/>
      <dgm:spPr/>
      <dgm:t>
        <a:bodyPr/>
        <a:lstStyle/>
        <a:p>
          <a:endParaRPr lang="en-US"/>
        </a:p>
      </dgm:t>
    </dgm:pt>
    <dgm:pt modelId="{F0F2E32D-D330-4865-B6A0-8E4443F8BB9A}">
      <dgm:prSet/>
      <dgm:spPr>
        <a:solidFill>
          <a:srgbClr val="002060"/>
        </a:solidFill>
      </dgm:spPr>
      <dgm:t>
        <a:bodyPr/>
        <a:lstStyle/>
        <a:p>
          <a:r>
            <a:rPr lang="en-IN" dirty="0">
              <a:solidFill>
                <a:srgbClr val="FFFF00"/>
              </a:solidFill>
            </a:rPr>
            <a:t>java </a:t>
          </a:r>
          <a:r>
            <a:rPr lang="en-IN" dirty="0" err="1">
              <a:solidFill>
                <a:srgbClr val="FFFF00"/>
              </a:solidFill>
            </a:rPr>
            <a:t>MyFirstProgram</a:t>
          </a:r>
          <a:endParaRPr lang="en-IN" dirty="0">
            <a:solidFill>
              <a:srgbClr val="FFFF00"/>
            </a:solidFill>
          </a:endParaRPr>
        </a:p>
      </dgm:t>
    </dgm:pt>
    <dgm:pt modelId="{CAC65E86-B8C8-4F53-9F21-00EFD9FEB14F}" type="parTrans" cxnId="{CA9E960D-6F84-457F-A42C-B8A097701FEB}">
      <dgm:prSet/>
      <dgm:spPr/>
      <dgm:t>
        <a:bodyPr/>
        <a:lstStyle/>
        <a:p>
          <a:endParaRPr lang="en-US"/>
        </a:p>
      </dgm:t>
    </dgm:pt>
    <dgm:pt modelId="{0E6627BB-9F9A-42A1-B18E-BDCAE60B8838}" type="sibTrans" cxnId="{CA9E960D-6F84-457F-A42C-B8A097701FEB}">
      <dgm:prSet/>
      <dgm:spPr/>
      <dgm:t>
        <a:bodyPr/>
        <a:lstStyle/>
        <a:p>
          <a:endParaRPr lang="en-US"/>
        </a:p>
      </dgm:t>
    </dgm:pt>
    <dgm:pt modelId="{1FD0ECF2-55EA-4610-8570-88487FF60E43}">
      <dgm:prSet/>
      <dgm:spPr/>
      <dgm:t>
        <a:bodyPr/>
        <a:lstStyle/>
        <a:p>
          <a:pPr>
            <a:buFontTx/>
            <a:buNone/>
          </a:pPr>
          <a:r>
            <a:rPr lang="en-IN" dirty="0"/>
            <a:t>Source Code</a:t>
          </a:r>
          <a:endParaRPr lang="en-US" dirty="0"/>
        </a:p>
      </dgm:t>
    </dgm:pt>
    <dgm:pt modelId="{A36E7E02-9772-40BA-835C-19AE7F1EF07F}" type="parTrans" cxnId="{ABB56A18-871F-4836-AEE1-EDCF77CBE8DE}">
      <dgm:prSet/>
      <dgm:spPr/>
      <dgm:t>
        <a:bodyPr/>
        <a:lstStyle/>
        <a:p>
          <a:endParaRPr lang="en-US"/>
        </a:p>
      </dgm:t>
    </dgm:pt>
    <dgm:pt modelId="{355DAB97-1701-4FB8-B2F8-9C2D2CC08038}" type="sibTrans" cxnId="{ABB56A18-871F-4836-AEE1-EDCF77CBE8DE}">
      <dgm:prSet/>
      <dgm:spPr/>
      <dgm:t>
        <a:bodyPr/>
        <a:lstStyle/>
        <a:p>
          <a:endParaRPr lang="en-US"/>
        </a:p>
      </dgm:t>
    </dgm:pt>
    <dgm:pt modelId="{307E1D0C-C5A7-4643-A842-B4BDC178A4DE}">
      <dgm:prSet/>
      <dgm:spPr/>
      <dgm:t>
        <a:bodyPr/>
        <a:lstStyle/>
        <a:p>
          <a:pPr>
            <a:buFontTx/>
            <a:buNone/>
          </a:pPr>
          <a:r>
            <a:rPr lang="en-IN" dirty="0"/>
            <a:t>Compile</a:t>
          </a:r>
        </a:p>
      </dgm:t>
    </dgm:pt>
    <dgm:pt modelId="{2520FB45-A930-46DD-87E9-567E79CF72DB}" type="parTrans" cxnId="{56620914-ADD0-451B-A7A3-AC650FE4306B}">
      <dgm:prSet/>
      <dgm:spPr/>
      <dgm:t>
        <a:bodyPr/>
        <a:lstStyle/>
        <a:p>
          <a:endParaRPr lang="en-US"/>
        </a:p>
      </dgm:t>
    </dgm:pt>
    <dgm:pt modelId="{FFDA72CD-0FFB-49B4-8B31-2843030BCE25}" type="sibTrans" cxnId="{56620914-ADD0-451B-A7A3-AC650FE4306B}">
      <dgm:prSet/>
      <dgm:spPr/>
      <dgm:t>
        <a:bodyPr/>
        <a:lstStyle/>
        <a:p>
          <a:endParaRPr lang="en-US"/>
        </a:p>
      </dgm:t>
    </dgm:pt>
    <dgm:pt modelId="{C664A984-39B6-4916-B6D2-E74730AD29D9}">
      <dgm:prSet/>
      <dgm:spPr/>
      <dgm:t>
        <a:bodyPr/>
        <a:lstStyle/>
        <a:p>
          <a:pPr>
            <a:buFontTx/>
            <a:buNone/>
          </a:pPr>
          <a:r>
            <a:rPr lang="en-IN" dirty="0"/>
            <a:t>Execute</a:t>
          </a:r>
        </a:p>
      </dgm:t>
    </dgm:pt>
    <dgm:pt modelId="{A1670D21-FFA3-414F-9F66-029111C32EAE}" type="parTrans" cxnId="{4F17CECA-F9C4-4CAB-980D-77584B0CE834}">
      <dgm:prSet/>
      <dgm:spPr/>
      <dgm:t>
        <a:bodyPr/>
        <a:lstStyle/>
        <a:p>
          <a:endParaRPr lang="en-US"/>
        </a:p>
      </dgm:t>
    </dgm:pt>
    <dgm:pt modelId="{4C380890-AFA8-425A-91FE-EE585987538A}" type="sibTrans" cxnId="{4F17CECA-F9C4-4CAB-980D-77584B0CE834}">
      <dgm:prSet/>
      <dgm:spPr/>
      <dgm:t>
        <a:bodyPr/>
        <a:lstStyle/>
        <a:p>
          <a:endParaRPr lang="en-US"/>
        </a:p>
      </dgm:t>
    </dgm:pt>
    <dgm:pt modelId="{1F42C70A-F4E8-49B0-B728-A5097BBA89BC}" type="pres">
      <dgm:prSet presAssocID="{C593FAEB-289A-485A-A878-993F1C1C9ED7}" presName="Name0" presStyleCnt="0">
        <dgm:presLayoutVars>
          <dgm:dir/>
          <dgm:animLvl val="lvl"/>
          <dgm:resizeHandles val="exact"/>
        </dgm:presLayoutVars>
      </dgm:prSet>
      <dgm:spPr/>
    </dgm:pt>
    <dgm:pt modelId="{9740AB5B-5683-493E-8FFB-7547771A3AA7}" type="pres">
      <dgm:prSet presAssocID="{C593FAEB-289A-485A-A878-993F1C1C9ED7}" presName="tSp" presStyleCnt="0"/>
      <dgm:spPr/>
    </dgm:pt>
    <dgm:pt modelId="{9EB5532D-71C6-4F16-B827-FEE82A1E043B}" type="pres">
      <dgm:prSet presAssocID="{C593FAEB-289A-485A-A878-993F1C1C9ED7}" presName="bSp" presStyleCnt="0"/>
      <dgm:spPr/>
    </dgm:pt>
    <dgm:pt modelId="{6252B982-7B7D-43C2-BCD6-BEA601AD7961}" type="pres">
      <dgm:prSet presAssocID="{C593FAEB-289A-485A-A878-993F1C1C9ED7}" presName="process" presStyleCnt="0"/>
      <dgm:spPr/>
    </dgm:pt>
    <dgm:pt modelId="{1F912ADD-CBF8-4D05-9638-0ECA0FFB4DA7}" type="pres">
      <dgm:prSet presAssocID="{461AB83D-F0BC-404F-9722-50A4E1AF1DD4}" presName="composite1" presStyleCnt="0"/>
      <dgm:spPr/>
    </dgm:pt>
    <dgm:pt modelId="{8F48D952-4E77-4271-BD5D-1B1DCFADD022}" type="pres">
      <dgm:prSet presAssocID="{461AB83D-F0BC-404F-9722-50A4E1AF1DD4}" presName="dummyNode1" presStyleLbl="node1" presStyleIdx="0" presStyleCnt="3"/>
      <dgm:spPr/>
    </dgm:pt>
    <dgm:pt modelId="{CF46D48D-C00D-4B6B-97C6-899BCDE2F964}" type="pres">
      <dgm:prSet presAssocID="{461AB83D-F0BC-404F-9722-50A4E1AF1DD4}" presName="childNode1" presStyleLbl="bgAcc1" presStyleIdx="0" presStyleCnt="3">
        <dgm:presLayoutVars>
          <dgm:bulletEnabled val="1"/>
        </dgm:presLayoutVars>
      </dgm:prSet>
      <dgm:spPr/>
    </dgm:pt>
    <dgm:pt modelId="{10D77711-97AC-46BD-9A1F-CD75CF744AC0}" type="pres">
      <dgm:prSet presAssocID="{461AB83D-F0BC-404F-9722-50A4E1AF1DD4}" presName="childNode1tx" presStyleLbl="bgAcc1" presStyleIdx="0" presStyleCnt="3">
        <dgm:presLayoutVars>
          <dgm:bulletEnabled val="1"/>
        </dgm:presLayoutVars>
      </dgm:prSet>
      <dgm:spPr/>
    </dgm:pt>
    <dgm:pt modelId="{A51164E6-106D-4F39-B4CA-678E22D379D3}" type="pres">
      <dgm:prSet presAssocID="{461AB83D-F0BC-404F-9722-50A4E1AF1DD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D8CEF28-EEEF-4842-AE1C-8AE7E56874A7}" type="pres">
      <dgm:prSet presAssocID="{461AB83D-F0BC-404F-9722-50A4E1AF1DD4}" presName="connSite1" presStyleCnt="0"/>
      <dgm:spPr/>
    </dgm:pt>
    <dgm:pt modelId="{21CA3B70-E242-4B6C-844A-D727903E8219}" type="pres">
      <dgm:prSet presAssocID="{FCFB3628-DB51-4A52-96C1-E4741F96713C}" presName="Name9" presStyleLbl="sibTrans2D1" presStyleIdx="0" presStyleCnt="2"/>
      <dgm:spPr/>
    </dgm:pt>
    <dgm:pt modelId="{7CE9CCEC-A7AA-436E-801F-5B7275A7CA63}" type="pres">
      <dgm:prSet presAssocID="{A56E73BA-7DD0-449B-90E6-6E89B09D7CEC}" presName="composite2" presStyleCnt="0"/>
      <dgm:spPr/>
    </dgm:pt>
    <dgm:pt modelId="{BC224AA1-F988-4C06-8679-6BBD76FC6B6D}" type="pres">
      <dgm:prSet presAssocID="{A56E73BA-7DD0-449B-90E6-6E89B09D7CEC}" presName="dummyNode2" presStyleLbl="node1" presStyleIdx="0" presStyleCnt="3"/>
      <dgm:spPr/>
    </dgm:pt>
    <dgm:pt modelId="{06F5CA64-DB34-4572-8659-5E56174EA27D}" type="pres">
      <dgm:prSet presAssocID="{A56E73BA-7DD0-449B-90E6-6E89B09D7CEC}" presName="childNode2" presStyleLbl="bgAcc1" presStyleIdx="1" presStyleCnt="3">
        <dgm:presLayoutVars>
          <dgm:bulletEnabled val="1"/>
        </dgm:presLayoutVars>
      </dgm:prSet>
      <dgm:spPr/>
    </dgm:pt>
    <dgm:pt modelId="{6DE25553-E4D7-4631-8B50-BC0BDD5E74DC}" type="pres">
      <dgm:prSet presAssocID="{A56E73BA-7DD0-449B-90E6-6E89B09D7CEC}" presName="childNode2tx" presStyleLbl="bgAcc1" presStyleIdx="1" presStyleCnt="3">
        <dgm:presLayoutVars>
          <dgm:bulletEnabled val="1"/>
        </dgm:presLayoutVars>
      </dgm:prSet>
      <dgm:spPr/>
    </dgm:pt>
    <dgm:pt modelId="{94537840-30E9-4FF9-A7ED-766774C5697A}" type="pres">
      <dgm:prSet presAssocID="{A56E73BA-7DD0-449B-90E6-6E89B09D7CEC}" presName="parentNode2" presStyleLbl="node1" presStyleIdx="1" presStyleCnt="3" custScaleX="136374">
        <dgm:presLayoutVars>
          <dgm:chMax val="0"/>
          <dgm:bulletEnabled val="1"/>
        </dgm:presLayoutVars>
      </dgm:prSet>
      <dgm:spPr/>
    </dgm:pt>
    <dgm:pt modelId="{DE5FE936-B062-4180-8757-DF10D4CF54BB}" type="pres">
      <dgm:prSet presAssocID="{A56E73BA-7DD0-449B-90E6-6E89B09D7CEC}" presName="connSite2" presStyleCnt="0"/>
      <dgm:spPr/>
    </dgm:pt>
    <dgm:pt modelId="{094484B7-EED1-4BBE-98B7-B1576B6B1ECA}" type="pres">
      <dgm:prSet presAssocID="{D3ACD1E6-B0FD-4F10-806C-6A72803A24D8}" presName="Name18" presStyleLbl="sibTrans2D1" presStyleIdx="1" presStyleCnt="2"/>
      <dgm:spPr/>
    </dgm:pt>
    <dgm:pt modelId="{111D9B8B-9081-4777-B13F-4328DB171D4E}" type="pres">
      <dgm:prSet presAssocID="{F0F2E32D-D330-4865-B6A0-8E4443F8BB9A}" presName="composite1" presStyleCnt="0"/>
      <dgm:spPr/>
    </dgm:pt>
    <dgm:pt modelId="{A2CB6055-26BD-476F-908E-98A80C78BBCF}" type="pres">
      <dgm:prSet presAssocID="{F0F2E32D-D330-4865-B6A0-8E4443F8BB9A}" presName="dummyNode1" presStyleLbl="node1" presStyleIdx="1" presStyleCnt="3"/>
      <dgm:spPr/>
    </dgm:pt>
    <dgm:pt modelId="{5EEE6E99-1F87-4F0C-BBD4-564FA156FA77}" type="pres">
      <dgm:prSet presAssocID="{F0F2E32D-D330-4865-B6A0-8E4443F8BB9A}" presName="childNode1" presStyleLbl="bgAcc1" presStyleIdx="2" presStyleCnt="3">
        <dgm:presLayoutVars>
          <dgm:bulletEnabled val="1"/>
        </dgm:presLayoutVars>
      </dgm:prSet>
      <dgm:spPr/>
    </dgm:pt>
    <dgm:pt modelId="{A64BF137-3AA0-4F8F-B4D1-ECAF55227CC8}" type="pres">
      <dgm:prSet presAssocID="{F0F2E32D-D330-4865-B6A0-8E4443F8BB9A}" presName="childNode1tx" presStyleLbl="bgAcc1" presStyleIdx="2" presStyleCnt="3">
        <dgm:presLayoutVars>
          <dgm:bulletEnabled val="1"/>
        </dgm:presLayoutVars>
      </dgm:prSet>
      <dgm:spPr/>
    </dgm:pt>
    <dgm:pt modelId="{B14FD60C-D01F-43C9-936A-9719869094FF}" type="pres">
      <dgm:prSet presAssocID="{F0F2E32D-D330-4865-B6A0-8E4443F8BB9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969587-0C34-4E0B-8E9E-FA3EAEFC19FF}" type="pres">
      <dgm:prSet presAssocID="{F0F2E32D-D330-4865-B6A0-8E4443F8BB9A}" presName="connSite1" presStyleCnt="0"/>
      <dgm:spPr/>
    </dgm:pt>
  </dgm:ptLst>
  <dgm:cxnLst>
    <dgm:cxn modelId="{CA9E960D-6F84-457F-A42C-B8A097701FEB}" srcId="{C593FAEB-289A-485A-A878-993F1C1C9ED7}" destId="{F0F2E32D-D330-4865-B6A0-8E4443F8BB9A}" srcOrd="2" destOrd="0" parTransId="{CAC65E86-B8C8-4F53-9F21-00EFD9FEB14F}" sibTransId="{0E6627BB-9F9A-42A1-B18E-BDCAE60B8838}"/>
    <dgm:cxn modelId="{56620914-ADD0-451B-A7A3-AC650FE4306B}" srcId="{A56E73BA-7DD0-449B-90E6-6E89B09D7CEC}" destId="{307E1D0C-C5A7-4643-A842-B4BDC178A4DE}" srcOrd="0" destOrd="0" parTransId="{2520FB45-A930-46DD-87E9-567E79CF72DB}" sibTransId="{FFDA72CD-0FFB-49B4-8B31-2843030BCE25}"/>
    <dgm:cxn modelId="{ABB56A18-871F-4836-AEE1-EDCF77CBE8DE}" srcId="{461AB83D-F0BC-404F-9722-50A4E1AF1DD4}" destId="{1FD0ECF2-55EA-4610-8570-88487FF60E43}" srcOrd="0" destOrd="0" parTransId="{A36E7E02-9772-40BA-835C-19AE7F1EF07F}" sibTransId="{355DAB97-1701-4FB8-B2F8-9C2D2CC08038}"/>
    <dgm:cxn modelId="{68C0771F-A31E-4DCE-B2E2-1CC977816FE7}" srcId="{C593FAEB-289A-485A-A878-993F1C1C9ED7}" destId="{A56E73BA-7DD0-449B-90E6-6E89B09D7CEC}" srcOrd="1" destOrd="0" parTransId="{3EA3BBA9-2B8A-42AB-9A88-937C7F6A8C3F}" sibTransId="{D3ACD1E6-B0FD-4F10-806C-6A72803A24D8}"/>
    <dgm:cxn modelId="{D332F42D-9EC5-4BE2-8E07-CFC2FA35D5B5}" type="presOf" srcId="{C664A984-39B6-4916-B6D2-E74730AD29D9}" destId="{A64BF137-3AA0-4F8F-B4D1-ECAF55227CC8}" srcOrd="1" destOrd="0" presId="urn:microsoft.com/office/officeart/2005/8/layout/hProcess4"/>
    <dgm:cxn modelId="{ECED8446-26B7-43D8-92F1-F24E41655F18}" type="presOf" srcId="{307E1D0C-C5A7-4643-A842-B4BDC178A4DE}" destId="{6DE25553-E4D7-4631-8B50-BC0BDD5E74DC}" srcOrd="1" destOrd="0" presId="urn:microsoft.com/office/officeart/2005/8/layout/hProcess4"/>
    <dgm:cxn modelId="{7F9A7A69-A4EE-4536-AF5B-0FA3840FE99E}" type="presOf" srcId="{461AB83D-F0BC-404F-9722-50A4E1AF1DD4}" destId="{A51164E6-106D-4F39-B4CA-678E22D379D3}" srcOrd="0" destOrd="0" presId="urn:microsoft.com/office/officeart/2005/8/layout/hProcess4"/>
    <dgm:cxn modelId="{7269CA73-D2CA-40C1-AB4D-E7DA5C16F45B}" type="presOf" srcId="{C593FAEB-289A-485A-A878-993F1C1C9ED7}" destId="{1F42C70A-F4E8-49B0-B728-A5097BBA89BC}" srcOrd="0" destOrd="0" presId="urn:microsoft.com/office/officeart/2005/8/layout/hProcess4"/>
    <dgm:cxn modelId="{4ECE6F8E-431B-4198-A60C-DCE3F8517392}" type="presOf" srcId="{A56E73BA-7DD0-449B-90E6-6E89B09D7CEC}" destId="{94537840-30E9-4FF9-A7ED-766774C5697A}" srcOrd="0" destOrd="0" presId="urn:microsoft.com/office/officeart/2005/8/layout/hProcess4"/>
    <dgm:cxn modelId="{C20724B0-2F8C-4493-86A8-E73FF74C6E17}" type="presOf" srcId="{C664A984-39B6-4916-B6D2-E74730AD29D9}" destId="{5EEE6E99-1F87-4F0C-BBD4-564FA156FA77}" srcOrd="0" destOrd="0" presId="urn:microsoft.com/office/officeart/2005/8/layout/hProcess4"/>
    <dgm:cxn modelId="{BC469AB2-37B7-4EC3-A95E-8D1201F1A9E1}" type="presOf" srcId="{307E1D0C-C5A7-4643-A842-B4BDC178A4DE}" destId="{06F5CA64-DB34-4572-8659-5E56174EA27D}" srcOrd="0" destOrd="0" presId="urn:microsoft.com/office/officeart/2005/8/layout/hProcess4"/>
    <dgm:cxn modelId="{9CD3C3B2-C223-4BE4-B97B-1BE3E1DE6998}" type="presOf" srcId="{D3ACD1E6-B0FD-4F10-806C-6A72803A24D8}" destId="{094484B7-EED1-4BBE-98B7-B1576B6B1ECA}" srcOrd="0" destOrd="0" presId="urn:microsoft.com/office/officeart/2005/8/layout/hProcess4"/>
    <dgm:cxn modelId="{26B911B9-CA0B-4E57-BF84-86E128CFC15E}" type="presOf" srcId="{1FD0ECF2-55EA-4610-8570-88487FF60E43}" destId="{CF46D48D-C00D-4B6B-97C6-899BCDE2F964}" srcOrd="0" destOrd="0" presId="urn:microsoft.com/office/officeart/2005/8/layout/hProcess4"/>
    <dgm:cxn modelId="{7C49EDBA-A10E-464D-A583-758CC29D8F76}" type="presOf" srcId="{F0F2E32D-D330-4865-B6A0-8E4443F8BB9A}" destId="{B14FD60C-D01F-43C9-936A-9719869094FF}" srcOrd="0" destOrd="0" presId="urn:microsoft.com/office/officeart/2005/8/layout/hProcess4"/>
    <dgm:cxn modelId="{4F17CECA-F9C4-4CAB-980D-77584B0CE834}" srcId="{F0F2E32D-D330-4865-B6A0-8E4443F8BB9A}" destId="{C664A984-39B6-4916-B6D2-E74730AD29D9}" srcOrd="0" destOrd="0" parTransId="{A1670D21-FFA3-414F-9F66-029111C32EAE}" sibTransId="{4C380890-AFA8-425A-91FE-EE585987538A}"/>
    <dgm:cxn modelId="{A9875ECD-4941-452A-BF2F-E7B8BC604FB9}" srcId="{C593FAEB-289A-485A-A878-993F1C1C9ED7}" destId="{461AB83D-F0BC-404F-9722-50A4E1AF1DD4}" srcOrd="0" destOrd="0" parTransId="{F688B568-EF35-45D4-B9EE-AD47AE635C97}" sibTransId="{FCFB3628-DB51-4A52-96C1-E4741F96713C}"/>
    <dgm:cxn modelId="{357AFBD5-A835-462C-8B41-2843A2EF19CF}" type="presOf" srcId="{1FD0ECF2-55EA-4610-8570-88487FF60E43}" destId="{10D77711-97AC-46BD-9A1F-CD75CF744AC0}" srcOrd="1" destOrd="0" presId="urn:microsoft.com/office/officeart/2005/8/layout/hProcess4"/>
    <dgm:cxn modelId="{C68156F5-6CC0-41B8-8265-41E521B6C4F9}" type="presOf" srcId="{FCFB3628-DB51-4A52-96C1-E4741F96713C}" destId="{21CA3B70-E242-4B6C-844A-D727903E8219}" srcOrd="0" destOrd="0" presId="urn:microsoft.com/office/officeart/2005/8/layout/hProcess4"/>
    <dgm:cxn modelId="{817F2977-9D36-4B68-BA70-DBBB34700369}" type="presParOf" srcId="{1F42C70A-F4E8-49B0-B728-A5097BBA89BC}" destId="{9740AB5B-5683-493E-8FFB-7547771A3AA7}" srcOrd="0" destOrd="0" presId="urn:microsoft.com/office/officeart/2005/8/layout/hProcess4"/>
    <dgm:cxn modelId="{5708A9ED-E7AA-4461-91C6-480673BA7EF2}" type="presParOf" srcId="{1F42C70A-F4E8-49B0-B728-A5097BBA89BC}" destId="{9EB5532D-71C6-4F16-B827-FEE82A1E043B}" srcOrd="1" destOrd="0" presId="urn:microsoft.com/office/officeart/2005/8/layout/hProcess4"/>
    <dgm:cxn modelId="{427FB346-B736-4813-A04C-D9B0E22A4970}" type="presParOf" srcId="{1F42C70A-F4E8-49B0-B728-A5097BBA89BC}" destId="{6252B982-7B7D-43C2-BCD6-BEA601AD7961}" srcOrd="2" destOrd="0" presId="urn:microsoft.com/office/officeart/2005/8/layout/hProcess4"/>
    <dgm:cxn modelId="{3E2E6727-D785-44AB-89FD-630823CD83C2}" type="presParOf" srcId="{6252B982-7B7D-43C2-BCD6-BEA601AD7961}" destId="{1F912ADD-CBF8-4D05-9638-0ECA0FFB4DA7}" srcOrd="0" destOrd="0" presId="urn:microsoft.com/office/officeart/2005/8/layout/hProcess4"/>
    <dgm:cxn modelId="{F910B834-802B-4779-897E-89DEE6A8940E}" type="presParOf" srcId="{1F912ADD-CBF8-4D05-9638-0ECA0FFB4DA7}" destId="{8F48D952-4E77-4271-BD5D-1B1DCFADD022}" srcOrd="0" destOrd="0" presId="urn:microsoft.com/office/officeart/2005/8/layout/hProcess4"/>
    <dgm:cxn modelId="{856D2B4F-A73A-4992-8BA9-37B83324BBAA}" type="presParOf" srcId="{1F912ADD-CBF8-4D05-9638-0ECA0FFB4DA7}" destId="{CF46D48D-C00D-4B6B-97C6-899BCDE2F964}" srcOrd="1" destOrd="0" presId="urn:microsoft.com/office/officeart/2005/8/layout/hProcess4"/>
    <dgm:cxn modelId="{7545489E-F83E-4057-99C5-9CE4E98CB34D}" type="presParOf" srcId="{1F912ADD-CBF8-4D05-9638-0ECA0FFB4DA7}" destId="{10D77711-97AC-46BD-9A1F-CD75CF744AC0}" srcOrd="2" destOrd="0" presId="urn:microsoft.com/office/officeart/2005/8/layout/hProcess4"/>
    <dgm:cxn modelId="{453D4F28-A0C2-421F-848A-2D6ECF35B227}" type="presParOf" srcId="{1F912ADD-CBF8-4D05-9638-0ECA0FFB4DA7}" destId="{A51164E6-106D-4F39-B4CA-678E22D379D3}" srcOrd="3" destOrd="0" presId="urn:microsoft.com/office/officeart/2005/8/layout/hProcess4"/>
    <dgm:cxn modelId="{1CFA7649-4D41-4F79-8FFF-589B3FD1823E}" type="presParOf" srcId="{1F912ADD-CBF8-4D05-9638-0ECA0FFB4DA7}" destId="{7D8CEF28-EEEF-4842-AE1C-8AE7E56874A7}" srcOrd="4" destOrd="0" presId="urn:microsoft.com/office/officeart/2005/8/layout/hProcess4"/>
    <dgm:cxn modelId="{DAD89EE8-D57E-44C6-A3D1-D60DFA857C2E}" type="presParOf" srcId="{6252B982-7B7D-43C2-BCD6-BEA601AD7961}" destId="{21CA3B70-E242-4B6C-844A-D727903E8219}" srcOrd="1" destOrd="0" presId="urn:microsoft.com/office/officeart/2005/8/layout/hProcess4"/>
    <dgm:cxn modelId="{DADCA3F2-9954-4DBA-BBD0-1C6D174EB8C0}" type="presParOf" srcId="{6252B982-7B7D-43C2-BCD6-BEA601AD7961}" destId="{7CE9CCEC-A7AA-436E-801F-5B7275A7CA63}" srcOrd="2" destOrd="0" presId="urn:microsoft.com/office/officeart/2005/8/layout/hProcess4"/>
    <dgm:cxn modelId="{724955AC-ADEE-485C-B493-C4F57B1EA299}" type="presParOf" srcId="{7CE9CCEC-A7AA-436E-801F-5B7275A7CA63}" destId="{BC224AA1-F988-4C06-8679-6BBD76FC6B6D}" srcOrd="0" destOrd="0" presId="urn:microsoft.com/office/officeart/2005/8/layout/hProcess4"/>
    <dgm:cxn modelId="{9513624D-99EF-4ABC-B88F-CA00F6D98BD4}" type="presParOf" srcId="{7CE9CCEC-A7AA-436E-801F-5B7275A7CA63}" destId="{06F5CA64-DB34-4572-8659-5E56174EA27D}" srcOrd="1" destOrd="0" presId="urn:microsoft.com/office/officeart/2005/8/layout/hProcess4"/>
    <dgm:cxn modelId="{5D3388E5-CA9A-4387-9E4B-7DCA7DAE232B}" type="presParOf" srcId="{7CE9CCEC-A7AA-436E-801F-5B7275A7CA63}" destId="{6DE25553-E4D7-4631-8B50-BC0BDD5E74DC}" srcOrd="2" destOrd="0" presId="urn:microsoft.com/office/officeart/2005/8/layout/hProcess4"/>
    <dgm:cxn modelId="{16A500E5-B993-4DC2-9E0C-F62C6DFAFC17}" type="presParOf" srcId="{7CE9CCEC-A7AA-436E-801F-5B7275A7CA63}" destId="{94537840-30E9-4FF9-A7ED-766774C5697A}" srcOrd="3" destOrd="0" presId="urn:microsoft.com/office/officeart/2005/8/layout/hProcess4"/>
    <dgm:cxn modelId="{5D885C7A-EDAE-4A1B-BEE6-AD68853482FC}" type="presParOf" srcId="{7CE9CCEC-A7AA-436E-801F-5B7275A7CA63}" destId="{DE5FE936-B062-4180-8757-DF10D4CF54BB}" srcOrd="4" destOrd="0" presId="urn:microsoft.com/office/officeart/2005/8/layout/hProcess4"/>
    <dgm:cxn modelId="{A1DE0F58-A39C-45E8-B424-7AB271B58E1A}" type="presParOf" srcId="{6252B982-7B7D-43C2-BCD6-BEA601AD7961}" destId="{094484B7-EED1-4BBE-98B7-B1576B6B1ECA}" srcOrd="3" destOrd="0" presId="urn:microsoft.com/office/officeart/2005/8/layout/hProcess4"/>
    <dgm:cxn modelId="{E4BD3088-AF47-4024-9051-7EB469FDCB46}" type="presParOf" srcId="{6252B982-7B7D-43C2-BCD6-BEA601AD7961}" destId="{111D9B8B-9081-4777-B13F-4328DB171D4E}" srcOrd="4" destOrd="0" presId="urn:microsoft.com/office/officeart/2005/8/layout/hProcess4"/>
    <dgm:cxn modelId="{30F47AD5-D3A0-419E-A130-601EC7B58BDF}" type="presParOf" srcId="{111D9B8B-9081-4777-B13F-4328DB171D4E}" destId="{A2CB6055-26BD-476F-908E-98A80C78BBCF}" srcOrd="0" destOrd="0" presId="urn:microsoft.com/office/officeart/2005/8/layout/hProcess4"/>
    <dgm:cxn modelId="{7C9CF92F-9123-4226-8B8A-DEC9FA307300}" type="presParOf" srcId="{111D9B8B-9081-4777-B13F-4328DB171D4E}" destId="{5EEE6E99-1F87-4F0C-BBD4-564FA156FA77}" srcOrd="1" destOrd="0" presId="urn:microsoft.com/office/officeart/2005/8/layout/hProcess4"/>
    <dgm:cxn modelId="{5C47CADD-F937-44DA-AD1C-9B3E418F0B0F}" type="presParOf" srcId="{111D9B8B-9081-4777-B13F-4328DB171D4E}" destId="{A64BF137-3AA0-4F8F-B4D1-ECAF55227CC8}" srcOrd="2" destOrd="0" presId="urn:microsoft.com/office/officeart/2005/8/layout/hProcess4"/>
    <dgm:cxn modelId="{232A3867-297E-4180-898A-417140C01FB9}" type="presParOf" srcId="{111D9B8B-9081-4777-B13F-4328DB171D4E}" destId="{B14FD60C-D01F-43C9-936A-9719869094FF}" srcOrd="3" destOrd="0" presId="urn:microsoft.com/office/officeart/2005/8/layout/hProcess4"/>
    <dgm:cxn modelId="{B445691A-3016-456F-898C-1F9AC2F492EE}" type="presParOf" srcId="{111D9B8B-9081-4777-B13F-4328DB171D4E}" destId="{A4969587-0C34-4E0B-8E9E-FA3EAEFC19F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0DFAEE-ABD4-462E-891A-D19F0B493499}" type="doc">
      <dgm:prSet loTypeId="urn:microsoft.com/office/officeart/2005/8/layout/process4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ED407-4A64-4E8A-8700-7A38B818AE07}">
      <dgm:prSet phldrT="[Text]"/>
      <dgm:spPr/>
      <dgm:t>
        <a:bodyPr/>
        <a:lstStyle/>
        <a:p>
          <a:r>
            <a:rPr lang="en-IN" dirty="0"/>
            <a:t>Comments</a:t>
          </a:r>
          <a:endParaRPr lang="en-US" dirty="0"/>
        </a:p>
      </dgm:t>
    </dgm:pt>
    <dgm:pt modelId="{F81E42CC-F21B-46C2-B7DC-136CF5F8950D}" type="parTrans" cxnId="{921E5018-D9FD-4605-B484-243447E31FFF}">
      <dgm:prSet/>
      <dgm:spPr/>
      <dgm:t>
        <a:bodyPr/>
        <a:lstStyle/>
        <a:p>
          <a:endParaRPr lang="en-US"/>
        </a:p>
      </dgm:t>
    </dgm:pt>
    <dgm:pt modelId="{1AA00BCC-24B5-4EBD-A697-B01788F4AB48}" type="sibTrans" cxnId="{921E5018-D9FD-4605-B484-243447E31FFF}">
      <dgm:prSet/>
      <dgm:spPr/>
      <dgm:t>
        <a:bodyPr/>
        <a:lstStyle/>
        <a:p>
          <a:endParaRPr lang="en-US"/>
        </a:p>
      </dgm:t>
    </dgm:pt>
    <dgm:pt modelId="{24330F8A-1B4E-4F2A-A608-356BF9D19A41}">
      <dgm:prSet phldrT="[Text]"/>
      <dgm:spPr/>
      <dgm:t>
        <a:bodyPr/>
        <a:lstStyle/>
        <a:p>
          <a:r>
            <a:rPr lang="en-IN" dirty="0"/>
            <a:t>Single Line </a:t>
          </a:r>
        </a:p>
        <a:p>
          <a:r>
            <a:rPr lang="en-IN" dirty="0"/>
            <a:t>//</a:t>
          </a:r>
          <a:endParaRPr lang="en-US" dirty="0"/>
        </a:p>
      </dgm:t>
    </dgm:pt>
    <dgm:pt modelId="{76C65CB3-FF05-4352-856F-B838106E21C5}" type="parTrans" cxnId="{40459AE0-B845-4765-A56C-46D91286A13C}">
      <dgm:prSet/>
      <dgm:spPr/>
      <dgm:t>
        <a:bodyPr/>
        <a:lstStyle/>
        <a:p>
          <a:endParaRPr lang="en-US"/>
        </a:p>
      </dgm:t>
    </dgm:pt>
    <dgm:pt modelId="{3016CCEF-C95B-4745-97EA-0519124F6C0B}" type="sibTrans" cxnId="{40459AE0-B845-4765-A56C-46D91286A13C}">
      <dgm:prSet/>
      <dgm:spPr/>
      <dgm:t>
        <a:bodyPr/>
        <a:lstStyle/>
        <a:p>
          <a:endParaRPr lang="en-US"/>
        </a:p>
      </dgm:t>
    </dgm:pt>
    <dgm:pt modelId="{EC29EF1E-D81C-4E4A-91FD-BE5426D6DAE1}">
      <dgm:prSet phldrT="[Text]"/>
      <dgm:spPr/>
      <dgm:t>
        <a:bodyPr/>
        <a:lstStyle/>
        <a:p>
          <a:r>
            <a:rPr lang="en-IN" dirty="0"/>
            <a:t>Multiline </a:t>
          </a:r>
        </a:p>
        <a:p>
          <a:r>
            <a:rPr lang="en-IN" dirty="0"/>
            <a:t>/* */</a:t>
          </a:r>
          <a:endParaRPr lang="en-US" dirty="0"/>
        </a:p>
      </dgm:t>
    </dgm:pt>
    <dgm:pt modelId="{ED7BA914-5273-4624-9504-1393D23A5DC4}" type="parTrans" cxnId="{4741D2C6-B4D8-4F47-B05E-551171A582E7}">
      <dgm:prSet/>
      <dgm:spPr/>
      <dgm:t>
        <a:bodyPr/>
        <a:lstStyle/>
        <a:p>
          <a:endParaRPr lang="en-US"/>
        </a:p>
      </dgm:t>
    </dgm:pt>
    <dgm:pt modelId="{EFFA3D94-28E3-48C5-A7A9-183AF77D2756}" type="sibTrans" cxnId="{4741D2C6-B4D8-4F47-B05E-551171A582E7}">
      <dgm:prSet/>
      <dgm:spPr/>
      <dgm:t>
        <a:bodyPr/>
        <a:lstStyle/>
        <a:p>
          <a:endParaRPr lang="en-US"/>
        </a:p>
      </dgm:t>
    </dgm:pt>
    <dgm:pt modelId="{2959B12C-4809-4813-8F14-FDACF7BFF6CE}">
      <dgm:prSet phldrT="[Text]"/>
      <dgm:spPr/>
      <dgm:t>
        <a:bodyPr/>
        <a:lstStyle/>
        <a:p>
          <a:r>
            <a:rPr lang="en-IN" dirty="0"/>
            <a:t>Documentation </a:t>
          </a:r>
        </a:p>
        <a:p>
          <a:r>
            <a:rPr lang="en-IN" dirty="0"/>
            <a:t>/** */</a:t>
          </a:r>
          <a:endParaRPr lang="en-US" dirty="0"/>
        </a:p>
      </dgm:t>
    </dgm:pt>
    <dgm:pt modelId="{D1F5FEB9-1D30-4304-A718-A35014B42B56}" type="parTrans" cxnId="{F2FC0FE0-F3D7-4B81-AACB-3D80FC9214CB}">
      <dgm:prSet/>
      <dgm:spPr/>
      <dgm:t>
        <a:bodyPr/>
        <a:lstStyle/>
        <a:p>
          <a:endParaRPr lang="en-US"/>
        </a:p>
      </dgm:t>
    </dgm:pt>
    <dgm:pt modelId="{9E9F635B-D519-485E-A401-AEF1B7150398}" type="sibTrans" cxnId="{F2FC0FE0-F3D7-4B81-AACB-3D80FC9214CB}">
      <dgm:prSet/>
      <dgm:spPr/>
      <dgm:t>
        <a:bodyPr/>
        <a:lstStyle/>
        <a:p>
          <a:endParaRPr lang="en-US"/>
        </a:p>
      </dgm:t>
    </dgm:pt>
    <dgm:pt modelId="{E4703D2A-EA2F-4CFF-BF5A-B8AF7D26FC98}" type="pres">
      <dgm:prSet presAssocID="{7A0DFAEE-ABD4-462E-891A-D19F0B493499}" presName="Name0" presStyleCnt="0">
        <dgm:presLayoutVars>
          <dgm:dir/>
          <dgm:animLvl val="lvl"/>
          <dgm:resizeHandles val="exact"/>
        </dgm:presLayoutVars>
      </dgm:prSet>
      <dgm:spPr/>
    </dgm:pt>
    <dgm:pt modelId="{1ADA809F-9B66-44E8-B3A2-54BD45D9EE2C}" type="pres">
      <dgm:prSet presAssocID="{391ED407-4A64-4E8A-8700-7A38B818AE07}" presName="boxAndChildren" presStyleCnt="0"/>
      <dgm:spPr/>
    </dgm:pt>
    <dgm:pt modelId="{DD7A00E9-F456-405E-BF11-97582AB137FF}" type="pres">
      <dgm:prSet presAssocID="{391ED407-4A64-4E8A-8700-7A38B818AE07}" presName="parentTextBox" presStyleLbl="node1" presStyleIdx="0" presStyleCnt="1"/>
      <dgm:spPr/>
    </dgm:pt>
    <dgm:pt modelId="{ECE67DA5-A4F9-4799-BBC1-FD925D3F46FC}" type="pres">
      <dgm:prSet presAssocID="{391ED407-4A64-4E8A-8700-7A38B818AE07}" presName="entireBox" presStyleLbl="node1" presStyleIdx="0" presStyleCnt="1"/>
      <dgm:spPr/>
    </dgm:pt>
    <dgm:pt modelId="{A09EEEB2-11FC-4637-9DB9-BA3764039C0B}" type="pres">
      <dgm:prSet presAssocID="{391ED407-4A64-4E8A-8700-7A38B818AE07}" presName="descendantBox" presStyleCnt="0"/>
      <dgm:spPr/>
    </dgm:pt>
    <dgm:pt modelId="{5690F408-0AF8-400B-A465-8FE707838701}" type="pres">
      <dgm:prSet presAssocID="{24330F8A-1B4E-4F2A-A608-356BF9D19A41}" presName="childTextBox" presStyleLbl="fgAccFollowNode1" presStyleIdx="0" presStyleCnt="3" custScaleY="155502">
        <dgm:presLayoutVars>
          <dgm:bulletEnabled val="1"/>
        </dgm:presLayoutVars>
      </dgm:prSet>
      <dgm:spPr/>
    </dgm:pt>
    <dgm:pt modelId="{8F67D352-D67C-41F9-8246-32345BFDF9A9}" type="pres">
      <dgm:prSet presAssocID="{EC29EF1E-D81C-4E4A-91FD-BE5426D6DAE1}" presName="childTextBox" presStyleLbl="fgAccFollowNode1" presStyleIdx="1" presStyleCnt="3" custScaleY="155502">
        <dgm:presLayoutVars>
          <dgm:bulletEnabled val="1"/>
        </dgm:presLayoutVars>
      </dgm:prSet>
      <dgm:spPr/>
    </dgm:pt>
    <dgm:pt modelId="{658468AC-1000-43A5-81B3-65353F8EBB53}" type="pres">
      <dgm:prSet presAssocID="{2959B12C-4809-4813-8F14-FDACF7BFF6CE}" presName="childTextBox" presStyleLbl="fgAccFollowNode1" presStyleIdx="2" presStyleCnt="3" custScaleY="155502">
        <dgm:presLayoutVars>
          <dgm:bulletEnabled val="1"/>
        </dgm:presLayoutVars>
      </dgm:prSet>
      <dgm:spPr/>
    </dgm:pt>
  </dgm:ptLst>
  <dgm:cxnLst>
    <dgm:cxn modelId="{921E5018-D9FD-4605-B484-243447E31FFF}" srcId="{7A0DFAEE-ABD4-462E-891A-D19F0B493499}" destId="{391ED407-4A64-4E8A-8700-7A38B818AE07}" srcOrd="0" destOrd="0" parTransId="{F81E42CC-F21B-46C2-B7DC-136CF5F8950D}" sibTransId="{1AA00BCC-24B5-4EBD-A697-B01788F4AB48}"/>
    <dgm:cxn modelId="{A1E8692A-9CCE-44E2-BD17-A4F744BE5142}" type="presOf" srcId="{7A0DFAEE-ABD4-462E-891A-D19F0B493499}" destId="{E4703D2A-EA2F-4CFF-BF5A-B8AF7D26FC98}" srcOrd="0" destOrd="0" presId="urn:microsoft.com/office/officeart/2005/8/layout/process4"/>
    <dgm:cxn modelId="{7E37A089-18D3-41DA-A0DC-C0C0168ABCA9}" type="presOf" srcId="{391ED407-4A64-4E8A-8700-7A38B818AE07}" destId="{ECE67DA5-A4F9-4799-BBC1-FD925D3F46FC}" srcOrd="1" destOrd="0" presId="urn:microsoft.com/office/officeart/2005/8/layout/process4"/>
    <dgm:cxn modelId="{4D95F3AA-8757-4E4B-A763-14C6124E99CA}" type="presOf" srcId="{2959B12C-4809-4813-8F14-FDACF7BFF6CE}" destId="{658468AC-1000-43A5-81B3-65353F8EBB53}" srcOrd="0" destOrd="0" presId="urn:microsoft.com/office/officeart/2005/8/layout/process4"/>
    <dgm:cxn modelId="{2CA7DABA-9B7A-42F5-8E24-315F8863270F}" type="presOf" srcId="{24330F8A-1B4E-4F2A-A608-356BF9D19A41}" destId="{5690F408-0AF8-400B-A465-8FE707838701}" srcOrd="0" destOrd="0" presId="urn:microsoft.com/office/officeart/2005/8/layout/process4"/>
    <dgm:cxn modelId="{4741D2C6-B4D8-4F47-B05E-551171A582E7}" srcId="{391ED407-4A64-4E8A-8700-7A38B818AE07}" destId="{EC29EF1E-D81C-4E4A-91FD-BE5426D6DAE1}" srcOrd="1" destOrd="0" parTransId="{ED7BA914-5273-4624-9504-1393D23A5DC4}" sibTransId="{EFFA3D94-28E3-48C5-A7A9-183AF77D2756}"/>
    <dgm:cxn modelId="{F2FC0FE0-F3D7-4B81-AACB-3D80FC9214CB}" srcId="{391ED407-4A64-4E8A-8700-7A38B818AE07}" destId="{2959B12C-4809-4813-8F14-FDACF7BFF6CE}" srcOrd="2" destOrd="0" parTransId="{D1F5FEB9-1D30-4304-A718-A35014B42B56}" sibTransId="{9E9F635B-D519-485E-A401-AEF1B7150398}"/>
    <dgm:cxn modelId="{40459AE0-B845-4765-A56C-46D91286A13C}" srcId="{391ED407-4A64-4E8A-8700-7A38B818AE07}" destId="{24330F8A-1B4E-4F2A-A608-356BF9D19A41}" srcOrd="0" destOrd="0" parTransId="{76C65CB3-FF05-4352-856F-B838106E21C5}" sibTransId="{3016CCEF-C95B-4745-97EA-0519124F6C0B}"/>
    <dgm:cxn modelId="{8CB523FC-5A87-4F92-9216-01C86919BDF0}" type="presOf" srcId="{391ED407-4A64-4E8A-8700-7A38B818AE07}" destId="{DD7A00E9-F456-405E-BF11-97582AB137FF}" srcOrd="0" destOrd="0" presId="urn:microsoft.com/office/officeart/2005/8/layout/process4"/>
    <dgm:cxn modelId="{B700B3FE-7CA8-40EE-AB04-CF5EACEFFE08}" type="presOf" srcId="{EC29EF1E-D81C-4E4A-91FD-BE5426D6DAE1}" destId="{8F67D352-D67C-41F9-8246-32345BFDF9A9}" srcOrd="0" destOrd="0" presId="urn:microsoft.com/office/officeart/2005/8/layout/process4"/>
    <dgm:cxn modelId="{660F8D4A-DEC9-4C04-BE5E-62BC4274E485}" type="presParOf" srcId="{E4703D2A-EA2F-4CFF-BF5A-B8AF7D26FC98}" destId="{1ADA809F-9B66-44E8-B3A2-54BD45D9EE2C}" srcOrd="0" destOrd="0" presId="urn:microsoft.com/office/officeart/2005/8/layout/process4"/>
    <dgm:cxn modelId="{F3B517D5-A0E1-4EB8-8FBB-66CAB61A91B6}" type="presParOf" srcId="{1ADA809F-9B66-44E8-B3A2-54BD45D9EE2C}" destId="{DD7A00E9-F456-405E-BF11-97582AB137FF}" srcOrd="0" destOrd="0" presId="urn:microsoft.com/office/officeart/2005/8/layout/process4"/>
    <dgm:cxn modelId="{352FAF45-0E9E-4170-B5E1-FDAFE4551513}" type="presParOf" srcId="{1ADA809F-9B66-44E8-B3A2-54BD45D9EE2C}" destId="{ECE67DA5-A4F9-4799-BBC1-FD925D3F46FC}" srcOrd="1" destOrd="0" presId="urn:microsoft.com/office/officeart/2005/8/layout/process4"/>
    <dgm:cxn modelId="{496B10BD-0842-4AB1-94A0-333B3F14C35F}" type="presParOf" srcId="{1ADA809F-9B66-44E8-B3A2-54BD45D9EE2C}" destId="{A09EEEB2-11FC-4637-9DB9-BA3764039C0B}" srcOrd="2" destOrd="0" presId="urn:microsoft.com/office/officeart/2005/8/layout/process4"/>
    <dgm:cxn modelId="{0013D6B8-03ED-424A-B8FA-0402B6693395}" type="presParOf" srcId="{A09EEEB2-11FC-4637-9DB9-BA3764039C0B}" destId="{5690F408-0AF8-400B-A465-8FE707838701}" srcOrd="0" destOrd="0" presId="urn:microsoft.com/office/officeart/2005/8/layout/process4"/>
    <dgm:cxn modelId="{374C005B-E25E-48AF-A85D-53C228E6C6B1}" type="presParOf" srcId="{A09EEEB2-11FC-4637-9DB9-BA3764039C0B}" destId="{8F67D352-D67C-41F9-8246-32345BFDF9A9}" srcOrd="1" destOrd="0" presId="urn:microsoft.com/office/officeart/2005/8/layout/process4"/>
    <dgm:cxn modelId="{82FFADCE-FC04-4F5D-9DEA-DE68C87E564D}" type="presParOf" srcId="{A09EEEB2-11FC-4637-9DB9-BA3764039C0B}" destId="{658468AC-1000-43A5-81B3-65353F8EBB5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993C-2FDC-43A4-863F-D7E78B1D7188}">
      <dsp:nvSpPr>
        <dsp:cNvPr id="0" name=""/>
        <dsp:cNvSpPr/>
      </dsp:nvSpPr>
      <dsp:spPr>
        <a:xfrm>
          <a:off x="324096" y="434374"/>
          <a:ext cx="2743026" cy="9374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baseline="0" dirty="0">
              <a:latin typeface="ArialNarrow"/>
            </a:rPr>
            <a:t>Classes and Objects </a:t>
          </a:r>
          <a:endParaRPr lang="en-US" sz="2700" kern="1200" dirty="0"/>
        </a:p>
      </dsp:txBody>
      <dsp:txXfrm>
        <a:off x="324096" y="434374"/>
        <a:ext cx="2743026" cy="937405"/>
      </dsp:txXfrm>
    </dsp:sp>
    <dsp:sp modelId="{DB282567-2591-4863-BB3C-977D10F64003}">
      <dsp:nvSpPr>
        <dsp:cNvPr id="0" name=""/>
        <dsp:cNvSpPr/>
      </dsp:nvSpPr>
      <dsp:spPr>
        <a:xfrm>
          <a:off x="8580" y="1371779"/>
          <a:ext cx="3374059" cy="36125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Class Fundamentals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Declaring Objects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Methods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Constructors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Garbage Collection.</a:t>
          </a:r>
        </a:p>
      </dsp:txBody>
      <dsp:txXfrm>
        <a:off x="8580" y="1371779"/>
        <a:ext cx="3374059" cy="3612512"/>
      </dsp:txXfrm>
    </dsp:sp>
    <dsp:sp modelId="{EFFBF139-A8A4-4270-AE81-70291F9B2A1E}">
      <dsp:nvSpPr>
        <dsp:cNvPr id="0" name=""/>
        <dsp:cNvSpPr/>
      </dsp:nvSpPr>
      <dsp:spPr>
        <a:xfrm>
          <a:off x="3937924" y="434374"/>
          <a:ext cx="2743026" cy="937405"/>
        </a:xfrm>
        <a:prstGeom prst="rect">
          <a:avLst/>
        </a:prstGeom>
        <a:solidFill>
          <a:schemeClr val="accent4">
            <a:hueOff val="4013302"/>
            <a:satOff val="-15334"/>
            <a:lumOff val="-1568"/>
            <a:alphaOff val="0"/>
          </a:schemeClr>
        </a:solidFill>
        <a:ln w="9525" cap="flat" cmpd="sng" algn="ctr">
          <a:solidFill>
            <a:schemeClr val="accent4">
              <a:hueOff val="4013302"/>
              <a:satOff val="-15334"/>
              <a:lumOff val="-156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baseline="0" dirty="0">
              <a:latin typeface="ArialNarrow"/>
            </a:rPr>
            <a:t>Inheritance</a:t>
          </a:r>
          <a:endParaRPr lang="en-US" sz="2700" kern="1200" dirty="0"/>
        </a:p>
      </dsp:txBody>
      <dsp:txXfrm>
        <a:off x="3937924" y="434374"/>
        <a:ext cx="2743026" cy="937405"/>
      </dsp:txXfrm>
    </dsp:sp>
    <dsp:sp modelId="{EE233C42-65BA-4360-95BC-EC53FC2E672B}">
      <dsp:nvSpPr>
        <dsp:cNvPr id="0" name=""/>
        <dsp:cNvSpPr/>
      </dsp:nvSpPr>
      <dsp:spPr>
        <a:xfrm>
          <a:off x="3766663" y="1371779"/>
          <a:ext cx="3085548" cy="3612512"/>
        </a:xfrm>
        <a:prstGeom prst="rect">
          <a:avLst/>
        </a:prstGeom>
        <a:solidFill>
          <a:schemeClr val="accent4">
            <a:tint val="40000"/>
            <a:alpha val="90000"/>
            <a:hueOff val="3982221"/>
            <a:satOff val="-18239"/>
            <a:lumOff val="-101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982221"/>
              <a:satOff val="-18239"/>
              <a:lumOff val="-101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Basics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Super Class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Method Overriding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Abstract Classes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Final</a:t>
          </a:r>
        </a:p>
      </dsp:txBody>
      <dsp:txXfrm>
        <a:off x="3766663" y="1371779"/>
        <a:ext cx="3085548" cy="3612512"/>
      </dsp:txXfrm>
    </dsp:sp>
    <dsp:sp modelId="{A1215FA0-B742-4F99-8453-81D61D9A2A54}">
      <dsp:nvSpPr>
        <dsp:cNvPr id="0" name=""/>
        <dsp:cNvSpPr/>
      </dsp:nvSpPr>
      <dsp:spPr>
        <a:xfrm>
          <a:off x="7405658" y="434374"/>
          <a:ext cx="2743026" cy="937405"/>
        </a:xfrm>
        <a:prstGeom prst="rect">
          <a:avLst/>
        </a:prstGeom>
        <a:solidFill>
          <a:schemeClr val="accent4">
            <a:hueOff val="8026603"/>
            <a:satOff val="-30667"/>
            <a:lumOff val="-3137"/>
            <a:alphaOff val="0"/>
          </a:schemeClr>
        </a:soli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baseline="0" dirty="0">
              <a:latin typeface="ArialNarrow"/>
            </a:rPr>
            <a:t>String Handling</a:t>
          </a:r>
          <a:endParaRPr lang="en-US" sz="2700" kern="1200" dirty="0"/>
        </a:p>
      </dsp:txBody>
      <dsp:txXfrm>
        <a:off x="7405658" y="434374"/>
        <a:ext cx="2743026" cy="937405"/>
      </dsp:txXfrm>
    </dsp:sp>
    <dsp:sp modelId="{39A8C9D3-81A0-4818-A69E-4241BB990B81}">
      <dsp:nvSpPr>
        <dsp:cNvPr id="0" name=""/>
        <dsp:cNvSpPr/>
      </dsp:nvSpPr>
      <dsp:spPr>
        <a:xfrm>
          <a:off x="7236235" y="1371779"/>
          <a:ext cx="3081872" cy="3612512"/>
        </a:xfrm>
        <a:prstGeom prst="rect">
          <a:avLst/>
        </a:prstGeom>
        <a:solidFill>
          <a:schemeClr val="accent4">
            <a:tint val="40000"/>
            <a:alpha val="90000"/>
            <a:hueOff val="7964442"/>
            <a:satOff val="-36478"/>
            <a:lumOff val="-202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String class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strike="noStrike" kern="1200" baseline="0" dirty="0">
              <a:latin typeface="ArialNarrow"/>
            </a:rPr>
            <a:t>String buffer class</a:t>
          </a:r>
          <a:endParaRPr lang="en-US" sz="2700" kern="1200" dirty="0"/>
        </a:p>
      </dsp:txBody>
      <dsp:txXfrm>
        <a:off x="7236235" y="1371779"/>
        <a:ext cx="3081872" cy="36125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B3CA-1ECA-4219-A3C7-8C1E30D4D833}">
      <dsp:nvSpPr>
        <dsp:cNvPr id="0" name=""/>
        <dsp:cNvSpPr/>
      </dsp:nvSpPr>
      <dsp:spPr>
        <a:xfrm>
          <a:off x="2540" y="1499103"/>
          <a:ext cx="2476500" cy="8064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initialization</a:t>
          </a:r>
          <a:endParaRPr lang="en-US" sz="2800" kern="1200" dirty="0"/>
        </a:p>
      </dsp:txBody>
      <dsp:txXfrm>
        <a:off x="2540" y="1499103"/>
        <a:ext cx="2476500" cy="806400"/>
      </dsp:txXfrm>
    </dsp:sp>
    <dsp:sp modelId="{3E313A4E-9767-4D1B-8FA4-91399441EF22}">
      <dsp:nvSpPr>
        <dsp:cNvPr id="0" name=""/>
        <dsp:cNvSpPr/>
      </dsp:nvSpPr>
      <dsp:spPr>
        <a:xfrm>
          <a:off x="2540" y="2305503"/>
          <a:ext cx="2476500" cy="16140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int x = 0;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int x = 10;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2540" y="2305503"/>
        <a:ext cx="2476500" cy="1614060"/>
      </dsp:txXfrm>
    </dsp:sp>
    <dsp:sp modelId="{8B87943B-5149-4395-A161-50606E1225F3}">
      <dsp:nvSpPr>
        <dsp:cNvPr id="0" name=""/>
        <dsp:cNvSpPr/>
      </dsp:nvSpPr>
      <dsp:spPr>
        <a:xfrm>
          <a:off x="2825750" y="1499103"/>
          <a:ext cx="2476500" cy="806400"/>
        </a:xfrm>
        <a:prstGeom prst="rect">
          <a:avLst/>
        </a:prstGeom>
        <a:gradFill rotWithShape="0">
          <a:gsLst>
            <a:gs pos="0">
              <a:schemeClr val="accent4"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4013302"/>
              <a:satOff val="-15334"/>
              <a:lumOff val="-156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condition</a:t>
          </a:r>
          <a:endParaRPr lang="en-US" sz="2800" kern="1200" dirty="0"/>
        </a:p>
      </dsp:txBody>
      <dsp:txXfrm>
        <a:off x="2825750" y="1499103"/>
        <a:ext cx="2476500" cy="806400"/>
      </dsp:txXfrm>
    </dsp:sp>
    <dsp:sp modelId="{B8B1EE7C-8B02-4BBE-BFAD-A368D98B375F}">
      <dsp:nvSpPr>
        <dsp:cNvPr id="0" name=""/>
        <dsp:cNvSpPr/>
      </dsp:nvSpPr>
      <dsp:spPr>
        <a:xfrm>
          <a:off x="2825750" y="2305503"/>
          <a:ext cx="2476500" cy="1614060"/>
        </a:xfrm>
        <a:prstGeom prst="rect">
          <a:avLst/>
        </a:prstGeom>
        <a:solidFill>
          <a:schemeClr val="accent4">
            <a:tint val="40000"/>
            <a:alpha val="90000"/>
            <a:hueOff val="3982221"/>
            <a:satOff val="-18239"/>
            <a:lumOff val="-101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982221"/>
              <a:satOff val="-18239"/>
              <a:lumOff val="-101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x &lt; 10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x &gt; 0</a:t>
          </a:r>
          <a:endParaRPr lang="en-US" sz="2800" kern="1200" dirty="0"/>
        </a:p>
      </dsp:txBody>
      <dsp:txXfrm>
        <a:off x="2825750" y="2305503"/>
        <a:ext cx="2476500" cy="1614060"/>
      </dsp:txXfrm>
    </dsp:sp>
    <dsp:sp modelId="{CD204FBE-DB3C-4F51-A949-E3DC6AF78BE6}">
      <dsp:nvSpPr>
        <dsp:cNvPr id="0" name=""/>
        <dsp:cNvSpPr/>
      </dsp:nvSpPr>
      <dsp:spPr>
        <a:xfrm>
          <a:off x="5648960" y="1499103"/>
          <a:ext cx="2476500" cy="806400"/>
        </a:xfrm>
        <a:prstGeom prst="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iteration</a:t>
          </a:r>
          <a:endParaRPr lang="en-US" sz="2800" kern="1200" dirty="0"/>
        </a:p>
      </dsp:txBody>
      <dsp:txXfrm>
        <a:off x="5648960" y="1499103"/>
        <a:ext cx="2476500" cy="806400"/>
      </dsp:txXfrm>
    </dsp:sp>
    <dsp:sp modelId="{22A45C90-44EE-4A30-B279-826500E2042B}">
      <dsp:nvSpPr>
        <dsp:cNvPr id="0" name=""/>
        <dsp:cNvSpPr/>
      </dsp:nvSpPr>
      <dsp:spPr>
        <a:xfrm>
          <a:off x="5648960" y="2305503"/>
          <a:ext cx="2476500" cy="1614060"/>
        </a:xfrm>
        <a:prstGeom prst="rect">
          <a:avLst/>
        </a:prstGeom>
        <a:solidFill>
          <a:schemeClr val="accent4">
            <a:tint val="40000"/>
            <a:alpha val="90000"/>
            <a:hueOff val="7964442"/>
            <a:satOff val="-36478"/>
            <a:lumOff val="-202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x = x + 1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x = x - 1</a:t>
          </a:r>
          <a:endParaRPr lang="en-US" sz="2800" kern="1200" dirty="0"/>
        </a:p>
      </dsp:txBody>
      <dsp:txXfrm>
        <a:off x="5648960" y="2305503"/>
        <a:ext cx="2476500" cy="16140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6B377-85FF-48F7-9D5A-73A0E902D163}">
      <dsp:nvSpPr>
        <dsp:cNvPr id="0" name=""/>
        <dsp:cNvSpPr/>
      </dsp:nvSpPr>
      <dsp:spPr>
        <a:xfrm>
          <a:off x="0" y="4568795"/>
          <a:ext cx="10972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A4515-5FFA-4449-AD76-ECDA567315FB}">
      <dsp:nvSpPr>
        <dsp:cNvPr id="0" name=""/>
        <dsp:cNvSpPr/>
      </dsp:nvSpPr>
      <dsp:spPr>
        <a:xfrm>
          <a:off x="0" y="3646897"/>
          <a:ext cx="10972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897C3-DFF7-4C8C-8D02-61712F4357AC}">
      <dsp:nvSpPr>
        <dsp:cNvPr id="0" name=""/>
        <dsp:cNvSpPr/>
      </dsp:nvSpPr>
      <dsp:spPr>
        <a:xfrm>
          <a:off x="0" y="2724999"/>
          <a:ext cx="10972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6606F-7C45-474F-8FDB-D29C8709978B}">
      <dsp:nvSpPr>
        <dsp:cNvPr id="0" name=""/>
        <dsp:cNvSpPr/>
      </dsp:nvSpPr>
      <dsp:spPr>
        <a:xfrm>
          <a:off x="0" y="1803101"/>
          <a:ext cx="10972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EB613-0FE4-4E4F-A52D-92F7BE1B67EA}">
      <dsp:nvSpPr>
        <dsp:cNvPr id="0" name=""/>
        <dsp:cNvSpPr/>
      </dsp:nvSpPr>
      <dsp:spPr>
        <a:xfrm>
          <a:off x="0" y="881202"/>
          <a:ext cx="109728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62657-CA83-4B39-A311-324CAA7021AE}">
      <dsp:nvSpPr>
        <dsp:cNvPr id="0" name=""/>
        <dsp:cNvSpPr/>
      </dsp:nvSpPr>
      <dsp:spPr>
        <a:xfrm>
          <a:off x="2852927" y="3204"/>
          <a:ext cx="8119872" cy="87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2C41-D181-4206-B488-C41A2C5D6BAE}">
      <dsp:nvSpPr>
        <dsp:cNvPr id="0" name=""/>
        <dsp:cNvSpPr/>
      </dsp:nvSpPr>
      <dsp:spPr>
        <a:xfrm>
          <a:off x="0" y="3204"/>
          <a:ext cx="2852928" cy="877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Whitespace</a:t>
          </a:r>
          <a:endParaRPr lang="en-US" sz="3900" kern="1200" dirty="0"/>
        </a:p>
      </dsp:txBody>
      <dsp:txXfrm>
        <a:off x="42868" y="46072"/>
        <a:ext cx="2767192" cy="835130"/>
      </dsp:txXfrm>
    </dsp:sp>
    <dsp:sp modelId="{5826DA5D-758D-44E2-9085-BB75DC6A4D22}">
      <dsp:nvSpPr>
        <dsp:cNvPr id="0" name=""/>
        <dsp:cNvSpPr/>
      </dsp:nvSpPr>
      <dsp:spPr>
        <a:xfrm>
          <a:off x="2852927" y="925102"/>
          <a:ext cx="8119872" cy="87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maxTemp</a:t>
          </a:r>
          <a:r>
            <a:rPr lang="en-US" sz="3300" kern="1200" dirty="0"/>
            <a:t>, marks, </a:t>
          </a:r>
          <a:r>
            <a:rPr lang="en-US" sz="3300" kern="1200" dirty="0" err="1"/>
            <a:t>under_score</a:t>
          </a:r>
          <a:r>
            <a:rPr lang="en-US" sz="3300" kern="1200" dirty="0"/>
            <a:t>, $minimum</a:t>
          </a:r>
        </a:p>
      </dsp:txBody>
      <dsp:txXfrm>
        <a:off x="2852927" y="925102"/>
        <a:ext cx="8119872" cy="877998"/>
      </dsp:txXfrm>
    </dsp:sp>
    <dsp:sp modelId="{EA1A011E-61F4-46D4-99A2-80300D6506C8}">
      <dsp:nvSpPr>
        <dsp:cNvPr id="0" name=""/>
        <dsp:cNvSpPr/>
      </dsp:nvSpPr>
      <dsp:spPr>
        <a:xfrm>
          <a:off x="0" y="925102"/>
          <a:ext cx="2852928" cy="877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2006651"/>
            <a:satOff val="-7667"/>
            <a:lumOff val="-784"/>
            <a:alphaOff val="0"/>
          </a:schemeClr>
        </a:solidFill>
        <a:ln w="12700" cap="flat" cmpd="sng" algn="ctr">
          <a:solidFill>
            <a:schemeClr val="accent4">
              <a:hueOff val="2006651"/>
              <a:satOff val="-766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Identifiers</a:t>
          </a:r>
          <a:endParaRPr lang="en-US" sz="3900" kern="1200" dirty="0"/>
        </a:p>
      </dsp:txBody>
      <dsp:txXfrm>
        <a:off x="42868" y="967970"/>
        <a:ext cx="2767192" cy="835130"/>
      </dsp:txXfrm>
    </dsp:sp>
    <dsp:sp modelId="{3A5302EC-7292-483E-B80A-3F544AD0992B}">
      <dsp:nvSpPr>
        <dsp:cNvPr id="0" name=""/>
        <dsp:cNvSpPr/>
      </dsp:nvSpPr>
      <dsp:spPr>
        <a:xfrm>
          <a:off x="2852927" y="1847000"/>
          <a:ext cx="8119872" cy="87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//, /* */, /** */</a:t>
          </a:r>
        </a:p>
      </dsp:txBody>
      <dsp:txXfrm>
        <a:off x="2852927" y="1847000"/>
        <a:ext cx="8119872" cy="877998"/>
      </dsp:txXfrm>
    </dsp:sp>
    <dsp:sp modelId="{50F46C4D-0354-4F61-97C3-26BAD59309B2}">
      <dsp:nvSpPr>
        <dsp:cNvPr id="0" name=""/>
        <dsp:cNvSpPr/>
      </dsp:nvSpPr>
      <dsp:spPr>
        <a:xfrm>
          <a:off x="0" y="1847000"/>
          <a:ext cx="2852928" cy="877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013302"/>
            <a:satOff val="-15334"/>
            <a:lumOff val="-1568"/>
            <a:alphaOff val="0"/>
          </a:schemeClr>
        </a:solidFill>
        <a:ln w="12700" cap="flat" cmpd="sng" algn="ctr">
          <a:solidFill>
            <a:schemeClr val="accent4">
              <a:hueOff val="4013302"/>
              <a:satOff val="-15334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Comments</a:t>
          </a:r>
          <a:endParaRPr lang="en-US" sz="3900" kern="1200" dirty="0"/>
        </a:p>
      </dsp:txBody>
      <dsp:txXfrm>
        <a:off x="42868" y="1889868"/>
        <a:ext cx="2767192" cy="835130"/>
      </dsp:txXfrm>
    </dsp:sp>
    <dsp:sp modelId="{70325532-E6EE-4D75-ADF0-5E9EB70D5BF7}">
      <dsp:nvSpPr>
        <dsp:cNvPr id="0" name=""/>
        <dsp:cNvSpPr/>
      </dsp:nvSpPr>
      <dsp:spPr>
        <a:xfrm>
          <a:off x="2852927" y="2768898"/>
          <a:ext cx="8119872" cy="87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(), [], {}, :, ;, . , :: </a:t>
          </a:r>
          <a:endParaRPr lang="en-US" sz="3300" kern="1200" dirty="0"/>
        </a:p>
      </dsp:txBody>
      <dsp:txXfrm>
        <a:off x="2852927" y="2768898"/>
        <a:ext cx="8119872" cy="877998"/>
      </dsp:txXfrm>
    </dsp:sp>
    <dsp:sp modelId="{D025AB68-1272-4C27-81EF-E7F0EE58C7C1}">
      <dsp:nvSpPr>
        <dsp:cNvPr id="0" name=""/>
        <dsp:cNvSpPr/>
      </dsp:nvSpPr>
      <dsp:spPr>
        <a:xfrm>
          <a:off x="0" y="2768898"/>
          <a:ext cx="2852928" cy="877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6019952"/>
            <a:satOff val="-23000"/>
            <a:lumOff val="-2353"/>
            <a:alphaOff val="0"/>
          </a:schemeClr>
        </a:solidFill>
        <a:ln w="12700" cap="flat" cmpd="sng" algn="ctr">
          <a:solidFill>
            <a:schemeClr val="accent4">
              <a:hueOff val="6019952"/>
              <a:satOff val="-2300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Separators</a:t>
          </a:r>
          <a:endParaRPr lang="en-US" sz="3900" kern="1200" dirty="0"/>
        </a:p>
      </dsp:txBody>
      <dsp:txXfrm>
        <a:off x="42868" y="2811766"/>
        <a:ext cx="2767192" cy="835130"/>
      </dsp:txXfrm>
    </dsp:sp>
    <dsp:sp modelId="{06E47DA7-EF63-49CC-924E-0A3449C9D22F}">
      <dsp:nvSpPr>
        <dsp:cNvPr id="0" name=""/>
        <dsp:cNvSpPr/>
      </dsp:nvSpPr>
      <dsp:spPr>
        <a:xfrm>
          <a:off x="2852927" y="3690797"/>
          <a:ext cx="8119872" cy="87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25, 3, 99.99, “SIST”, “Set of Words”</a:t>
          </a:r>
          <a:endParaRPr lang="en-US" sz="3300" kern="1200" dirty="0"/>
        </a:p>
      </dsp:txBody>
      <dsp:txXfrm>
        <a:off x="2852927" y="3690797"/>
        <a:ext cx="8119872" cy="877998"/>
      </dsp:txXfrm>
    </dsp:sp>
    <dsp:sp modelId="{93601B1C-0C88-434D-8B5E-292EB631632D}">
      <dsp:nvSpPr>
        <dsp:cNvPr id="0" name=""/>
        <dsp:cNvSpPr/>
      </dsp:nvSpPr>
      <dsp:spPr>
        <a:xfrm>
          <a:off x="0" y="3690797"/>
          <a:ext cx="2852928" cy="877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8026603"/>
            <a:satOff val="-30667"/>
            <a:lumOff val="-3137"/>
            <a:alphaOff val="0"/>
          </a:schemeClr>
        </a:solidFill>
        <a:ln w="12700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Literals</a:t>
          </a:r>
          <a:endParaRPr lang="en-US" sz="3900" kern="1200" dirty="0"/>
        </a:p>
      </dsp:txBody>
      <dsp:txXfrm>
        <a:off x="42868" y="3733665"/>
        <a:ext cx="2767192" cy="8351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E7D9F-24E1-4578-89B0-F800E9FB7D2F}">
      <dsp:nvSpPr>
        <dsp:cNvPr id="0" name=""/>
        <dsp:cNvSpPr/>
      </dsp:nvSpPr>
      <dsp:spPr>
        <a:xfrm>
          <a:off x="5899" y="599254"/>
          <a:ext cx="2091876" cy="15615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i="0" kern="1200" dirty="0">
              <a:latin typeface="Barlow" panose="00000500000000000000" pitchFamily="2" charset="0"/>
            </a:rPr>
            <a:t>byte</a:t>
          </a:r>
          <a:endParaRPr lang="en-US" sz="2200" i="0" kern="1200" dirty="0">
            <a:latin typeface="Barlow" panose="00000500000000000000" pitchFamily="2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i="0" kern="1200" dirty="0">
              <a:latin typeface="Barlow" panose="00000500000000000000" pitchFamily="2" charset="0"/>
            </a:rPr>
            <a:t>short</a:t>
          </a:r>
          <a:endParaRPr lang="en-US" sz="2200" i="0" kern="1200" dirty="0">
            <a:latin typeface="Barlow" panose="00000500000000000000" pitchFamily="2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i="0" kern="1200" dirty="0">
              <a:latin typeface="Barlow" panose="00000500000000000000" pitchFamily="2" charset="0"/>
            </a:rPr>
            <a:t>int</a:t>
          </a:r>
          <a:endParaRPr lang="en-US" sz="2200" i="0" kern="1200" dirty="0">
            <a:latin typeface="Barlow" panose="00000500000000000000" pitchFamily="2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i="0" kern="1200" dirty="0">
              <a:latin typeface="Barlow" panose="00000500000000000000" pitchFamily="2" charset="0"/>
            </a:rPr>
            <a:t>long</a:t>
          </a:r>
          <a:endParaRPr lang="en-US" sz="2200" i="0" kern="1200" dirty="0">
            <a:latin typeface="Barlow" panose="00000500000000000000" pitchFamily="2" charset="0"/>
          </a:endParaRPr>
        </a:p>
      </dsp:txBody>
      <dsp:txXfrm>
        <a:off x="42488" y="635843"/>
        <a:ext cx="2018698" cy="1524952"/>
      </dsp:txXfrm>
    </dsp:sp>
    <dsp:sp modelId="{D502143D-79AB-430C-AA8A-7EC7C8B516A7}">
      <dsp:nvSpPr>
        <dsp:cNvPr id="0" name=""/>
        <dsp:cNvSpPr/>
      </dsp:nvSpPr>
      <dsp:spPr>
        <a:xfrm>
          <a:off x="5899" y="2160796"/>
          <a:ext cx="2091876" cy="6714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0" kern="1200" dirty="0">
              <a:latin typeface="Barlow" panose="00000500000000000000" pitchFamily="2" charset="0"/>
            </a:rPr>
            <a:t>Integers</a:t>
          </a:r>
          <a:endParaRPr lang="en-US" sz="2200" i="0" kern="1200" dirty="0">
            <a:latin typeface="Barlow" panose="00000500000000000000" pitchFamily="2" charset="0"/>
          </a:endParaRPr>
        </a:p>
      </dsp:txBody>
      <dsp:txXfrm>
        <a:off x="5899" y="2160796"/>
        <a:ext cx="1473152" cy="671462"/>
      </dsp:txXfrm>
    </dsp:sp>
    <dsp:sp modelId="{FB704F04-09FB-40C6-A0E9-772CA9424DAF}">
      <dsp:nvSpPr>
        <dsp:cNvPr id="0" name=""/>
        <dsp:cNvSpPr/>
      </dsp:nvSpPr>
      <dsp:spPr>
        <a:xfrm>
          <a:off x="1538227" y="2267451"/>
          <a:ext cx="732156" cy="73215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A58031-D315-4344-94BF-1823F71AFAE5}">
      <dsp:nvSpPr>
        <dsp:cNvPr id="0" name=""/>
        <dsp:cNvSpPr/>
      </dsp:nvSpPr>
      <dsp:spPr>
        <a:xfrm>
          <a:off x="2451771" y="599254"/>
          <a:ext cx="2091876" cy="15615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675534"/>
              <a:satOff val="-10222"/>
              <a:lumOff val="-10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Barlow" panose="00000500000000000000" pitchFamily="2" charset="0"/>
            </a:rPr>
            <a:t>float</a:t>
          </a:r>
          <a:endParaRPr lang="en-US" sz="2200" kern="1200" dirty="0">
            <a:latin typeface="Barlow" panose="00000500000000000000" pitchFamily="2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Barlow" panose="00000500000000000000" pitchFamily="2" charset="0"/>
            </a:rPr>
            <a:t>double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2488360" y="635843"/>
        <a:ext cx="2018698" cy="1524952"/>
      </dsp:txXfrm>
    </dsp:sp>
    <dsp:sp modelId="{E99FF03F-4F60-44FD-B5D6-9B70703782EA}">
      <dsp:nvSpPr>
        <dsp:cNvPr id="0" name=""/>
        <dsp:cNvSpPr/>
      </dsp:nvSpPr>
      <dsp:spPr>
        <a:xfrm>
          <a:off x="2451771" y="2160796"/>
          <a:ext cx="2091876" cy="671462"/>
        </a:xfrm>
        <a:prstGeom prst="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2675534"/>
              <a:satOff val="-10222"/>
              <a:lumOff val="-10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Barlow" panose="00000500000000000000" pitchFamily="2" charset="0"/>
            </a:rPr>
            <a:t>Floating Point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2451771" y="2160796"/>
        <a:ext cx="1473152" cy="671462"/>
      </dsp:txXfrm>
    </dsp:sp>
    <dsp:sp modelId="{CC976194-1578-4969-B6FB-A0F75B32DE05}">
      <dsp:nvSpPr>
        <dsp:cNvPr id="0" name=""/>
        <dsp:cNvSpPr/>
      </dsp:nvSpPr>
      <dsp:spPr>
        <a:xfrm>
          <a:off x="3984099" y="2267451"/>
          <a:ext cx="732156" cy="73215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55000" r="-55000"/>
          </a:stretch>
        </a:blipFill>
        <a:ln w="9525" cap="flat" cmpd="sng" algn="ctr">
          <a:solidFill>
            <a:schemeClr val="accent4">
              <a:tint val="40000"/>
              <a:alpha val="90000"/>
              <a:hueOff val="2654814"/>
              <a:satOff val="-12159"/>
              <a:lumOff val="-67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7BF8F2-E115-43F2-BFE4-1F1C4C7F13FB}">
      <dsp:nvSpPr>
        <dsp:cNvPr id="0" name=""/>
        <dsp:cNvSpPr/>
      </dsp:nvSpPr>
      <dsp:spPr>
        <a:xfrm>
          <a:off x="4897643" y="599254"/>
          <a:ext cx="2091876" cy="15615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351069"/>
              <a:satOff val="-20445"/>
              <a:lumOff val="-209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Barlow" panose="00000500000000000000" pitchFamily="2" charset="0"/>
            </a:rPr>
            <a:t>char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4934232" y="635843"/>
        <a:ext cx="2018698" cy="1524952"/>
      </dsp:txXfrm>
    </dsp:sp>
    <dsp:sp modelId="{6677D51F-059B-4D45-82E3-DDB9B9D9734B}">
      <dsp:nvSpPr>
        <dsp:cNvPr id="0" name=""/>
        <dsp:cNvSpPr/>
      </dsp:nvSpPr>
      <dsp:spPr>
        <a:xfrm>
          <a:off x="4897643" y="2160796"/>
          <a:ext cx="2091876" cy="671462"/>
        </a:xfrm>
        <a:prstGeom prst="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5351069"/>
              <a:satOff val="-20445"/>
              <a:lumOff val="-209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Barlow" panose="00000500000000000000" pitchFamily="2" charset="0"/>
            </a:rPr>
            <a:t>Characters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4897643" y="2160796"/>
        <a:ext cx="1473152" cy="671462"/>
      </dsp:txXfrm>
    </dsp:sp>
    <dsp:sp modelId="{4E570AC6-5BEE-4D93-8C25-A670E62FC236}">
      <dsp:nvSpPr>
        <dsp:cNvPr id="0" name=""/>
        <dsp:cNvSpPr/>
      </dsp:nvSpPr>
      <dsp:spPr>
        <a:xfrm>
          <a:off x="6429971" y="2267451"/>
          <a:ext cx="732156" cy="732156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1000" r="-21000"/>
          </a:stretch>
        </a:blipFill>
        <a:ln w="9525" cap="flat" cmpd="sng" algn="ctr">
          <a:solidFill>
            <a:schemeClr val="accent4">
              <a:tint val="40000"/>
              <a:alpha val="90000"/>
              <a:hueOff val="5309628"/>
              <a:satOff val="-24319"/>
              <a:lumOff val="-135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6156C8-97D6-4F5C-8EC3-F8E361C0A800}">
      <dsp:nvSpPr>
        <dsp:cNvPr id="0" name=""/>
        <dsp:cNvSpPr/>
      </dsp:nvSpPr>
      <dsp:spPr>
        <a:xfrm>
          <a:off x="7343515" y="599254"/>
          <a:ext cx="2091876" cy="15615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 err="1">
              <a:latin typeface="Barlow" panose="00000500000000000000" pitchFamily="2" charset="0"/>
            </a:rPr>
            <a:t>boolean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7380104" y="635843"/>
        <a:ext cx="2018698" cy="1524952"/>
      </dsp:txXfrm>
    </dsp:sp>
    <dsp:sp modelId="{F9664CE1-7351-46A0-94B3-8DA01190584D}">
      <dsp:nvSpPr>
        <dsp:cNvPr id="0" name=""/>
        <dsp:cNvSpPr/>
      </dsp:nvSpPr>
      <dsp:spPr>
        <a:xfrm>
          <a:off x="7343515" y="2160796"/>
          <a:ext cx="2091876" cy="671462"/>
        </a:xfrm>
        <a:prstGeom prst="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Barlow" panose="00000500000000000000" pitchFamily="2" charset="0"/>
            </a:rPr>
            <a:t>Boolean</a:t>
          </a:r>
          <a:endParaRPr lang="en-US" sz="2200" kern="1200" dirty="0">
            <a:latin typeface="Barlow" panose="00000500000000000000" pitchFamily="2" charset="0"/>
          </a:endParaRPr>
        </a:p>
      </dsp:txBody>
      <dsp:txXfrm>
        <a:off x="7343515" y="2160796"/>
        <a:ext cx="1473152" cy="671462"/>
      </dsp:txXfrm>
    </dsp:sp>
    <dsp:sp modelId="{1146D76F-6AF0-4A2D-AF0B-B6C61408C73F}">
      <dsp:nvSpPr>
        <dsp:cNvPr id="0" name=""/>
        <dsp:cNvSpPr/>
      </dsp:nvSpPr>
      <dsp:spPr>
        <a:xfrm>
          <a:off x="8875844" y="2267451"/>
          <a:ext cx="732156" cy="732156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2491-5B1E-4845-BAB0-B6E38BBC75EC}">
      <dsp:nvSpPr>
        <dsp:cNvPr id="0" name=""/>
        <dsp:cNvSpPr/>
      </dsp:nvSpPr>
      <dsp:spPr>
        <a:xfrm>
          <a:off x="87365" y="479135"/>
          <a:ext cx="2720894" cy="6167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long – 64</a:t>
          </a:r>
        </a:p>
      </dsp:txBody>
      <dsp:txXfrm>
        <a:off x="87365" y="479135"/>
        <a:ext cx="2720894" cy="616710"/>
      </dsp:txXfrm>
    </dsp:sp>
    <dsp:sp modelId="{43EB0E16-64D8-4264-B20B-A804E8652AF4}">
      <dsp:nvSpPr>
        <dsp:cNvPr id="0" name=""/>
        <dsp:cNvSpPr/>
      </dsp:nvSpPr>
      <dsp:spPr>
        <a:xfrm>
          <a:off x="15370" y="1095845"/>
          <a:ext cx="2864884" cy="1976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rlow" panose="00000500000000000000" pitchFamily="2" charset="0"/>
            </a:rPr>
            <a:t>–9,223,372,036,854,775,808 to 9,223,372,036,854,775,807</a:t>
          </a:r>
          <a:endParaRPr lang="en-IN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long l1, l2;</a:t>
          </a:r>
        </a:p>
      </dsp:txBody>
      <dsp:txXfrm>
        <a:off x="15370" y="1095845"/>
        <a:ext cx="2864884" cy="1976399"/>
      </dsp:txXfrm>
    </dsp:sp>
    <dsp:sp modelId="{39D1422F-EB8A-4C85-9D23-A4881BC37886}">
      <dsp:nvSpPr>
        <dsp:cNvPr id="0" name=""/>
        <dsp:cNvSpPr/>
      </dsp:nvSpPr>
      <dsp:spPr>
        <a:xfrm>
          <a:off x="3260808" y="479135"/>
          <a:ext cx="2718237" cy="616710"/>
        </a:xfrm>
        <a:prstGeom prst="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2675534"/>
              <a:satOff val="-10222"/>
              <a:lumOff val="-10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int – 32</a:t>
          </a:r>
          <a:endParaRPr lang="en-US" sz="28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3260808" y="479135"/>
        <a:ext cx="2718237" cy="616710"/>
      </dsp:txXfrm>
    </dsp:sp>
    <dsp:sp modelId="{2FE4B5C7-B75B-4564-AB25-6A6377F554DD}">
      <dsp:nvSpPr>
        <dsp:cNvPr id="0" name=""/>
        <dsp:cNvSpPr/>
      </dsp:nvSpPr>
      <dsp:spPr>
        <a:xfrm>
          <a:off x="3260808" y="1095845"/>
          <a:ext cx="2718237" cy="1976399"/>
        </a:xfrm>
        <a:prstGeom prst="rect">
          <a:avLst/>
        </a:prstGeom>
        <a:solidFill>
          <a:schemeClr val="accent4">
            <a:tint val="40000"/>
            <a:alpha val="90000"/>
            <a:hueOff val="2654814"/>
            <a:satOff val="-12159"/>
            <a:lumOff val="-67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2654814"/>
              <a:satOff val="-12159"/>
              <a:lumOff val="-67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rlow" panose="00000500000000000000" pitchFamily="2" charset="0"/>
            </a:rPr>
            <a:t>-</a:t>
          </a:r>
          <a:r>
            <a:rPr lang="en-US" sz="2000" kern="1200" dirty="0">
              <a:latin typeface="Barlow" panose="00000500000000000000" pitchFamily="2" charset="0"/>
            </a:rPr>
            <a:t>2,147,483,648 to 2,147,483,647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int i1,i2;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3260808" y="1095845"/>
        <a:ext cx="2718237" cy="1976399"/>
      </dsp:txXfrm>
    </dsp:sp>
    <dsp:sp modelId="{31B505FB-CB50-4F0C-939A-F1FDF1B3A6FF}">
      <dsp:nvSpPr>
        <dsp:cNvPr id="0" name=""/>
        <dsp:cNvSpPr/>
      </dsp:nvSpPr>
      <dsp:spPr>
        <a:xfrm>
          <a:off x="6359600" y="479135"/>
          <a:ext cx="2718237" cy="616710"/>
        </a:xfrm>
        <a:prstGeom prst="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5351069"/>
              <a:satOff val="-20445"/>
              <a:lumOff val="-209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short – 16</a:t>
          </a:r>
        </a:p>
      </dsp:txBody>
      <dsp:txXfrm>
        <a:off x="6359600" y="479135"/>
        <a:ext cx="2718237" cy="616710"/>
      </dsp:txXfrm>
    </dsp:sp>
    <dsp:sp modelId="{B116D17F-011B-4A9E-9474-C5C91C033E02}">
      <dsp:nvSpPr>
        <dsp:cNvPr id="0" name=""/>
        <dsp:cNvSpPr/>
      </dsp:nvSpPr>
      <dsp:spPr>
        <a:xfrm>
          <a:off x="6359600" y="1095845"/>
          <a:ext cx="2718237" cy="1976399"/>
        </a:xfrm>
        <a:prstGeom prst="rect">
          <a:avLst/>
        </a:prstGeom>
        <a:solidFill>
          <a:schemeClr val="accent4">
            <a:tint val="40000"/>
            <a:alpha val="90000"/>
            <a:hueOff val="5309628"/>
            <a:satOff val="-24319"/>
            <a:lumOff val="-13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5309628"/>
              <a:satOff val="-24319"/>
              <a:lumOff val="-135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rlow" panose="00000500000000000000" pitchFamily="2" charset="0"/>
            </a:rPr>
            <a:t>–32,768 to 32,767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short s1, s2;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6359600" y="1095845"/>
        <a:ext cx="2718237" cy="1976399"/>
      </dsp:txXfrm>
    </dsp:sp>
    <dsp:sp modelId="{BE81BC76-6C94-422D-AA18-2326228D8EA8}">
      <dsp:nvSpPr>
        <dsp:cNvPr id="0" name=""/>
        <dsp:cNvSpPr/>
      </dsp:nvSpPr>
      <dsp:spPr>
        <a:xfrm>
          <a:off x="9458391" y="479135"/>
          <a:ext cx="2718237" cy="616710"/>
        </a:xfrm>
        <a:prstGeom prst="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byte – 8</a:t>
          </a:r>
        </a:p>
      </dsp:txBody>
      <dsp:txXfrm>
        <a:off x="9458391" y="479135"/>
        <a:ext cx="2718237" cy="616710"/>
      </dsp:txXfrm>
    </dsp:sp>
    <dsp:sp modelId="{5B3F7E78-8CE0-4D64-B8F3-BB6ED9D1FB39}">
      <dsp:nvSpPr>
        <dsp:cNvPr id="0" name=""/>
        <dsp:cNvSpPr/>
      </dsp:nvSpPr>
      <dsp:spPr>
        <a:xfrm>
          <a:off x="9458391" y="1095845"/>
          <a:ext cx="2718237" cy="1976399"/>
        </a:xfrm>
        <a:prstGeom prst="rect">
          <a:avLst/>
        </a:prstGeom>
        <a:solidFill>
          <a:schemeClr val="accent4">
            <a:tint val="40000"/>
            <a:alpha val="90000"/>
            <a:hueOff val="7964442"/>
            <a:satOff val="-36478"/>
            <a:lumOff val="-202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rlow" panose="00000500000000000000" pitchFamily="2" charset="0"/>
            </a:rPr>
            <a:t>-128 to 127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byte b1, b2;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9458391" y="1095845"/>
        <a:ext cx="2718237" cy="19763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2491-5B1E-4845-BAB0-B6E38BBC75EC}">
      <dsp:nvSpPr>
        <dsp:cNvPr id="0" name=""/>
        <dsp:cNvSpPr/>
      </dsp:nvSpPr>
      <dsp:spPr>
        <a:xfrm>
          <a:off x="4583" y="16631"/>
          <a:ext cx="2756296" cy="11025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double – 64</a:t>
          </a:r>
        </a:p>
      </dsp:txBody>
      <dsp:txXfrm>
        <a:off x="4583" y="16631"/>
        <a:ext cx="2756296" cy="1102518"/>
      </dsp:txXfrm>
    </dsp:sp>
    <dsp:sp modelId="{43EB0E16-64D8-4264-B20B-A804E8652AF4}">
      <dsp:nvSpPr>
        <dsp:cNvPr id="0" name=""/>
        <dsp:cNvSpPr/>
      </dsp:nvSpPr>
      <dsp:spPr>
        <a:xfrm>
          <a:off x="19261" y="1119149"/>
          <a:ext cx="2726942" cy="2415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rlow" panose="00000500000000000000" pitchFamily="2" charset="0"/>
            </a:rPr>
            <a:t>–4.9e–324 to 1.8e+308</a:t>
          </a:r>
          <a:endParaRPr lang="en-IN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double d1, d2;</a:t>
          </a:r>
        </a:p>
      </dsp:txBody>
      <dsp:txXfrm>
        <a:off x="19261" y="1119149"/>
        <a:ext cx="2726942" cy="2415599"/>
      </dsp:txXfrm>
    </dsp:sp>
    <dsp:sp modelId="{39D1422F-EB8A-4C85-9D23-A4881BC37886}">
      <dsp:nvSpPr>
        <dsp:cNvPr id="0" name=""/>
        <dsp:cNvSpPr/>
      </dsp:nvSpPr>
      <dsp:spPr>
        <a:xfrm>
          <a:off x="3146762" y="16631"/>
          <a:ext cx="2756296" cy="1102518"/>
        </a:xfrm>
        <a:prstGeom prst="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2675534"/>
              <a:satOff val="-10222"/>
              <a:lumOff val="-10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float – 32</a:t>
          </a:r>
          <a:endParaRPr lang="en-US" sz="28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3146762" y="16631"/>
        <a:ext cx="2756296" cy="1102518"/>
      </dsp:txXfrm>
    </dsp:sp>
    <dsp:sp modelId="{2FE4B5C7-B75B-4564-AB25-6A6377F554DD}">
      <dsp:nvSpPr>
        <dsp:cNvPr id="0" name=""/>
        <dsp:cNvSpPr/>
      </dsp:nvSpPr>
      <dsp:spPr>
        <a:xfrm>
          <a:off x="3146762" y="1119149"/>
          <a:ext cx="2756296" cy="2415599"/>
        </a:xfrm>
        <a:prstGeom prst="rect">
          <a:avLst/>
        </a:prstGeom>
        <a:solidFill>
          <a:schemeClr val="accent4">
            <a:tint val="40000"/>
            <a:alpha val="90000"/>
            <a:hueOff val="2654814"/>
            <a:satOff val="-12159"/>
            <a:lumOff val="-67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2654814"/>
              <a:satOff val="-12159"/>
              <a:lumOff val="-67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Barlow" panose="00000500000000000000" pitchFamily="2" charset="0"/>
            </a:rPr>
            <a:t>1.4e–045 to 3.4e+038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float i1,i2;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3146762" y="1119149"/>
        <a:ext cx="2756296" cy="2415599"/>
      </dsp:txXfrm>
    </dsp:sp>
    <dsp:sp modelId="{31B505FB-CB50-4F0C-939A-F1FDF1B3A6FF}">
      <dsp:nvSpPr>
        <dsp:cNvPr id="0" name=""/>
        <dsp:cNvSpPr/>
      </dsp:nvSpPr>
      <dsp:spPr>
        <a:xfrm>
          <a:off x="6288940" y="16631"/>
          <a:ext cx="2756296" cy="1102518"/>
        </a:xfrm>
        <a:prstGeom prst="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5351069"/>
              <a:satOff val="-20445"/>
              <a:lumOff val="-209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  <a:latin typeface="Barlow" panose="00000500000000000000" pitchFamily="2" charset="0"/>
            </a:rPr>
            <a:t>char– 8</a:t>
          </a:r>
        </a:p>
      </dsp:txBody>
      <dsp:txXfrm>
        <a:off x="6288940" y="16631"/>
        <a:ext cx="2756296" cy="1102518"/>
      </dsp:txXfrm>
    </dsp:sp>
    <dsp:sp modelId="{B116D17F-011B-4A9E-9474-C5C91C033E02}">
      <dsp:nvSpPr>
        <dsp:cNvPr id="0" name=""/>
        <dsp:cNvSpPr/>
      </dsp:nvSpPr>
      <dsp:spPr>
        <a:xfrm>
          <a:off x="6288940" y="1119149"/>
          <a:ext cx="2756296" cy="2415599"/>
        </a:xfrm>
        <a:prstGeom prst="rect">
          <a:avLst/>
        </a:prstGeom>
        <a:solidFill>
          <a:schemeClr val="accent4">
            <a:tint val="40000"/>
            <a:alpha val="90000"/>
            <a:hueOff val="5309628"/>
            <a:satOff val="-24319"/>
            <a:lumOff val="-13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5309628"/>
              <a:satOff val="-24319"/>
              <a:lumOff val="-135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0 to 65536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char c1, c2;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Supports Unicode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6288940" y="1119149"/>
        <a:ext cx="2756296" cy="2415599"/>
      </dsp:txXfrm>
    </dsp:sp>
    <dsp:sp modelId="{BE81BC76-6C94-422D-AA18-2326228D8EA8}">
      <dsp:nvSpPr>
        <dsp:cNvPr id="0" name=""/>
        <dsp:cNvSpPr/>
      </dsp:nvSpPr>
      <dsp:spPr>
        <a:xfrm>
          <a:off x="9431119" y="16631"/>
          <a:ext cx="2756296" cy="1102518"/>
        </a:xfrm>
        <a:prstGeom prst="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solidFill>
                <a:srgbClr val="002060"/>
              </a:solidFill>
              <a:latin typeface="Barlow" panose="00000500000000000000" pitchFamily="2" charset="0"/>
            </a:rPr>
            <a:t>boolean</a:t>
          </a:r>
          <a:endParaRPr lang="en-IN" sz="28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9431119" y="16631"/>
        <a:ext cx="2756296" cy="1102518"/>
      </dsp:txXfrm>
    </dsp:sp>
    <dsp:sp modelId="{5B3F7E78-8CE0-4D64-B8F3-BB6ED9D1FB39}">
      <dsp:nvSpPr>
        <dsp:cNvPr id="0" name=""/>
        <dsp:cNvSpPr/>
      </dsp:nvSpPr>
      <dsp:spPr>
        <a:xfrm>
          <a:off x="9431119" y="1119149"/>
          <a:ext cx="2756296" cy="2415599"/>
        </a:xfrm>
        <a:prstGeom prst="rect">
          <a:avLst/>
        </a:prstGeom>
        <a:solidFill>
          <a:schemeClr val="accent4">
            <a:tint val="40000"/>
            <a:alpha val="90000"/>
            <a:hueOff val="7964442"/>
            <a:satOff val="-36478"/>
            <a:lumOff val="-202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rlow" panose="00000500000000000000" pitchFamily="2" charset="0"/>
            </a:rPr>
            <a:t>true, false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solidFill>
                <a:srgbClr val="002060"/>
              </a:solidFill>
              <a:latin typeface="Barlow" panose="00000500000000000000" pitchFamily="2" charset="0"/>
            </a:rPr>
            <a:t>boolean</a:t>
          </a: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 b1, b2;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9431119" y="1119149"/>
        <a:ext cx="2756296" cy="24155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C9971-86B1-4356-BF24-7A90A2E1F172}">
      <dsp:nvSpPr>
        <dsp:cNvPr id="0" name=""/>
        <dsp:cNvSpPr/>
      </dsp:nvSpPr>
      <dsp:spPr>
        <a:xfrm>
          <a:off x="721042" y="0"/>
          <a:ext cx="8171815" cy="35988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6C741-CC6F-4869-BD79-E8610106EF84}">
      <dsp:nvSpPr>
        <dsp:cNvPr id="0" name=""/>
        <dsp:cNvSpPr/>
      </dsp:nvSpPr>
      <dsp:spPr>
        <a:xfrm>
          <a:off x="2365" y="1079658"/>
          <a:ext cx="1799782" cy="14395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Integer</a:t>
          </a:r>
          <a:endParaRPr lang="en-US" sz="2600" kern="1200" dirty="0"/>
        </a:p>
      </dsp:txBody>
      <dsp:txXfrm>
        <a:off x="72638" y="1149931"/>
        <a:ext cx="1659236" cy="1298999"/>
      </dsp:txXfrm>
    </dsp:sp>
    <dsp:sp modelId="{3FDEB04C-0F87-47E0-B708-FA83C62AC69A}">
      <dsp:nvSpPr>
        <dsp:cNvPr id="0" name=""/>
        <dsp:cNvSpPr/>
      </dsp:nvSpPr>
      <dsp:spPr>
        <a:xfrm>
          <a:off x="1954712" y="1079658"/>
          <a:ext cx="1799782" cy="1439545"/>
        </a:xfrm>
        <a:prstGeom prst="roundRect">
          <a:avLst/>
        </a:prstGeom>
        <a:solidFill>
          <a:schemeClr val="accent4">
            <a:hueOff val="2006651"/>
            <a:satOff val="-7667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Floating Point</a:t>
          </a:r>
          <a:endParaRPr lang="en-US" sz="2600" kern="1200" dirty="0"/>
        </a:p>
      </dsp:txBody>
      <dsp:txXfrm>
        <a:off x="2024985" y="1149931"/>
        <a:ext cx="1659236" cy="1298999"/>
      </dsp:txXfrm>
    </dsp:sp>
    <dsp:sp modelId="{86C585F5-5A28-457D-9072-904846E29210}">
      <dsp:nvSpPr>
        <dsp:cNvPr id="0" name=""/>
        <dsp:cNvSpPr/>
      </dsp:nvSpPr>
      <dsp:spPr>
        <a:xfrm>
          <a:off x="3907058" y="1079658"/>
          <a:ext cx="1799782" cy="1439545"/>
        </a:xfrm>
        <a:prstGeom prst="roundRect">
          <a:avLst/>
        </a:prstGeom>
        <a:solidFill>
          <a:schemeClr val="accent4">
            <a:hueOff val="4013302"/>
            <a:satOff val="-15334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Boolean</a:t>
          </a:r>
          <a:endParaRPr lang="en-US" sz="2600" kern="1200" dirty="0"/>
        </a:p>
      </dsp:txBody>
      <dsp:txXfrm>
        <a:off x="3977331" y="1149931"/>
        <a:ext cx="1659236" cy="1298999"/>
      </dsp:txXfrm>
    </dsp:sp>
    <dsp:sp modelId="{48D0BD57-11CD-4275-B5C7-5D56982ECD0B}">
      <dsp:nvSpPr>
        <dsp:cNvPr id="0" name=""/>
        <dsp:cNvSpPr/>
      </dsp:nvSpPr>
      <dsp:spPr>
        <a:xfrm>
          <a:off x="5859405" y="1079658"/>
          <a:ext cx="1799782" cy="1439545"/>
        </a:xfrm>
        <a:prstGeom prst="roundRect">
          <a:avLst/>
        </a:prstGeom>
        <a:solidFill>
          <a:schemeClr val="accent4">
            <a:hueOff val="6019952"/>
            <a:satOff val="-2300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Character</a:t>
          </a:r>
          <a:endParaRPr lang="en-US" sz="2600" kern="1200" dirty="0"/>
        </a:p>
      </dsp:txBody>
      <dsp:txXfrm>
        <a:off x="5929678" y="1149931"/>
        <a:ext cx="1659236" cy="1298999"/>
      </dsp:txXfrm>
    </dsp:sp>
    <dsp:sp modelId="{E15DB9E6-9B63-452C-B5A0-09FC53FEC976}">
      <dsp:nvSpPr>
        <dsp:cNvPr id="0" name=""/>
        <dsp:cNvSpPr/>
      </dsp:nvSpPr>
      <dsp:spPr>
        <a:xfrm>
          <a:off x="7811752" y="1079658"/>
          <a:ext cx="1799782" cy="1439545"/>
        </a:xfrm>
        <a:prstGeom prst="roundRect">
          <a:avLst/>
        </a:prstGeom>
        <a:solidFill>
          <a:schemeClr val="accent4">
            <a:hueOff val="8026603"/>
            <a:satOff val="-30667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String</a:t>
          </a:r>
          <a:endParaRPr lang="en-US" sz="2600" kern="1200" dirty="0"/>
        </a:p>
      </dsp:txBody>
      <dsp:txXfrm>
        <a:off x="7882025" y="1149931"/>
        <a:ext cx="1659236" cy="12989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C303B-872E-4980-9613-0B0BFDA4D4E5}">
      <dsp:nvSpPr>
        <dsp:cNvPr id="0" name=""/>
        <dsp:cNvSpPr/>
      </dsp:nvSpPr>
      <dsp:spPr>
        <a:xfrm rot="5400000">
          <a:off x="1662978" y="594459"/>
          <a:ext cx="1025765" cy="17068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5C5B65-D697-4CC1-B988-A7A465A5B782}">
      <dsp:nvSpPr>
        <dsp:cNvPr id="0" name=""/>
        <dsp:cNvSpPr/>
      </dsp:nvSpPr>
      <dsp:spPr>
        <a:xfrm>
          <a:off x="1491753" y="1104440"/>
          <a:ext cx="1540953" cy="135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1 D</a:t>
          </a:r>
          <a:endParaRPr lang="en-US" sz="5800" kern="1200" dirty="0"/>
        </a:p>
      </dsp:txBody>
      <dsp:txXfrm>
        <a:off x="1491753" y="1104440"/>
        <a:ext cx="1540953" cy="1350736"/>
      </dsp:txXfrm>
    </dsp:sp>
    <dsp:sp modelId="{415E0FD2-68FE-479A-BDCC-88BA163DBF69}">
      <dsp:nvSpPr>
        <dsp:cNvPr id="0" name=""/>
        <dsp:cNvSpPr/>
      </dsp:nvSpPr>
      <dsp:spPr>
        <a:xfrm>
          <a:off x="2741960" y="468799"/>
          <a:ext cx="290745" cy="2907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2006651"/>
                <a:satOff val="-7667"/>
                <a:lumOff val="-7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006651"/>
                <a:satOff val="-7667"/>
                <a:lumOff val="-7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006651"/>
                <a:satOff val="-7667"/>
                <a:lumOff val="-7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2006651"/>
              <a:satOff val="-7667"/>
              <a:lumOff val="-78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5AF43-CD78-4407-A32B-1F7C1EFFEE08}">
      <dsp:nvSpPr>
        <dsp:cNvPr id="0" name=""/>
        <dsp:cNvSpPr/>
      </dsp:nvSpPr>
      <dsp:spPr>
        <a:xfrm rot="5400000">
          <a:off x="3549407" y="127661"/>
          <a:ext cx="1025765" cy="17068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4013302"/>
              <a:satOff val="-15334"/>
              <a:lumOff val="-156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8BA608-7670-4FDC-B2EA-D7CDBA61B46F}">
      <dsp:nvSpPr>
        <dsp:cNvPr id="0" name=""/>
        <dsp:cNvSpPr/>
      </dsp:nvSpPr>
      <dsp:spPr>
        <a:xfrm>
          <a:off x="3378181" y="637641"/>
          <a:ext cx="1540953" cy="135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2 D</a:t>
          </a:r>
          <a:endParaRPr lang="en-US" sz="5800" kern="1200" dirty="0"/>
        </a:p>
      </dsp:txBody>
      <dsp:txXfrm>
        <a:off x="3378181" y="637641"/>
        <a:ext cx="1540953" cy="1350736"/>
      </dsp:txXfrm>
    </dsp:sp>
    <dsp:sp modelId="{931C0D6B-1DD8-4DE8-A748-2AAC0949ADBA}">
      <dsp:nvSpPr>
        <dsp:cNvPr id="0" name=""/>
        <dsp:cNvSpPr/>
      </dsp:nvSpPr>
      <dsp:spPr>
        <a:xfrm>
          <a:off x="4628389" y="2001"/>
          <a:ext cx="290745" cy="2907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6019952"/>
                <a:satOff val="-23000"/>
                <a:lumOff val="-2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6019952"/>
                <a:satOff val="-23000"/>
                <a:lumOff val="-2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6019952"/>
                <a:satOff val="-23000"/>
                <a:lumOff val="-2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6019952"/>
              <a:satOff val="-23000"/>
              <a:lumOff val="-235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7A959-8123-49E2-9B0E-8FA6154BDDB9}">
      <dsp:nvSpPr>
        <dsp:cNvPr id="0" name=""/>
        <dsp:cNvSpPr/>
      </dsp:nvSpPr>
      <dsp:spPr>
        <a:xfrm rot="5400000">
          <a:off x="5435835" y="-339137"/>
          <a:ext cx="1025765" cy="17068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02E4-E62A-432F-8175-F8BDEA64BF65}">
      <dsp:nvSpPr>
        <dsp:cNvPr id="0" name=""/>
        <dsp:cNvSpPr/>
      </dsp:nvSpPr>
      <dsp:spPr>
        <a:xfrm>
          <a:off x="5264609" y="170843"/>
          <a:ext cx="1540953" cy="135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n D</a:t>
          </a:r>
          <a:endParaRPr lang="en-US" sz="5800" kern="1200" dirty="0"/>
        </a:p>
      </dsp:txBody>
      <dsp:txXfrm>
        <a:off x="5264609" y="170843"/>
        <a:ext cx="1540953" cy="13507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88009-6ED8-4D74-B6B2-B45D9180311C}">
      <dsp:nvSpPr>
        <dsp:cNvPr id="0" name=""/>
        <dsp:cNvSpPr/>
      </dsp:nvSpPr>
      <dsp:spPr>
        <a:xfrm rot="16200000">
          <a:off x="1503759" y="-1503759"/>
          <a:ext cx="1799431" cy="480695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Arithmetic</a:t>
          </a:r>
          <a:endParaRPr lang="en-US" sz="3800" kern="1200" dirty="0"/>
        </a:p>
      </dsp:txBody>
      <dsp:txXfrm rot="5400000">
        <a:off x="0" y="0"/>
        <a:ext cx="4806950" cy="1349573"/>
      </dsp:txXfrm>
    </dsp:sp>
    <dsp:sp modelId="{C53653EF-BB11-4DC8-8975-3A552654F9BD}">
      <dsp:nvSpPr>
        <dsp:cNvPr id="0" name=""/>
        <dsp:cNvSpPr/>
      </dsp:nvSpPr>
      <dsp:spPr>
        <a:xfrm>
          <a:off x="4806950" y="0"/>
          <a:ext cx="4806950" cy="1799431"/>
        </a:xfrm>
        <a:prstGeom prst="round1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Bitwise</a:t>
          </a:r>
          <a:endParaRPr lang="en-US" sz="3800" kern="1200" dirty="0"/>
        </a:p>
      </dsp:txBody>
      <dsp:txXfrm>
        <a:off x="4806950" y="0"/>
        <a:ext cx="4806950" cy="1349573"/>
      </dsp:txXfrm>
    </dsp:sp>
    <dsp:sp modelId="{E53EE4DC-186C-4319-8DC8-B1C6B180DE30}">
      <dsp:nvSpPr>
        <dsp:cNvPr id="0" name=""/>
        <dsp:cNvSpPr/>
      </dsp:nvSpPr>
      <dsp:spPr>
        <a:xfrm rot="10800000">
          <a:off x="0" y="1799431"/>
          <a:ext cx="4806950" cy="1799431"/>
        </a:xfrm>
        <a:prstGeom prst="round1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Relational</a:t>
          </a:r>
          <a:endParaRPr lang="en-US" sz="3800" kern="1200" dirty="0"/>
        </a:p>
      </dsp:txBody>
      <dsp:txXfrm rot="10800000">
        <a:off x="0" y="2249289"/>
        <a:ext cx="4806950" cy="1349573"/>
      </dsp:txXfrm>
    </dsp:sp>
    <dsp:sp modelId="{D179EA67-3E59-452F-9663-69E4E49B137E}">
      <dsp:nvSpPr>
        <dsp:cNvPr id="0" name=""/>
        <dsp:cNvSpPr/>
      </dsp:nvSpPr>
      <dsp:spPr>
        <a:xfrm rot="5400000">
          <a:off x="6310709" y="295672"/>
          <a:ext cx="1799431" cy="4806950"/>
        </a:xfrm>
        <a:prstGeom prst="round1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Logical</a:t>
          </a:r>
          <a:endParaRPr lang="en-US" sz="3800" kern="1200" dirty="0"/>
        </a:p>
      </dsp:txBody>
      <dsp:txXfrm rot="-5400000">
        <a:off x="4806950" y="2249289"/>
        <a:ext cx="4806950" cy="1349573"/>
      </dsp:txXfrm>
    </dsp:sp>
    <dsp:sp modelId="{F0B0B9EA-CD04-4E03-A185-ECC4E65C60B0}">
      <dsp:nvSpPr>
        <dsp:cNvPr id="0" name=""/>
        <dsp:cNvSpPr/>
      </dsp:nvSpPr>
      <dsp:spPr>
        <a:xfrm>
          <a:off x="3364865" y="1349573"/>
          <a:ext cx="2884170" cy="899715"/>
        </a:xfrm>
        <a:prstGeom prst="roundRect">
          <a:avLst/>
        </a:prstGeom>
        <a:solidFill>
          <a:srgbClr val="00006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Operators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3408785" y="1393493"/>
        <a:ext cx="2796330" cy="8118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BE76-D858-4D24-9FE2-4F2100B358EF}">
      <dsp:nvSpPr>
        <dsp:cNvPr id="0" name=""/>
        <dsp:cNvSpPr/>
      </dsp:nvSpPr>
      <dsp:spPr>
        <a:xfrm>
          <a:off x="1385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+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85974" y="1634852"/>
        <a:ext cx="891277" cy="891277"/>
      </dsp:txXfrm>
    </dsp:sp>
    <dsp:sp modelId="{177E1A17-1512-40E5-A2CB-19C9FE4ADB8D}">
      <dsp:nvSpPr>
        <dsp:cNvPr id="0" name=""/>
        <dsp:cNvSpPr/>
      </dsp:nvSpPr>
      <dsp:spPr>
        <a:xfrm>
          <a:off x="1009749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"/>
                <a:satOff val="-3067"/>
                <a:lumOff val="-3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"/>
                <a:satOff val="-3067"/>
                <a:lumOff val="-3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"/>
                <a:satOff val="-3067"/>
                <a:lumOff val="-3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-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194338" y="1634852"/>
        <a:ext cx="891277" cy="891277"/>
      </dsp:txXfrm>
    </dsp:sp>
    <dsp:sp modelId="{2C1F67C5-AF9B-4F5B-B983-7728A57412B3}">
      <dsp:nvSpPr>
        <dsp:cNvPr id="0" name=""/>
        <dsp:cNvSpPr/>
      </dsp:nvSpPr>
      <dsp:spPr>
        <a:xfrm>
          <a:off x="2018114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605321"/>
                <a:satOff val="-6133"/>
                <a:lumOff val="-6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1605321"/>
                <a:satOff val="-6133"/>
                <a:lumOff val="-6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1605321"/>
                <a:satOff val="-6133"/>
                <a:lumOff val="-6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*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2202703" y="1634852"/>
        <a:ext cx="891277" cy="891277"/>
      </dsp:txXfrm>
    </dsp:sp>
    <dsp:sp modelId="{4001BF38-CD08-4727-B91B-9D89A0197DFE}">
      <dsp:nvSpPr>
        <dsp:cNvPr id="0" name=""/>
        <dsp:cNvSpPr/>
      </dsp:nvSpPr>
      <dsp:spPr>
        <a:xfrm>
          <a:off x="3026478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407981"/>
                <a:satOff val="-9200"/>
                <a:lumOff val="-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2407981"/>
                <a:satOff val="-9200"/>
                <a:lumOff val="-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2407981"/>
                <a:satOff val="-9200"/>
                <a:lumOff val="-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/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3211067" y="1634852"/>
        <a:ext cx="891277" cy="891277"/>
      </dsp:txXfrm>
    </dsp:sp>
    <dsp:sp modelId="{E433FF95-B96B-42D9-827B-7A9D8DC8261B}">
      <dsp:nvSpPr>
        <dsp:cNvPr id="0" name=""/>
        <dsp:cNvSpPr/>
      </dsp:nvSpPr>
      <dsp:spPr>
        <a:xfrm>
          <a:off x="4034843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210641"/>
                <a:satOff val="-12267"/>
                <a:lumOff val="-1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3210641"/>
                <a:satOff val="-12267"/>
                <a:lumOff val="-1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3210641"/>
                <a:satOff val="-12267"/>
                <a:lumOff val="-1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++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4219432" y="1634852"/>
        <a:ext cx="891277" cy="891277"/>
      </dsp:txXfrm>
    </dsp:sp>
    <dsp:sp modelId="{AD626774-FF17-4728-968B-BBBFD4468E1B}">
      <dsp:nvSpPr>
        <dsp:cNvPr id="0" name=""/>
        <dsp:cNvSpPr/>
      </dsp:nvSpPr>
      <dsp:spPr>
        <a:xfrm>
          <a:off x="5043208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+=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5227797" y="1634852"/>
        <a:ext cx="891277" cy="891277"/>
      </dsp:txXfrm>
    </dsp:sp>
    <dsp:sp modelId="{42BF8E5F-E2AC-4832-B855-C2163B0007D1}">
      <dsp:nvSpPr>
        <dsp:cNvPr id="0" name=""/>
        <dsp:cNvSpPr/>
      </dsp:nvSpPr>
      <dsp:spPr>
        <a:xfrm>
          <a:off x="6051572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815962"/>
                <a:satOff val="-18400"/>
                <a:lumOff val="-1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815962"/>
                <a:satOff val="-18400"/>
                <a:lumOff val="-1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815962"/>
                <a:satOff val="-18400"/>
                <a:lumOff val="-1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--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6236161" y="1634852"/>
        <a:ext cx="891277" cy="891277"/>
      </dsp:txXfrm>
    </dsp:sp>
    <dsp:sp modelId="{7DD616A0-5F0E-4110-A2EB-B618E0918DCC}">
      <dsp:nvSpPr>
        <dsp:cNvPr id="0" name=""/>
        <dsp:cNvSpPr/>
      </dsp:nvSpPr>
      <dsp:spPr>
        <a:xfrm>
          <a:off x="7059937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618622"/>
                <a:satOff val="-21467"/>
                <a:lumOff val="-2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5618622"/>
                <a:satOff val="-21467"/>
                <a:lumOff val="-2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5618622"/>
                <a:satOff val="-21467"/>
                <a:lumOff val="-2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-=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7244526" y="1634852"/>
        <a:ext cx="891277" cy="891277"/>
      </dsp:txXfrm>
    </dsp:sp>
    <dsp:sp modelId="{1935C438-7218-4275-ADCB-2B55A7F250F1}">
      <dsp:nvSpPr>
        <dsp:cNvPr id="0" name=""/>
        <dsp:cNvSpPr/>
      </dsp:nvSpPr>
      <dsp:spPr>
        <a:xfrm>
          <a:off x="8068301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421283"/>
                <a:satOff val="-24534"/>
                <a:lumOff val="-25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6421283"/>
                <a:satOff val="-24534"/>
                <a:lumOff val="-25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6421283"/>
                <a:satOff val="-24534"/>
                <a:lumOff val="-25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*=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8252890" y="1634852"/>
        <a:ext cx="891277" cy="891277"/>
      </dsp:txXfrm>
    </dsp:sp>
    <dsp:sp modelId="{BC2E6CAC-D1BB-437F-A9DC-3EAE4D3EC401}">
      <dsp:nvSpPr>
        <dsp:cNvPr id="0" name=""/>
        <dsp:cNvSpPr/>
      </dsp:nvSpPr>
      <dsp:spPr>
        <a:xfrm>
          <a:off x="9076666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223942"/>
                <a:satOff val="-27600"/>
                <a:lumOff val="-282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7223942"/>
                <a:satOff val="-27600"/>
                <a:lumOff val="-282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7223942"/>
                <a:satOff val="-27600"/>
                <a:lumOff val="-282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/=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9261255" y="1634852"/>
        <a:ext cx="891277" cy="891277"/>
      </dsp:txXfrm>
    </dsp:sp>
    <dsp:sp modelId="{4DE87BD5-F73C-442B-B856-784FBE4ADCC1}">
      <dsp:nvSpPr>
        <dsp:cNvPr id="0" name=""/>
        <dsp:cNvSpPr/>
      </dsp:nvSpPr>
      <dsp:spPr>
        <a:xfrm>
          <a:off x="10085031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%=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0269620" y="1634852"/>
        <a:ext cx="891277" cy="89127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BE76-D858-4D24-9FE2-4F2100B358EF}">
      <dsp:nvSpPr>
        <dsp:cNvPr id="0" name=""/>
        <dsp:cNvSpPr/>
      </dsp:nvSpPr>
      <dsp:spPr>
        <a:xfrm>
          <a:off x="1385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~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85974" y="1634852"/>
        <a:ext cx="891277" cy="891277"/>
      </dsp:txXfrm>
    </dsp:sp>
    <dsp:sp modelId="{177E1A17-1512-40E5-A2CB-19C9FE4ADB8D}">
      <dsp:nvSpPr>
        <dsp:cNvPr id="0" name=""/>
        <dsp:cNvSpPr/>
      </dsp:nvSpPr>
      <dsp:spPr>
        <a:xfrm>
          <a:off x="1009749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"/>
                <a:satOff val="-3067"/>
                <a:lumOff val="-3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"/>
                <a:satOff val="-3067"/>
                <a:lumOff val="-3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"/>
                <a:satOff val="-3067"/>
                <a:lumOff val="-3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&amp;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194338" y="1634852"/>
        <a:ext cx="891277" cy="891277"/>
      </dsp:txXfrm>
    </dsp:sp>
    <dsp:sp modelId="{2C1F67C5-AF9B-4F5B-B983-7728A57412B3}">
      <dsp:nvSpPr>
        <dsp:cNvPr id="0" name=""/>
        <dsp:cNvSpPr/>
      </dsp:nvSpPr>
      <dsp:spPr>
        <a:xfrm>
          <a:off x="2018114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605321"/>
                <a:satOff val="-6133"/>
                <a:lumOff val="-6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1605321"/>
                <a:satOff val="-6133"/>
                <a:lumOff val="-6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1605321"/>
                <a:satOff val="-6133"/>
                <a:lumOff val="-6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|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2202703" y="1634852"/>
        <a:ext cx="891277" cy="891277"/>
      </dsp:txXfrm>
    </dsp:sp>
    <dsp:sp modelId="{4001BF38-CD08-4727-B91B-9D89A0197DFE}">
      <dsp:nvSpPr>
        <dsp:cNvPr id="0" name=""/>
        <dsp:cNvSpPr/>
      </dsp:nvSpPr>
      <dsp:spPr>
        <a:xfrm>
          <a:off x="3026478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407981"/>
                <a:satOff val="-9200"/>
                <a:lumOff val="-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2407981"/>
                <a:satOff val="-9200"/>
                <a:lumOff val="-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2407981"/>
                <a:satOff val="-9200"/>
                <a:lumOff val="-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^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3211067" y="1634852"/>
        <a:ext cx="891277" cy="891277"/>
      </dsp:txXfrm>
    </dsp:sp>
    <dsp:sp modelId="{E433FF95-B96B-42D9-827B-7A9D8DC8261B}">
      <dsp:nvSpPr>
        <dsp:cNvPr id="0" name=""/>
        <dsp:cNvSpPr/>
      </dsp:nvSpPr>
      <dsp:spPr>
        <a:xfrm>
          <a:off x="4034843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210641"/>
                <a:satOff val="-12267"/>
                <a:lumOff val="-1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3210641"/>
                <a:satOff val="-12267"/>
                <a:lumOff val="-1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3210641"/>
                <a:satOff val="-12267"/>
                <a:lumOff val="-1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&gt;&gt;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4219432" y="1634852"/>
        <a:ext cx="891277" cy="891277"/>
      </dsp:txXfrm>
    </dsp:sp>
    <dsp:sp modelId="{AD626774-FF17-4728-968B-BBBFD4468E1B}">
      <dsp:nvSpPr>
        <dsp:cNvPr id="0" name=""/>
        <dsp:cNvSpPr/>
      </dsp:nvSpPr>
      <dsp:spPr>
        <a:xfrm>
          <a:off x="5043208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&gt;&gt;&gt;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5227797" y="1634852"/>
        <a:ext cx="891277" cy="891277"/>
      </dsp:txXfrm>
    </dsp:sp>
    <dsp:sp modelId="{42BF8E5F-E2AC-4832-B855-C2163B0007D1}">
      <dsp:nvSpPr>
        <dsp:cNvPr id="0" name=""/>
        <dsp:cNvSpPr/>
      </dsp:nvSpPr>
      <dsp:spPr>
        <a:xfrm>
          <a:off x="6051572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815962"/>
                <a:satOff val="-18400"/>
                <a:lumOff val="-1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815962"/>
                <a:satOff val="-18400"/>
                <a:lumOff val="-1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815962"/>
                <a:satOff val="-18400"/>
                <a:lumOff val="-1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&lt;&lt;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6236161" y="1634852"/>
        <a:ext cx="891277" cy="891277"/>
      </dsp:txXfrm>
    </dsp:sp>
    <dsp:sp modelId="{7DD616A0-5F0E-4110-A2EB-B618E0918DCC}">
      <dsp:nvSpPr>
        <dsp:cNvPr id="0" name=""/>
        <dsp:cNvSpPr/>
      </dsp:nvSpPr>
      <dsp:spPr>
        <a:xfrm>
          <a:off x="7059937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618622"/>
                <a:satOff val="-21467"/>
                <a:lumOff val="-2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5618622"/>
                <a:satOff val="-21467"/>
                <a:lumOff val="-2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5618622"/>
                <a:satOff val="-21467"/>
                <a:lumOff val="-2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&lt;&lt;&lt;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7244526" y="1634852"/>
        <a:ext cx="891277" cy="891277"/>
      </dsp:txXfrm>
    </dsp:sp>
    <dsp:sp modelId="{1935C438-7218-4275-ADCB-2B55A7F250F1}">
      <dsp:nvSpPr>
        <dsp:cNvPr id="0" name=""/>
        <dsp:cNvSpPr/>
      </dsp:nvSpPr>
      <dsp:spPr>
        <a:xfrm>
          <a:off x="8068301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421283"/>
                <a:satOff val="-24534"/>
                <a:lumOff val="-25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6421283"/>
                <a:satOff val="-24534"/>
                <a:lumOff val="-25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6421283"/>
                <a:satOff val="-24534"/>
                <a:lumOff val="-25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&amp;=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8252890" y="1634852"/>
        <a:ext cx="891277" cy="891277"/>
      </dsp:txXfrm>
    </dsp:sp>
    <dsp:sp modelId="{BC2E6CAC-D1BB-437F-A9DC-3EAE4D3EC401}">
      <dsp:nvSpPr>
        <dsp:cNvPr id="0" name=""/>
        <dsp:cNvSpPr/>
      </dsp:nvSpPr>
      <dsp:spPr>
        <a:xfrm>
          <a:off x="9076666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223942"/>
                <a:satOff val="-27600"/>
                <a:lumOff val="-282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7223942"/>
                <a:satOff val="-27600"/>
                <a:lumOff val="-282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7223942"/>
                <a:satOff val="-27600"/>
                <a:lumOff val="-282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|=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9261255" y="1634852"/>
        <a:ext cx="891277" cy="891277"/>
      </dsp:txXfrm>
    </dsp:sp>
    <dsp:sp modelId="{4DE87BD5-F73C-442B-B856-784FBE4ADCC1}">
      <dsp:nvSpPr>
        <dsp:cNvPr id="0" name=""/>
        <dsp:cNvSpPr/>
      </dsp:nvSpPr>
      <dsp:spPr>
        <a:xfrm>
          <a:off x="10085031" y="1450263"/>
          <a:ext cx="1260455" cy="126045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367" tIns="40640" rIns="69367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Barlow" panose="00000500000000000000" pitchFamily="2" charset="0"/>
            </a:rPr>
            <a:t>^=</a:t>
          </a:r>
          <a:endParaRPr lang="en-US" sz="3200" b="1" kern="1200" dirty="0">
            <a:latin typeface="Barlow" panose="00000500000000000000" pitchFamily="2" charset="0"/>
          </a:endParaRPr>
        </a:p>
      </dsp:txBody>
      <dsp:txXfrm>
        <a:off x="10269620" y="1634852"/>
        <a:ext cx="891277" cy="891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29FD-CD24-423A-9C12-129ECDFD3AF4}">
      <dsp:nvSpPr>
        <dsp:cNvPr id="0" name=""/>
        <dsp:cNvSpPr/>
      </dsp:nvSpPr>
      <dsp:spPr>
        <a:xfrm>
          <a:off x="4459" y="347750"/>
          <a:ext cx="2042158" cy="204215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BDCFB3-1B64-4D71-9CB2-525B527E3E34}">
      <dsp:nvSpPr>
        <dsp:cNvPr id="0" name=""/>
        <dsp:cNvSpPr/>
      </dsp:nvSpPr>
      <dsp:spPr>
        <a:xfrm>
          <a:off x="4459" y="347750"/>
          <a:ext cx="204" cy="408431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7F6FF-6997-44EE-A037-7F18F9938A87}">
      <dsp:nvSpPr>
        <dsp:cNvPr id="0" name=""/>
        <dsp:cNvSpPr/>
      </dsp:nvSpPr>
      <dsp:spPr>
        <a:xfrm>
          <a:off x="4459" y="2389909"/>
          <a:ext cx="2042158" cy="204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James Gosling</a:t>
          </a:r>
          <a:endParaRPr lang="en-US" sz="3300" kern="1200" dirty="0"/>
        </a:p>
      </dsp:txBody>
      <dsp:txXfrm>
        <a:off x="4459" y="2389909"/>
        <a:ext cx="2042158" cy="2042158"/>
      </dsp:txXfrm>
    </dsp:sp>
    <dsp:sp modelId="{832F9567-FA7F-4386-A68C-8823374BAC86}">
      <dsp:nvSpPr>
        <dsp:cNvPr id="0" name=""/>
        <dsp:cNvSpPr/>
      </dsp:nvSpPr>
      <dsp:spPr>
        <a:xfrm>
          <a:off x="2047491" y="347750"/>
          <a:ext cx="2042158" cy="204215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9525" cap="flat" cmpd="sng" algn="ctr">
          <a:solidFill>
            <a:schemeClr val="accent4">
              <a:hueOff val="2006651"/>
              <a:satOff val="-7667"/>
              <a:lumOff val="-78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83105-2BFF-4CD0-A914-F35F3321B2EE}">
      <dsp:nvSpPr>
        <dsp:cNvPr id="0" name=""/>
        <dsp:cNvSpPr/>
      </dsp:nvSpPr>
      <dsp:spPr>
        <a:xfrm>
          <a:off x="2047491" y="347750"/>
          <a:ext cx="204" cy="408431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4AF6E-E33A-4593-B906-09CCCAFF0295}">
      <dsp:nvSpPr>
        <dsp:cNvPr id="0" name=""/>
        <dsp:cNvSpPr/>
      </dsp:nvSpPr>
      <dsp:spPr>
        <a:xfrm>
          <a:off x="2047491" y="2389909"/>
          <a:ext cx="2042158" cy="204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Patrick Naughton</a:t>
          </a:r>
        </a:p>
      </dsp:txBody>
      <dsp:txXfrm>
        <a:off x="2047491" y="2389909"/>
        <a:ext cx="2042158" cy="2042158"/>
      </dsp:txXfrm>
    </dsp:sp>
    <dsp:sp modelId="{D6CF30A0-16E8-4DC8-8672-05922A19205B}">
      <dsp:nvSpPr>
        <dsp:cNvPr id="0" name=""/>
        <dsp:cNvSpPr/>
      </dsp:nvSpPr>
      <dsp:spPr>
        <a:xfrm>
          <a:off x="4090523" y="347750"/>
          <a:ext cx="2042158" cy="2042158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31000" b="-31000"/>
          </a:stretch>
        </a:blipFill>
        <a:ln w="9525" cap="flat" cmpd="sng" algn="ctr">
          <a:solidFill>
            <a:schemeClr val="accent4">
              <a:hueOff val="4013302"/>
              <a:satOff val="-15334"/>
              <a:lumOff val="-156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25949-1EE8-4593-9936-599480808572}">
      <dsp:nvSpPr>
        <dsp:cNvPr id="0" name=""/>
        <dsp:cNvSpPr/>
      </dsp:nvSpPr>
      <dsp:spPr>
        <a:xfrm>
          <a:off x="4090523" y="347750"/>
          <a:ext cx="204" cy="408431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F1598-97EC-42E0-8457-3F935059045F}">
      <dsp:nvSpPr>
        <dsp:cNvPr id="0" name=""/>
        <dsp:cNvSpPr/>
      </dsp:nvSpPr>
      <dsp:spPr>
        <a:xfrm>
          <a:off x="4090523" y="2389909"/>
          <a:ext cx="2042158" cy="204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Chris </a:t>
          </a:r>
          <a:r>
            <a:rPr lang="en-US" sz="3300" kern="1200" dirty="0" err="1"/>
            <a:t>Warth</a:t>
          </a:r>
          <a:endParaRPr lang="en-US" sz="3300" kern="1200" dirty="0"/>
        </a:p>
      </dsp:txBody>
      <dsp:txXfrm>
        <a:off x="4090523" y="2389909"/>
        <a:ext cx="2042158" cy="2042158"/>
      </dsp:txXfrm>
    </dsp:sp>
    <dsp:sp modelId="{7769CF9C-B6EF-49AC-8BE7-52F9222CF867}">
      <dsp:nvSpPr>
        <dsp:cNvPr id="0" name=""/>
        <dsp:cNvSpPr/>
      </dsp:nvSpPr>
      <dsp:spPr>
        <a:xfrm>
          <a:off x="6133555" y="347750"/>
          <a:ext cx="2042158" cy="2042158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9525" cap="flat" cmpd="sng" algn="ctr">
          <a:solidFill>
            <a:schemeClr val="accent4">
              <a:hueOff val="6019952"/>
              <a:satOff val="-23000"/>
              <a:lumOff val="-235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44FCB-ADDA-41AF-87DD-2CF9D9813B76}">
      <dsp:nvSpPr>
        <dsp:cNvPr id="0" name=""/>
        <dsp:cNvSpPr/>
      </dsp:nvSpPr>
      <dsp:spPr>
        <a:xfrm>
          <a:off x="6133555" y="347750"/>
          <a:ext cx="204" cy="408431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33558-6A11-4397-B609-4E249FEA25A2}">
      <dsp:nvSpPr>
        <dsp:cNvPr id="0" name=""/>
        <dsp:cNvSpPr/>
      </dsp:nvSpPr>
      <dsp:spPr>
        <a:xfrm>
          <a:off x="6133555" y="2389909"/>
          <a:ext cx="2042158" cy="204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Ed Frank</a:t>
          </a:r>
          <a:endParaRPr lang="en-US" sz="3300" kern="1200" dirty="0"/>
        </a:p>
      </dsp:txBody>
      <dsp:txXfrm>
        <a:off x="6133555" y="2389909"/>
        <a:ext cx="2042158" cy="2042158"/>
      </dsp:txXfrm>
    </dsp:sp>
    <dsp:sp modelId="{53AE5427-AB9F-41AC-A505-34FAFF64DE1B}">
      <dsp:nvSpPr>
        <dsp:cNvPr id="0" name=""/>
        <dsp:cNvSpPr/>
      </dsp:nvSpPr>
      <dsp:spPr>
        <a:xfrm>
          <a:off x="8176587" y="347750"/>
          <a:ext cx="2042158" cy="2042158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l="-15000" r="-15000"/>
          </a:stretch>
        </a:blipFill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55F293-F6F1-44C9-BE18-F946F17933CE}">
      <dsp:nvSpPr>
        <dsp:cNvPr id="0" name=""/>
        <dsp:cNvSpPr/>
      </dsp:nvSpPr>
      <dsp:spPr>
        <a:xfrm>
          <a:off x="8176587" y="347750"/>
          <a:ext cx="204" cy="408431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EBC6C-799D-49A5-BA60-D13FA12C841A}">
      <dsp:nvSpPr>
        <dsp:cNvPr id="0" name=""/>
        <dsp:cNvSpPr/>
      </dsp:nvSpPr>
      <dsp:spPr>
        <a:xfrm>
          <a:off x="8176587" y="2389909"/>
          <a:ext cx="2042158" cy="204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Mike Sheridan</a:t>
          </a:r>
        </a:p>
      </dsp:txBody>
      <dsp:txXfrm>
        <a:off x="8176587" y="2389909"/>
        <a:ext cx="2042158" cy="20421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BE76-D858-4D24-9FE2-4F2100B358EF}">
      <dsp:nvSpPr>
        <dsp:cNvPr id="0" name=""/>
        <dsp:cNvSpPr/>
      </dsp:nvSpPr>
      <dsp:spPr>
        <a:xfrm>
          <a:off x="1385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==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333646" y="1278341"/>
        <a:ext cx="1604298" cy="1604298"/>
      </dsp:txXfrm>
    </dsp:sp>
    <dsp:sp modelId="{177E1A17-1512-40E5-A2CB-19C9FE4ADB8D}">
      <dsp:nvSpPr>
        <dsp:cNvPr id="0" name=""/>
        <dsp:cNvSpPr/>
      </dsp:nvSpPr>
      <dsp:spPr>
        <a:xfrm>
          <a:off x="1816441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605321"/>
                <a:satOff val="-6133"/>
                <a:lumOff val="-6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1605321"/>
                <a:satOff val="-6133"/>
                <a:lumOff val="-6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1605321"/>
                <a:satOff val="-6133"/>
                <a:lumOff val="-6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!=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2148702" y="1278341"/>
        <a:ext cx="1604298" cy="1604298"/>
      </dsp:txXfrm>
    </dsp:sp>
    <dsp:sp modelId="{2C1F67C5-AF9B-4F5B-B983-7728A57412B3}">
      <dsp:nvSpPr>
        <dsp:cNvPr id="0" name=""/>
        <dsp:cNvSpPr/>
      </dsp:nvSpPr>
      <dsp:spPr>
        <a:xfrm>
          <a:off x="3631497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210641"/>
                <a:satOff val="-12267"/>
                <a:lumOff val="-1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3210641"/>
                <a:satOff val="-12267"/>
                <a:lumOff val="-1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3210641"/>
                <a:satOff val="-12267"/>
                <a:lumOff val="-1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&gt;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3963758" y="1278341"/>
        <a:ext cx="1604298" cy="1604298"/>
      </dsp:txXfrm>
    </dsp:sp>
    <dsp:sp modelId="{4001BF38-CD08-4727-B91B-9D89A0197DFE}">
      <dsp:nvSpPr>
        <dsp:cNvPr id="0" name=""/>
        <dsp:cNvSpPr/>
      </dsp:nvSpPr>
      <dsp:spPr>
        <a:xfrm>
          <a:off x="5446553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815962"/>
                <a:satOff val="-18400"/>
                <a:lumOff val="-1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815962"/>
                <a:satOff val="-18400"/>
                <a:lumOff val="-1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815962"/>
                <a:satOff val="-18400"/>
                <a:lumOff val="-1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&lt;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5778814" y="1278341"/>
        <a:ext cx="1604298" cy="1604298"/>
      </dsp:txXfrm>
    </dsp:sp>
    <dsp:sp modelId="{E433FF95-B96B-42D9-827B-7A9D8DC8261B}">
      <dsp:nvSpPr>
        <dsp:cNvPr id="0" name=""/>
        <dsp:cNvSpPr/>
      </dsp:nvSpPr>
      <dsp:spPr>
        <a:xfrm>
          <a:off x="7261610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421283"/>
                <a:satOff val="-24534"/>
                <a:lumOff val="-25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6421283"/>
                <a:satOff val="-24534"/>
                <a:lumOff val="-25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6421283"/>
                <a:satOff val="-24534"/>
                <a:lumOff val="-25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&gt;=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7593871" y="1278341"/>
        <a:ext cx="1604298" cy="1604298"/>
      </dsp:txXfrm>
    </dsp:sp>
    <dsp:sp modelId="{AD626774-FF17-4728-968B-BBBFD4468E1B}">
      <dsp:nvSpPr>
        <dsp:cNvPr id="0" name=""/>
        <dsp:cNvSpPr/>
      </dsp:nvSpPr>
      <dsp:spPr>
        <a:xfrm>
          <a:off x="9076666" y="946080"/>
          <a:ext cx="2268820" cy="22688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24861" tIns="60960" rIns="124861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Barlow" panose="00000500000000000000" pitchFamily="2" charset="0"/>
            </a:rPr>
            <a:t>&lt;=</a:t>
          </a:r>
          <a:endParaRPr lang="en-US" sz="4800" b="1" kern="1200" dirty="0">
            <a:latin typeface="Barlow" panose="00000500000000000000" pitchFamily="2" charset="0"/>
          </a:endParaRPr>
        </a:p>
      </dsp:txBody>
      <dsp:txXfrm>
        <a:off x="9408927" y="1278341"/>
        <a:ext cx="1604298" cy="160429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1A17-1512-40E5-A2CB-19C9FE4ADB8D}">
      <dsp:nvSpPr>
        <dsp:cNvPr id="0" name=""/>
        <dsp:cNvSpPr/>
      </dsp:nvSpPr>
      <dsp:spPr>
        <a:xfrm>
          <a:off x="6233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&amp;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175609" y="1671580"/>
        <a:ext cx="817820" cy="817820"/>
      </dsp:txXfrm>
    </dsp:sp>
    <dsp:sp modelId="{2C1F67C5-AF9B-4F5B-B983-7728A57412B3}">
      <dsp:nvSpPr>
        <dsp:cNvPr id="0" name=""/>
        <dsp:cNvSpPr/>
      </dsp:nvSpPr>
      <dsp:spPr>
        <a:xfrm>
          <a:off x="931490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29691"/>
                <a:satOff val="-2788"/>
                <a:lumOff val="-2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729691"/>
                <a:satOff val="-2788"/>
                <a:lumOff val="-2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729691"/>
                <a:satOff val="-2788"/>
                <a:lumOff val="-2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|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1100866" y="1671580"/>
        <a:ext cx="817820" cy="817820"/>
      </dsp:txXfrm>
    </dsp:sp>
    <dsp:sp modelId="{4001BF38-CD08-4727-B91B-9D89A0197DFE}">
      <dsp:nvSpPr>
        <dsp:cNvPr id="0" name=""/>
        <dsp:cNvSpPr/>
      </dsp:nvSpPr>
      <dsp:spPr>
        <a:xfrm>
          <a:off x="1856748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459382"/>
                <a:satOff val="-5576"/>
                <a:lumOff val="-5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1459382"/>
                <a:satOff val="-5576"/>
                <a:lumOff val="-5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1459382"/>
                <a:satOff val="-5576"/>
                <a:lumOff val="-5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^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2026124" y="1671580"/>
        <a:ext cx="817820" cy="817820"/>
      </dsp:txXfrm>
    </dsp:sp>
    <dsp:sp modelId="{E433FF95-B96B-42D9-827B-7A9D8DC8261B}">
      <dsp:nvSpPr>
        <dsp:cNvPr id="0" name=""/>
        <dsp:cNvSpPr/>
      </dsp:nvSpPr>
      <dsp:spPr>
        <a:xfrm>
          <a:off x="2782005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189074"/>
                <a:satOff val="-8364"/>
                <a:lumOff val="-8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2189074"/>
                <a:satOff val="-8364"/>
                <a:lumOff val="-8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2189074"/>
                <a:satOff val="-8364"/>
                <a:lumOff val="-8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||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2951381" y="1671580"/>
        <a:ext cx="817820" cy="817820"/>
      </dsp:txXfrm>
    </dsp:sp>
    <dsp:sp modelId="{AD626774-FF17-4728-968B-BBBFD4468E1B}">
      <dsp:nvSpPr>
        <dsp:cNvPr id="0" name=""/>
        <dsp:cNvSpPr/>
      </dsp:nvSpPr>
      <dsp:spPr>
        <a:xfrm>
          <a:off x="3707263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918765"/>
                <a:satOff val="-11152"/>
                <a:lumOff val="-11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2918765"/>
                <a:satOff val="-11152"/>
                <a:lumOff val="-11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2918765"/>
                <a:satOff val="-11152"/>
                <a:lumOff val="-11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&amp;&amp;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3876639" y="1671580"/>
        <a:ext cx="817820" cy="817820"/>
      </dsp:txXfrm>
    </dsp:sp>
    <dsp:sp modelId="{42BF8E5F-E2AC-4832-B855-C2163B0007D1}">
      <dsp:nvSpPr>
        <dsp:cNvPr id="0" name=""/>
        <dsp:cNvSpPr/>
      </dsp:nvSpPr>
      <dsp:spPr>
        <a:xfrm>
          <a:off x="4632521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648456"/>
                <a:satOff val="-13940"/>
                <a:lumOff val="-142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3648456"/>
                <a:satOff val="-13940"/>
                <a:lumOff val="-142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3648456"/>
                <a:satOff val="-13940"/>
                <a:lumOff val="-142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!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4801897" y="1671580"/>
        <a:ext cx="817820" cy="817820"/>
      </dsp:txXfrm>
    </dsp:sp>
    <dsp:sp modelId="{7DD616A0-5F0E-4110-A2EB-B618E0918DCC}">
      <dsp:nvSpPr>
        <dsp:cNvPr id="0" name=""/>
        <dsp:cNvSpPr/>
      </dsp:nvSpPr>
      <dsp:spPr>
        <a:xfrm>
          <a:off x="5557778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378147"/>
                <a:satOff val="-16727"/>
                <a:lumOff val="-171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4378147"/>
                <a:satOff val="-16727"/>
                <a:lumOff val="-171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4378147"/>
                <a:satOff val="-16727"/>
                <a:lumOff val="-171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==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5727154" y="1671580"/>
        <a:ext cx="817820" cy="817820"/>
      </dsp:txXfrm>
    </dsp:sp>
    <dsp:sp modelId="{1935C438-7218-4275-ADCB-2B55A7F250F1}">
      <dsp:nvSpPr>
        <dsp:cNvPr id="0" name=""/>
        <dsp:cNvSpPr/>
      </dsp:nvSpPr>
      <dsp:spPr>
        <a:xfrm>
          <a:off x="6483036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07838"/>
                <a:satOff val="-19515"/>
                <a:lumOff val="-19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5107838"/>
                <a:satOff val="-19515"/>
                <a:lumOff val="-19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5107838"/>
                <a:satOff val="-19515"/>
                <a:lumOff val="-19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&amp;=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6652412" y="1671580"/>
        <a:ext cx="817820" cy="817820"/>
      </dsp:txXfrm>
    </dsp:sp>
    <dsp:sp modelId="{BC2E6CAC-D1BB-437F-A9DC-3EAE4D3EC401}">
      <dsp:nvSpPr>
        <dsp:cNvPr id="0" name=""/>
        <dsp:cNvSpPr/>
      </dsp:nvSpPr>
      <dsp:spPr>
        <a:xfrm>
          <a:off x="7408294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837530"/>
                <a:satOff val="-22303"/>
                <a:lumOff val="-228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5837530"/>
                <a:satOff val="-22303"/>
                <a:lumOff val="-228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5837530"/>
                <a:satOff val="-22303"/>
                <a:lumOff val="-228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|=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7577670" y="1671580"/>
        <a:ext cx="817820" cy="817820"/>
      </dsp:txXfrm>
    </dsp:sp>
    <dsp:sp modelId="{4DE87BD5-F73C-442B-B856-784FBE4ADCC1}">
      <dsp:nvSpPr>
        <dsp:cNvPr id="0" name=""/>
        <dsp:cNvSpPr/>
      </dsp:nvSpPr>
      <dsp:spPr>
        <a:xfrm>
          <a:off x="8333551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567220"/>
                <a:satOff val="-25091"/>
                <a:lumOff val="-256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6567220"/>
                <a:satOff val="-25091"/>
                <a:lumOff val="-256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6567220"/>
                <a:satOff val="-25091"/>
                <a:lumOff val="-256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Barlow" panose="00000500000000000000" pitchFamily="2" charset="0"/>
            </a:rPr>
            <a:t>^=</a:t>
          </a:r>
          <a:endParaRPr lang="en-US" sz="2800" b="1" kern="1200" dirty="0">
            <a:latin typeface="Barlow" panose="00000500000000000000" pitchFamily="2" charset="0"/>
          </a:endParaRPr>
        </a:p>
      </dsp:txBody>
      <dsp:txXfrm>
        <a:off x="8502927" y="1671580"/>
        <a:ext cx="817820" cy="817820"/>
      </dsp:txXfrm>
    </dsp:sp>
    <dsp:sp modelId="{F131708D-A98C-4B95-B4AA-57C25AB8F01A}">
      <dsp:nvSpPr>
        <dsp:cNvPr id="0" name=""/>
        <dsp:cNvSpPr/>
      </dsp:nvSpPr>
      <dsp:spPr>
        <a:xfrm>
          <a:off x="9258809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296912"/>
                <a:satOff val="-27879"/>
                <a:lumOff val="-28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7296912"/>
                <a:satOff val="-27879"/>
                <a:lumOff val="-28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7296912"/>
                <a:satOff val="-27879"/>
                <a:lumOff val="-285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rlow" panose="00000500000000000000" pitchFamily="2" charset="0"/>
            </a:rPr>
            <a:t>!=</a:t>
          </a:r>
          <a:endParaRPr lang="en-US" sz="2800" kern="1200" dirty="0">
            <a:latin typeface="Barlow" panose="00000500000000000000" pitchFamily="2" charset="0"/>
          </a:endParaRPr>
        </a:p>
      </dsp:txBody>
      <dsp:txXfrm>
        <a:off x="9428185" y="1671580"/>
        <a:ext cx="817820" cy="817820"/>
      </dsp:txXfrm>
    </dsp:sp>
    <dsp:sp modelId="{7F2391ED-A3CA-447D-907D-5138E55C4224}">
      <dsp:nvSpPr>
        <dsp:cNvPr id="0" name=""/>
        <dsp:cNvSpPr/>
      </dsp:nvSpPr>
      <dsp:spPr>
        <a:xfrm>
          <a:off x="10184066" y="1502204"/>
          <a:ext cx="1156572" cy="11565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alpha val="50000"/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50000"/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3650" tIns="35560" rIns="6365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rlow" panose="00000500000000000000" pitchFamily="2" charset="0"/>
            </a:rPr>
            <a:t>?:</a:t>
          </a:r>
          <a:endParaRPr lang="en-US" sz="2800" kern="1200" dirty="0">
            <a:latin typeface="Barlow" panose="00000500000000000000" pitchFamily="2" charset="0"/>
          </a:endParaRPr>
        </a:p>
      </dsp:txBody>
      <dsp:txXfrm>
        <a:off x="10353442" y="1671580"/>
        <a:ext cx="817820" cy="8178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9E30E-B709-48E5-813B-1F44CBD096BC}">
      <dsp:nvSpPr>
        <dsp:cNvPr id="0" name=""/>
        <dsp:cNvSpPr/>
      </dsp:nvSpPr>
      <dsp:spPr>
        <a:xfrm>
          <a:off x="6873425" y="1593044"/>
          <a:ext cx="298197" cy="2473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467"/>
              </a:lnTo>
              <a:lnTo>
                <a:pt x="298197" y="24734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6CC8-F179-4601-B89E-E87E2AF632FD}">
      <dsp:nvSpPr>
        <dsp:cNvPr id="0" name=""/>
        <dsp:cNvSpPr/>
      </dsp:nvSpPr>
      <dsp:spPr>
        <a:xfrm>
          <a:off x="6873425" y="1593044"/>
          <a:ext cx="298197" cy="1539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338"/>
              </a:lnTo>
              <a:lnTo>
                <a:pt x="298197" y="1539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F9FF8-5784-47CD-A8C3-9A474BA2B282}">
      <dsp:nvSpPr>
        <dsp:cNvPr id="0" name=""/>
        <dsp:cNvSpPr/>
      </dsp:nvSpPr>
      <dsp:spPr>
        <a:xfrm>
          <a:off x="6873425" y="1593044"/>
          <a:ext cx="298197" cy="605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10"/>
              </a:lnTo>
              <a:lnTo>
                <a:pt x="298197" y="6052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C27B8-D0AF-4A01-81AD-06ADDFE62CAA}">
      <dsp:nvSpPr>
        <dsp:cNvPr id="0" name=""/>
        <dsp:cNvSpPr/>
      </dsp:nvSpPr>
      <dsp:spPr>
        <a:xfrm>
          <a:off x="5555672" y="658916"/>
          <a:ext cx="659915" cy="605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10"/>
              </a:lnTo>
              <a:lnTo>
                <a:pt x="659915" y="6052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FC3C6-8CAB-40FC-B44B-DBF0F3952128}">
      <dsp:nvSpPr>
        <dsp:cNvPr id="0" name=""/>
        <dsp:cNvSpPr/>
      </dsp:nvSpPr>
      <dsp:spPr>
        <a:xfrm>
          <a:off x="3904500" y="1593044"/>
          <a:ext cx="197351" cy="1539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338"/>
              </a:lnTo>
              <a:lnTo>
                <a:pt x="197351" y="1539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8A50-2C75-41B6-A75C-4B0D27AFE5E5}">
      <dsp:nvSpPr>
        <dsp:cNvPr id="0" name=""/>
        <dsp:cNvSpPr/>
      </dsp:nvSpPr>
      <dsp:spPr>
        <a:xfrm>
          <a:off x="3904500" y="1593044"/>
          <a:ext cx="197351" cy="605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10"/>
              </a:lnTo>
              <a:lnTo>
                <a:pt x="197351" y="6052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960B-44F9-48BF-AF40-30A36882A203}">
      <dsp:nvSpPr>
        <dsp:cNvPr id="0" name=""/>
        <dsp:cNvSpPr/>
      </dsp:nvSpPr>
      <dsp:spPr>
        <a:xfrm>
          <a:off x="4562337" y="658916"/>
          <a:ext cx="993334" cy="605210"/>
        </a:xfrm>
        <a:custGeom>
          <a:avLst/>
          <a:gdLst/>
          <a:ahLst/>
          <a:cxnLst/>
          <a:rect l="0" t="0" r="0" b="0"/>
          <a:pathLst>
            <a:path>
              <a:moveTo>
                <a:pt x="993334" y="0"/>
              </a:moveTo>
              <a:lnTo>
                <a:pt x="993334" y="605210"/>
              </a:lnTo>
              <a:lnTo>
                <a:pt x="0" y="6052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6053E-76B8-4A9F-93A5-84C8E9C242F8}">
      <dsp:nvSpPr>
        <dsp:cNvPr id="0" name=""/>
        <dsp:cNvSpPr/>
      </dsp:nvSpPr>
      <dsp:spPr>
        <a:xfrm>
          <a:off x="4091905" y="1078"/>
          <a:ext cx="2927533" cy="657837"/>
        </a:xfrm>
        <a:prstGeom prst="rect">
          <a:avLst/>
        </a:prstGeom>
        <a:solidFill>
          <a:srgbClr val="A412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Barlow" panose="00000500000000000000" pitchFamily="2" charset="0"/>
            </a:rPr>
            <a:t>Types</a:t>
          </a:r>
          <a:endParaRPr lang="en-US" sz="3200" kern="1200" dirty="0">
            <a:latin typeface="Barlow" panose="00000500000000000000" pitchFamily="2" charset="0"/>
          </a:endParaRPr>
        </a:p>
      </dsp:txBody>
      <dsp:txXfrm>
        <a:off x="4091905" y="1078"/>
        <a:ext cx="2927533" cy="657837"/>
      </dsp:txXfrm>
    </dsp:sp>
    <dsp:sp modelId="{EB5A0108-7D73-4D15-8C7E-F2738EA2978F}">
      <dsp:nvSpPr>
        <dsp:cNvPr id="0" name=""/>
        <dsp:cNvSpPr/>
      </dsp:nvSpPr>
      <dsp:spPr>
        <a:xfrm>
          <a:off x="3246663" y="935207"/>
          <a:ext cx="1315674" cy="657837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Selection </a:t>
          </a:r>
          <a:endParaRPr lang="en-US" sz="2400" kern="1200" dirty="0"/>
        </a:p>
      </dsp:txBody>
      <dsp:txXfrm>
        <a:off x="3246663" y="935207"/>
        <a:ext cx="1315674" cy="657837"/>
      </dsp:txXfrm>
    </dsp:sp>
    <dsp:sp modelId="{744B238D-BD26-4B29-B987-818B29D61FAF}">
      <dsp:nvSpPr>
        <dsp:cNvPr id="0" name=""/>
        <dsp:cNvSpPr/>
      </dsp:nvSpPr>
      <dsp:spPr>
        <a:xfrm>
          <a:off x="4101851" y="1869336"/>
          <a:ext cx="1315674" cy="657837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rlow" panose="00000500000000000000" pitchFamily="2" charset="0"/>
            </a:rPr>
            <a:t>if</a:t>
          </a:r>
          <a:endParaRPr lang="en-US" sz="2400" kern="1200" dirty="0">
            <a:latin typeface="Barlow" panose="00000500000000000000" pitchFamily="2" charset="0"/>
          </a:endParaRPr>
        </a:p>
      </dsp:txBody>
      <dsp:txXfrm>
        <a:off x="4101851" y="1869336"/>
        <a:ext cx="1315674" cy="657837"/>
      </dsp:txXfrm>
    </dsp:sp>
    <dsp:sp modelId="{41B8EDE1-DB7B-4C20-B8BB-1DBBE334A33D}">
      <dsp:nvSpPr>
        <dsp:cNvPr id="0" name=""/>
        <dsp:cNvSpPr/>
      </dsp:nvSpPr>
      <dsp:spPr>
        <a:xfrm>
          <a:off x="4101851" y="2803465"/>
          <a:ext cx="1315674" cy="657837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rlow" panose="00000500000000000000" pitchFamily="2" charset="0"/>
            </a:rPr>
            <a:t>switch</a:t>
          </a:r>
          <a:endParaRPr lang="en-US" sz="2400" kern="1200" dirty="0">
            <a:latin typeface="Barlow" panose="00000500000000000000" pitchFamily="2" charset="0"/>
          </a:endParaRPr>
        </a:p>
      </dsp:txBody>
      <dsp:txXfrm>
        <a:off x="4101851" y="2803465"/>
        <a:ext cx="1315674" cy="657837"/>
      </dsp:txXfrm>
    </dsp:sp>
    <dsp:sp modelId="{D6935300-B5FE-4AE2-BD0B-D4E9CBD86148}">
      <dsp:nvSpPr>
        <dsp:cNvPr id="0" name=""/>
        <dsp:cNvSpPr/>
      </dsp:nvSpPr>
      <dsp:spPr>
        <a:xfrm>
          <a:off x="6215587" y="935207"/>
          <a:ext cx="1315674" cy="657837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Loop</a:t>
          </a:r>
          <a:endParaRPr lang="en-US" sz="2400" kern="1200" dirty="0"/>
        </a:p>
      </dsp:txBody>
      <dsp:txXfrm>
        <a:off x="6215587" y="935207"/>
        <a:ext cx="1315674" cy="657837"/>
      </dsp:txXfrm>
    </dsp:sp>
    <dsp:sp modelId="{1BEA5248-4388-4403-B691-A206861F7768}">
      <dsp:nvSpPr>
        <dsp:cNvPr id="0" name=""/>
        <dsp:cNvSpPr/>
      </dsp:nvSpPr>
      <dsp:spPr>
        <a:xfrm>
          <a:off x="7171622" y="1869336"/>
          <a:ext cx="1315674" cy="657837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rlow" panose="00000500000000000000" pitchFamily="2" charset="0"/>
            </a:rPr>
            <a:t>for</a:t>
          </a:r>
          <a:endParaRPr lang="en-US" sz="2400" kern="1200" dirty="0">
            <a:latin typeface="Barlow" panose="00000500000000000000" pitchFamily="2" charset="0"/>
          </a:endParaRPr>
        </a:p>
      </dsp:txBody>
      <dsp:txXfrm>
        <a:off x="7171622" y="1869336"/>
        <a:ext cx="1315674" cy="657837"/>
      </dsp:txXfrm>
    </dsp:sp>
    <dsp:sp modelId="{42C9FE5E-7B0A-4B0D-BC07-92038FA4698B}">
      <dsp:nvSpPr>
        <dsp:cNvPr id="0" name=""/>
        <dsp:cNvSpPr/>
      </dsp:nvSpPr>
      <dsp:spPr>
        <a:xfrm>
          <a:off x="7171622" y="2803465"/>
          <a:ext cx="1315674" cy="657837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rlow" panose="00000500000000000000" pitchFamily="2" charset="0"/>
            </a:rPr>
            <a:t>while</a:t>
          </a:r>
          <a:endParaRPr lang="en-US" sz="2400" kern="1200" dirty="0">
            <a:latin typeface="Barlow" panose="00000500000000000000" pitchFamily="2" charset="0"/>
          </a:endParaRPr>
        </a:p>
      </dsp:txBody>
      <dsp:txXfrm>
        <a:off x="7171622" y="2803465"/>
        <a:ext cx="1315674" cy="657837"/>
      </dsp:txXfrm>
    </dsp:sp>
    <dsp:sp modelId="{9CC33FBE-6B73-4431-8D39-0718B3CB0793}">
      <dsp:nvSpPr>
        <dsp:cNvPr id="0" name=""/>
        <dsp:cNvSpPr/>
      </dsp:nvSpPr>
      <dsp:spPr>
        <a:xfrm>
          <a:off x="7171622" y="3737593"/>
          <a:ext cx="1315674" cy="657837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rlow" panose="00000500000000000000" pitchFamily="2" charset="0"/>
            </a:rPr>
            <a:t>do while</a:t>
          </a:r>
          <a:endParaRPr lang="en-US" sz="2400" kern="1200" dirty="0">
            <a:latin typeface="Barlow" panose="00000500000000000000" pitchFamily="2" charset="0"/>
          </a:endParaRPr>
        </a:p>
      </dsp:txBody>
      <dsp:txXfrm>
        <a:off x="7171622" y="3737593"/>
        <a:ext cx="1315674" cy="6578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3294A-412D-4F06-AA8F-FC6811A14823}">
      <dsp:nvSpPr>
        <dsp:cNvPr id="0" name=""/>
        <dsp:cNvSpPr/>
      </dsp:nvSpPr>
      <dsp:spPr>
        <a:xfrm>
          <a:off x="4806950" y="1581631"/>
          <a:ext cx="3764832" cy="43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00"/>
              </a:lnTo>
              <a:lnTo>
                <a:pt x="3764832" y="217800"/>
              </a:lnTo>
              <a:lnTo>
                <a:pt x="3764832" y="435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7C4D8-D059-4CAE-8D84-FE70996B094B}">
      <dsp:nvSpPr>
        <dsp:cNvPr id="0" name=""/>
        <dsp:cNvSpPr/>
      </dsp:nvSpPr>
      <dsp:spPr>
        <a:xfrm>
          <a:off x="4806950" y="1581631"/>
          <a:ext cx="1254944" cy="43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00"/>
              </a:lnTo>
              <a:lnTo>
                <a:pt x="1254944" y="217800"/>
              </a:lnTo>
              <a:lnTo>
                <a:pt x="1254944" y="435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C6366-4E7B-4C8D-8BB2-A205E3E2F651}">
      <dsp:nvSpPr>
        <dsp:cNvPr id="0" name=""/>
        <dsp:cNvSpPr/>
      </dsp:nvSpPr>
      <dsp:spPr>
        <a:xfrm>
          <a:off x="3552005" y="1581631"/>
          <a:ext cx="1254944" cy="435600"/>
        </a:xfrm>
        <a:custGeom>
          <a:avLst/>
          <a:gdLst/>
          <a:ahLst/>
          <a:cxnLst/>
          <a:rect l="0" t="0" r="0" b="0"/>
          <a:pathLst>
            <a:path>
              <a:moveTo>
                <a:pt x="1254944" y="0"/>
              </a:moveTo>
              <a:lnTo>
                <a:pt x="1254944" y="217800"/>
              </a:lnTo>
              <a:lnTo>
                <a:pt x="0" y="217800"/>
              </a:lnTo>
              <a:lnTo>
                <a:pt x="0" y="435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E7764-7D4A-4F91-ABAF-18E2A27364E4}">
      <dsp:nvSpPr>
        <dsp:cNvPr id="0" name=""/>
        <dsp:cNvSpPr/>
      </dsp:nvSpPr>
      <dsp:spPr>
        <a:xfrm>
          <a:off x="1042117" y="1581631"/>
          <a:ext cx="3764832" cy="435600"/>
        </a:xfrm>
        <a:custGeom>
          <a:avLst/>
          <a:gdLst/>
          <a:ahLst/>
          <a:cxnLst/>
          <a:rect l="0" t="0" r="0" b="0"/>
          <a:pathLst>
            <a:path>
              <a:moveTo>
                <a:pt x="3764832" y="0"/>
              </a:moveTo>
              <a:lnTo>
                <a:pt x="3764832" y="217800"/>
              </a:lnTo>
              <a:lnTo>
                <a:pt x="0" y="217800"/>
              </a:lnTo>
              <a:lnTo>
                <a:pt x="0" y="435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6053E-76B8-4A9F-93A5-84C8E9C242F8}">
      <dsp:nvSpPr>
        <dsp:cNvPr id="0" name=""/>
        <dsp:cNvSpPr/>
      </dsp:nvSpPr>
      <dsp:spPr>
        <a:xfrm>
          <a:off x="3769805" y="544487"/>
          <a:ext cx="2074288" cy="1037144"/>
        </a:xfrm>
        <a:prstGeom prst="rect">
          <a:avLst/>
        </a:prstGeom>
        <a:solidFill>
          <a:srgbClr val="A412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rlow" panose="00000500000000000000" pitchFamily="2" charset="0"/>
            </a:rPr>
            <a:t>Branch</a:t>
          </a:r>
          <a:endParaRPr lang="en-US" sz="3600" kern="1200" dirty="0">
            <a:latin typeface="Barlow" panose="00000500000000000000" pitchFamily="2" charset="0"/>
          </a:endParaRPr>
        </a:p>
      </dsp:txBody>
      <dsp:txXfrm>
        <a:off x="3769805" y="544487"/>
        <a:ext cx="2074288" cy="1037144"/>
      </dsp:txXfrm>
    </dsp:sp>
    <dsp:sp modelId="{24257142-1311-45FE-9CB1-6A8A779ACC0C}">
      <dsp:nvSpPr>
        <dsp:cNvPr id="0" name=""/>
        <dsp:cNvSpPr/>
      </dsp:nvSpPr>
      <dsp:spPr>
        <a:xfrm>
          <a:off x="4973" y="2017231"/>
          <a:ext cx="2074288" cy="1037144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rlow" panose="00000500000000000000" pitchFamily="2" charset="0"/>
            </a:rPr>
            <a:t>break</a:t>
          </a:r>
          <a:endParaRPr lang="en-US" sz="3600" kern="1200" dirty="0">
            <a:latin typeface="Barlow" panose="00000500000000000000" pitchFamily="2" charset="0"/>
          </a:endParaRPr>
        </a:p>
      </dsp:txBody>
      <dsp:txXfrm>
        <a:off x="4973" y="2017231"/>
        <a:ext cx="2074288" cy="1037144"/>
      </dsp:txXfrm>
    </dsp:sp>
    <dsp:sp modelId="{7D3B84A1-5653-40D2-8140-A51E45F151EA}">
      <dsp:nvSpPr>
        <dsp:cNvPr id="0" name=""/>
        <dsp:cNvSpPr/>
      </dsp:nvSpPr>
      <dsp:spPr>
        <a:xfrm>
          <a:off x="2514861" y="2017231"/>
          <a:ext cx="2074288" cy="1037144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rlow" panose="00000500000000000000" pitchFamily="2" charset="0"/>
            </a:rPr>
            <a:t>continue</a:t>
          </a:r>
          <a:endParaRPr lang="en-US" sz="3600" kern="1200" dirty="0">
            <a:latin typeface="Barlow" panose="00000500000000000000" pitchFamily="2" charset="0"/>
          </a:endParaRPr>
        </a:p>
      </dsp:txBody>
      <dsp:txXfrm>
        <a:off x="2514861" y="2017231"/>
        <a:ext cx="2074288" cy="1037144"/>
      </dsp:txXfrm>
    </dsp:sp>
    <dsp:sp modelId="{E82AEE31-31C7-4DB3-A00A-5BE1DA480700}">
      <dsp:nvSpPr>
        <dsp:cNvPr id="0" name=""/>
        <dsp:cNvSpPr/>
      </dsp:nvSpPr>
      <dsp:spPr>
        <a:xfrm>
          <a:off x="5024750" y="2017231"/>
          <a:ext cx="2074288" cy="1037144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rlow" panose="00000500000000000000" pitchFamily="2" charset="0"/>
            </a:rPr>
            <a:t>break like </a:t>
          </a:r>
          <a:r>
            <a:rPr lang="en-IN" sz="3600" kern="1200" dirty="0" err="1">
              <a:latin typeface="Barlow" panose="00000500000000000000" pitchFamily="2" charset="0"/>
            </a:rPr>
            <a:t>goto</a:t>
          </a:r>
          <a:endParaRPr lang="en-US" sz="3600" kern="1200" dirty="0">
            <a:latin typeface="Barlow" panose="00000500000000000000" pitchFamily="2" charset="0"/>
          </a:endParaRPr>
        </a:p>
      </dsp:txBody>
      <dsp:txXfrm>
        <a:off x="5024750" y="2017231"/>
        <a:ext cx="2074288" cy="1037144"/>
      </dsp:txXfrm>
    </dsp:sp>
    <dsp:sp modelId="{30821B4A-9B5A-4762-B44A-CBD71F513DE9}">
      <dsp:nvSpPr>
        <dsp:cNvPr id="0" name=""/>
        <dsp:cNvSpPr/>
      </dsp:nvSpPr>
      <dsp:spPr>
        <a:xfrm>
          <a:off x="7534638" y="2017231"/>
          <a:ext cx="2074288" cy="1037144"/>
        </a:xfrm>
        <a:prstGeom prst="rect">
          <a:avLst/>
        </a:prstGeom>
        <a:solidFill>
          <a:srgbClr val="00006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rlow" panose="00000500000000000000" pitchFamily="2" charset="0"/>
            </a:rPr>
            <a:t>return</a:t>
          </a:r>
          <a:endParaRPr lang="en-US" sz="3600" kern="1200" dirty="0">
            <a:latin typeface="Barlow" panose="00000500000000000000" pitchFamily="2" charset="0"/>
          </a:endParaRPr>
        </a:p>
      </dsp:txBody>
      <dsp:txXfrm>
        <a:off x="7534638" y="2017231"/>
        <a:ext cx="2074288" cy="103714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C4233-7A9E-4D14-A474-DB35CAD88774}">
      <dsp:nvSpPr>
        <dsp:cNvPr id="0" name=""/>
        <dsp:cNvSpPr/>
      </dsp:nvSpPr>
      <dsp:spPr>
        <a:xfrm>
          <a:off x="1244250" y="1366207"/>
          <a:ext cx="2331150" cy="15548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Barlow" panose="00000500000000000000" pitchFamily="2" charset="0"/>
            </a:rPr>
            <a:t>Private to class</a:t>
          </a:r>
          <a:endParaRPr lang="en-US" sz="2700" kern="1200" dirty="0">
            <a:latin typeface="Barlow" panose="00000500000000000000" pitchFamily="2" charset="0"/>
          </a:endParaRPr>
        </a:p>
      </dsp:txBody>
      <dsp:txXfrm>
        <a:off x="1617234" y="1366207"/>
        <a:ext cx="1958166" cy="1554877"/>
      </dsp:txXfrm>
    </dsp:sp>
    <dsp:sp modelId="{0D700C14-D13A-4B70-B9C5-DFF4643D8387}">
      <dsp:nvSpPr>
        <dsp:cNvPr id="0" name=""/>
        <dsp:cNvSpPr/>
      </dsp:nvSpPr>
      <dsp:spPr>
        <a:xfrm>
          <a:off x="969" y="744567"/>
          <a:ext cx="1554100" cy="15541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private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228562" y="972160"/>
        <a:ext cx="1098914" cy="1098914"/>
      </dsp:txXfrm>
    </dsp:sp>
    <dsp:sp modelId="{A9362285-BEAA-48C6-B408-1570A3E2B0E1}">
      <dsp:nvSpPr>
        <dsp:cNvPr id="0" name=""/>
        <dsp:cNvSpPr/>
      </dsp:nvSpPr>
      <dsp:spPr>
        <a:xfrm>
          <a:off x="5129501" y="1366207"/>
          <a:ext cx="2331150" cy="1554877"/>
        </a:xfrm>
        <a:prstGeom prst="rect">
          <a:avLst/>
        </a:prstGeom>
        <a:solidFill>
          <a:schemeClr val="accent4">
            <a:tint val="40000"/>
            <a:alpha val="90000"/>
            <a:hueOff val="3982221"/>
            <a:satOff val="-18239"/>
            <a:lumOff val="-101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982221"/>
              <a:satOff val="-18239"/>
              <a:lumOff val="-101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Barlow" panose="00000500000000000000" pitchFamily="2" charset="0"/>
            </a:rPr>
            <a:t>Applied only in inheritance</a:t>
          </a:r>
          <a:endParaRPr lang="en-US" sz="2700" kern="1200" dirty="0">
            <a:latin typeface="Barlow" panose="00000500000000000000" pitchFamily="2" charset="0"/>
          </a:endParaRPr>
        </a:p>
      </dsp:txBody>
      <dsp:txXfrm>
        <a:off x="5502485" y="1366207"/>
        <a:ext cx="1958166" cy="1554877"/>
      </dsp:txXfrm>
    </dsp:sp>
    <dsp:sp modelId="{82EB71A0-F133-4D97-BD09-3605B04F56BA}">
      <dsp:nvSpPr>
        <dsp:cNvPr id="0" name=""/>
        <dsp:cNvSpPr/>
      </dsp:nvSpPr>
      <dsp:spPr>
        <a:xfrm>
          <a:off x="3886220" y="744567"/>
          <a:ext cx="1554100" cy="1554100"/>
        </a:xfrm>
        <a:prstGeom prst="ellipse">
          <a:avLst/>
        </a:prstGeom>
        <a:gradFill rotWithShape="0">
          <a:gsLst>
            <a:gs pos="0">
              <a:schemeClr val="accent4"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protected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4113813" y="972160"/>
        <a:ext cx="1098914" cy="1098914"/>
      </dsp:txXfrm>
    </dsp:sp>
    <dsp:sp modelId="{C953D5BE-8E98-4B5E-B143-885929266D1E}">
      <dsp:nvSpPr>
        <dsp:cNvPr id="0" name=""/>
        <dsp:cNvSpPr/>
      </dsp:nvSpPr>
      <dsp:spPr>
        <a:xfrm>
          <a:off x="9014752" y="1366207"/>
          <a:ext cx="2331150" cy="1554877"/>
        </a:xfrm>
        <a:prstGeom prst="rect">
          <a:avLst/>
        </a:prstGeom>
        <a:solidFill>
          <a:schemeClr val="accent4">
            <a:tint val="40000"/>
            <a:alpha val="90000"/>
            <a:hueOff val="7964442"/>
            <a:satOff val="-36478"/>
            <a:lumOff val="-202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7964442"/>
              <a:satOff val="-36478"/>
              <a:lumOff val="-202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Barlow" panose="00000500000000000000" pitchFamily="2" charset="0"/>
            </a:rPr>
            <a:t>default</a:t>
          </a:r>
          <a:endParaRPr lang="en-US" sz="2700" kern="1200" dirty="0">
            <a:latin typeface="Barlow" panose="00000500000000000000" pitchFamily="2" charset="0"/>
          </a:endParaRPr>
        </a:p>
      </dsp:txBody>
      <dsp:txXfrm>
        <a:off x="9387736" y="1366207"/>
        <a:ext cx="1958166" cy="1554877"/>
      </dsp:txXfrm>
    </dsp:sp>
    <dsp:sp modelId="{DC65E660-04EF-46C8-8B1E-C816FF6260FA}">
      <dsp:nvSpPr>
        <dsp:cNvPr id="0" name=""/>
        <dsp:cNvSpPr/>
      </dsp:nvSpPr>
      <dsp:spPr>
        <a:xfrm>
          <a:off x="7771472" y="744567"/>
          <a:ext cx="1554100" cy="1554100"/>
        </a:xfrm>
        <a:prstGeom prst="ellipse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  <a:latin typeface="Barlow" panose="00000500000000000000" pitchFamily="2" charset="0"/>
            </a:rPr>
            <a:t>public</a:t>
          </a:r>
          <a:endParaRPr lang="en-US" sz="2000" kern="1200" dirty="0">
            <a:solidFill>
              <a:srgbClr val="002060"/>
            </a:solidFill>
            <a:latin typeface="Barlow" panose="00000500000000000000" pitchFamily="2" charset="0"/>
          </a:endParaRPr>
        </a:p>
      </dsp:txBody>
      <dsp:txXfrm>
        <a:off x="7999065" y="972160"/>
        <a:ext cx="1098914" cy="109891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6EE5B-8DF0-4942-B103-86DAB55B784C}">
      <dsp:nvSpPr>
        <dsp:cNvPr id="0" name=""/>
        <dsp:cNvSpPr/>
      </dsp:nvSpPr>
      <dsp:spPr>
        <a:xfrm>
          <a:off x="3695402" y="2147158"/>
          <a:ext cx="737195" cy="1584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8597" y="0"/>
              </a:lnTo>
              <a:lnTo>
                <a:pt x="368597" y="1584969"/>
              </a:lnTo>
              <a:lnTo>
                <a:pt x="737195" y="15849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31317-0052-4ACB-A973-9AE98057D956}">
      <dsp:nvSpPr>
        <dsp:cNvPr id="0" name=""/>
        <dsp:cNvSpPr/>
      </dsp:nvSpPr>
      <dsp:spPr>
        <a:xfrm>
          <a:off x="3695402" y="2101438"/>
          <a:ext cx="737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719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EDA05-F187-4DD7-A11F-DC8961742D61}">
      <dsp:nvSpPr>
        <dsp:cNvPr id="0" name=""/>
        <dsp:cNvSpPr/>
      </dsp:nvSpPr>
      <dsp:spPr>
        <a:xfrm>
          <a:off x="3695402" y="562188"/>
          <a:ext cx="737195" cy="1584969"/>
        </a:xfrm>
        <a:custGeom>
          <a:avLst/>
          <a:gdLst/>
          <a:ahLst/>
          <a:cxnLst/>
          <a:rect l="0" t="0" r="0" b="0"/>
          <a:pathLst>
            <a:path>
              <a:moveTo>
                <a:pt x="0" y="1584969"/>
              </a:moveTo>
              <a:lnTo>
                <a:pt x="368597" y="1584969"/>
              </a:lnTo>
              <a:lnTo>
                <a:pt x="368597" y="0"/>
              </a:lnTo>
              <a:lnTo>
                <a:pt x="73719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A3892-FF8C-4B5E-9034-2D41B5728725}">
      <dsp:nvSpPr>
        <dsp:cNvPr id="0" name=""/>
        <dsp:cNvSpPr/>
      </dsp:nvSpPr>
      <dsp:spPr>
        <a:xfrm>
          <a:off x="9425" y="1585047"/>
          <a:ext cx="3685976" cy="1124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static</a:t>
          </a:r>
          <a:endParaRPr lang="en-US" sz="6500" kern="1200" dirty="0"/>
        </a:p>
      </dsp:txBody>
      <dsp:txXfrm>
        <a:off x="9425" y="1585047"/>
        <a:ext cx="3685976" cy="1124222"/>
      </dsp:txXfrm>
    </dsp:sp>
    <dsp:sp modelId="{6C7031F2-381B-41C9-A2E9-251C1A3E414E}">
      <dsp:nvSpPr>
        <dsp:cNvPr id="0" name=""/>
        <dsp:cNvSpPr/>
      </dsp:nvSpPr>
      <dsp:spPr>
        <a:xfrm>
          <a:off x="4432597" y="77"/>
          <a:ext cx="3685976" cy="11242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class</a:t>
          </a:r>
          <a:endParaRPr lang="en-US" sz="6500" kern="1200" dirty="0"/>
        </a:p>
      </dsp:txBody>
      <dsp:txXfrm>
        <a:off x="4432597" y="77"/>
        <a:ext cx="3685976" cy="1124222"/>
      </dsp:txXfrm>
    </dsp:sp>
    <dsp:sp modelId="{9E348156-2631-41AD-BC20-51FE6101E21C}">
      <dsp:nvSpPr>
        <dsp:cNvPr id="0" name=""/>
        <dsp:cNvSpPr/>
      </dsp:nvSpPr>
      <dsp:spPr>
        <a:xfrm>
          <a:off x="4432597" y="1585047"/>
          <a:ext cx="3685976" cy="11242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method</a:t>
          </a:r>
          <a:endParaRPr lang="en-US" sz="6500" kern="1200" dirty="0"/>
        </a:p>
      </dsp:txBody>
      <dsp:txXfrm>
        <a:off x="4432597" y="1585047"/>
        <a:ext cx="3685976" cy="1124222"/>
      </dsp:txXfrm>
    </dsp:sp>
    <dsp:sp modelId="{CFCBF9D0-E4DF-4253-8C04-7DC656CA26E0}">
      <dsp:nvSpPr>
        <dsp:cNvPr id="0" name=""/>
        <dsp:cNvSpPr/>
      </dsp:nvSpPr>
      <dsp:spPr>
        <a:xfrm>
          <a:off x="4432597" y="3170016"/>
          <a:ext cx="3685976" cy="11242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variable</a:t>
          </a:r>
          <a:endParaRPr lang="en-US" sz="6500" kern="1200" dirty="0"/>
        </a:p>
      </dsp:txBody>
      <dsp:txXfrm>
        <a:off x="4432597" y="3170016"/>
        <a:ext cx="3685976" cy="112422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3BC49-1FF3-4630-A850-11A0859CCE53}">
      <dsp:nvSpPr>
        <dsp:cNvPr id="0" name=""/>
        <dsp:cNvSpPr/>
      </dsp:nvSpPr>
      <dsp:spPr>
        <a:xfrm>
          <a:off x="6500744" y="1436256"/>
          <a:ext cx="5906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614" y="45720"/>
              </a:lnTo>
            </a:path>
          </a:pathLst>
        </a:custGeom>
        <a:noFill/>
        <a:ln w="57150" cap="flat" cmpd="sng" algn="ctr">
          <a:solidFill>
            <a:srgbClr val="FF0000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39E10-F35D-4113-9BCF-8316A0D12900}">
      <dsp:nvSpPr>
        <dsp:cNvPr id="0" name=""/>
        <dsp:cNvSpPr/>
      </dsp:nvSpPr>
      <dsp:spPr>
        <a:xfrm>
          <a:off x="2957058" y="1932319"/>
          <a:ext cx="2067150" cy="184566"/>
        </a:xfrm>
        <a:custGeom>
          <a:avLst/>
          <a:gdLst/>
          <a:ahLst/>
          <a:cxnLst/>
          <a:rect l="0" t="0" r="0" b="0"/>
          <a:pathLst>
            <a:path>
              <a:moveTo>
                <a:pt x="0" y="184566"/>
              </a:moveTo>
              <a:lnTo>
                <a:pt x="2067150" y="184566"/>
              </a:lnTo>
              <a:lnTo>
                <a:pt x="2067150" y="0"/>
              </a:lnTo>
            </a:path>
          </a:pathLst>
        </a:custGeom>
        <a:noFill/>
        <a:ln w="57150" cap="flat" cmpd="sng" algn="ctr">
          <a:solidFill>
            <a:srgbClr val="FFFF00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3D37F-E9FC-478C-B251-C3D1C8768602}">
      <dsp:nvSpPr>
        <dsp:cNvPr id="0" name=""/>
        <dsp:cNvSpPr/>
      </dsp:nvSpPr>
      <dsp:spPr>
        <a:xfrm>
          <a:off x="3986" y="1666543"/>
          <a:ext cx="2953071" cy="900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>
              <a:latin typeface="Barlow" panose="00000500000000000000" pitchFamily="2" charset="0"/>
            </a:rPr>
            <a:t>class A</a:t>
          </a:r>
          <a:endParaRPr lang="en-US" sz="5900" kern="1200" dirty="0">
            <a:latin typeface="Barlow" panose="00000500000000000000" pitchFamily="2" charset="0"/>
          </a:endParaRPr>
        </a:p>
      </dsp:txBody>
      <dsp:txXfrm>
        <a:off x="3986" y="1666543"/>
        <a:ext cx="2953071" cy="900686"/>
      </dsp:txXfrm>
    </dsp:sp>
    <dsp:sp modelId="{1FF4DB3E-5048-42ED-A7C6-4C39F5B9675E}">
      <dsp:nvSpPr>
        <dsp:cNvPr id="0" name=""/>
        <dsp:cNvSpPr/>
      </dsp:nvSpPr>
      <dsp:spPr>
        <a:xfrm>
          <a:off x="3547672" y="1031632"/>
          <a:ext cx="2953071" cy="9006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>
              <a:latin typeface="Barlow" panose="00000500000000000000" pitchFamily="2" charset="0"/>
            </a:rPr>
            <a:t>class B</a:t>
          </a:r>
          <a:endParaRPr lang="en-US" sz="5900" kern="1200" dirty="0">
            <a:latin typeface="Barlow" panose="00000500000000000000" pitchFamily="2" charset="0"/>
          </a:endParaRPr>
        </a:p>
      </dsp:txBody>
      <dsp:txXfrm>
        <a:off x="3547672" y="1031632"/>
        <a:ext cx="2953071" cy="900686"/>
      </dsp:txXfrm>
    </dsp:sp>
    <dsp:sp modelId="{C83D3DD5-DFD9-4395-8364-BA6DABA83DA8}">
      <dsp:nvSpPr>
        <dsp:cNvPr id="0" name=""/>
        <dsp:cNvSpPr/>
      </dsp:nvSpPr>
      <dsp:spPr>
        <a:xfrm>
          <a:off x="7091358" y="1031632"/>
          <a:ext cx="2953071" cy="9006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>
              <a:latin typeface="Barlow" panose="00000500000000000000" pitchFamily="2" charset="0"/>
            </a:rPr>
            <a:t>class </a:t>
          </a:r>
          <a:r>
            <a:rPr lang="en-IN" sz="5900" kern="1200" dirty="0"/>
            <a:t>C</a:t>
          </a:r>
          <a:endParaRPr lang="en-US" sz="5900" kern="1200" dirty="0"/>
        </a:p>
      </dsp:txBody>
      <dsp:txXfrm>
        <a:off x="7091358" y="1031632"/>
        <a:ext cx="2953071" cy="900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61FA5-7408-46D0-9859-02F210BDBFC5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0D86BAD-B97A-408C-A4DB-5438CF413E1E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1991</a:t>
          </a:r>
          <a:endParaRPr lang="en-US" sz="4000" kern="1200" dirty="0"/>
        </a:p>
      </dsp:txBody>
      <dsp:txXfrm>
        <a:off x="1972601" y="617935"/>
        <a:ext cx="1906956" cy="1906956"/>
      </dsp:txXfrm>
    </dsp:sp>
    <dsp:sp modelId="{597317E4-308A-4DDC-9925-2A181DEE8B47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18 Months</a:t>
          </a:r>
          <a:endParaRPr lang="en-US" sz="4000" kern="1200" dirty="0"/>
        </a:p>
      </dsp:txBody>
      <dsp:txXfrm>
        <a:off x="4248442" y="617935"/>
        <a:ext cx="1906956" cy="1906956"/>
      </dsp:txXfrm>
    </dsp:sp>
    <dsp:sp modelId="{65C168CA-7A17-4B23-9009-4ECF564955E1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Oak</a:t>
          </a:r>
          <a:endParaRPr lang="en-US" sz="4000" kern="1200" dirty="0"/>
        </a:p>
      </dsp:txBody>
      <dsp:txXfrm>
        <a:off x="1972601" y="2893775"/>
        <a:ext cx="1906956" cy="1906956"/>
      </dsp:txXfrm>
    </dsp:sp>
    <dsp:sp modelId="{C1679059-69DA-4C34-933A-13B65E3C6D01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1995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Java</a:t>
          </a:r>
          <a:endParaRPr lang="en-US" sz="4000" kern="1200" dirty="0"/>
        </a:p>
      </dsp:txBody>
      <dsp:txXfrm>
        <a:off x="4248442" y="2893775"/>
        <a:ext cx="1906956" cy="1906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844C9-B1CC-43A3-BC14-E5F7200BAE50}">
      <dsp:nvSpPr>
        <dsp:cNvPr id="0" name=""/>
        <dsp:cNvSpPr/>
      </dsp:nvSpPr>
      <dsp:spPr>
        <a:xfrm>
          <a:off x="2166695" y="536240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62977" y="579733"/>
        <a:ext cx="22271" cy="4454"/>
      </dsp:txXfrm>
    </dsp:sp>
    <dsp:sp modelId="{9755A757-EE8F-42C5-AD76-4A8D66F69E29}">
      <dsp:nvSpPr>
        <dsp:cNvPr id="0" name=""/>
        <dsp:cNvSpPr/>
      </dsp:nvSpPr>
      <dsp:spPr>
        <a:xfrm>
          <a:off x="231818" y="957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Simple</a:t>
          </a:r>
          <a:endParaRPr lang="en-US" sz="2000" kern="1200" dirty="0"/>
        </a:p>
      </dsp:txBody>
      <dsp:txXfrm>
        <a:off x="231818" y="957"/>
        <a:ext cx="1936676" cy="1162006"/>
      </dsp:txXfrm>
    </dsp:sp>
    <dsp:sp modelId="{7D397EA8-4F84-46EB-B767-19E820DBBFB1}">
      <dsp:nvSpPr>
        <dsp:cNvPr id="0" name=""/>
        <dsp:cNvSpPr/>
      </dsp:nvSpPr>
      <dsp:spPr>
        <a:xfrm>
          <a:off x="4548807" y="536240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891845"/>
              <a:satOff val="-3407"/>
              <a:lumOff val="-34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45089" y="579733"/>
        <a:ext cx="22271" cy="4454"/>
      </dsp:txXfrm>
    </dsp:sp>
    <dsp:sp modelId="{F5C4930F-57D1-407D-BFE5-FA1351FA9416}">
      <dsp:nvSpPr>
        <dsp:cNvPr id="0" name=""/>
        <dsp:cNvSpPr/>
      </dsp:nvSpPr>
      <dsp:spPr>
        <a:xfrm>
          <a:off x="2613931" y="957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802660"/>
                <a:satOff val="-3067"/>
                <a:lumOff val="-3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"/>
                <a:satOff val="-3067"/>
                <a:lumOff val="-3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"/>
                <a:satOff val="-3067"/>
                <a:lumOff val="-3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Secure</a:t>
          </a:r>
          <a:endParaRPr lang="en-US" sz="2000" kern="1200" dirty="0"/>
        </a:p>
      </dsp:txBody>
      <dsp:txXfrm>
        <a:off x="2613931" y="957"/>
        <a:ext cx="1936676" cy="1162006"/>
      </dsp:txXfrm>
    </dsp:sp>
    <dsp:sp modelId="{B154FCFE-37CC-4F07-9F60-75C181ACBCD1}">
      <dsp:nvSpPr>
        <dsp:cNvPr id="0" name=""/>
        <dsp:cNvSpPr/>
      </dsp:nvSpPr>
      <dsp:spPr>
        <a:xfrm>
          <a:off x="6930920" y="536240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1783690"/>
              <a:satOff val="-6815"/>
              <a:lumOff val="-69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127202" y="579733"/>
        <a:ext cx="22271" cy="4454"/>
      </dsp:txXfrm>
    </dsp:sp>
    <dsp:sp modelId="{C567746A-F4ED-4D7B-8B9D-4F250E458279}">
      <dsp:nvSpPr>
        <dsp:cNvPr id="0" name=""/>
        <dsp:cNvSpPr/>
      </dsp:nvSpPr>
      <dsp:spPr>
        <a:xfrm>
          <a:off x="4996043" y="957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1605321"/>
                <a:satOff val="-6133"/>
                <a:lumOff val="-6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5321"/>
                <a:satOff val="-6133"/>
                <a:lumOff val="-6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5321"/>
                <a:satOff val="-6133"/>
                <a:lumOff val="-6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Portable</a:t>
          </a:r>
          <a:endParaRPr lang="en-US" sz="2000" kern="1200" dirty="0"/>
        </a:p>
      </dsp:txBody>
      <dsp:txXfrm>
        <a:off x="4996043" y="957"/>
        <a:ext cx="1936676" cy="1162006"/>
      </dsp:txXfrm>
    </dsp:sp>
    <dsp:sp modelId="{074B41C5-48B2-4B9C-8ED6-73B5AD12ABEB}">
      <dsp:nvSpPr>
        <dsp:cNvPr id="0" name=""/>
        <dsp:cNvSpPr/>
      </dsp:nvSpPr>
      <dsp:spPr>
        <a:xfrm>
          <a:off x="9313032" y="536240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2675534"/>
              <a:satOff val="-10222"/>
              <a:lumOff val="-104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509314" y="579733"/>
        <a:ext cx="22271" cy="4454"/>
      </dsp:txXfrm>
    </dsp:sp>
    <dsp:sp modelId="{41EE4D30-97A4-4153-B900-2C8F3147FAD9}">
      <dsp:nvSpPr>
        <dsp:cNvPr id="0" name=""/>
        <dsp:cNvSpPr/>
      </dsp:nvSpPr>
      <dsp:spPr>
        <a:xfrm>
          <a:off x="7378156" y="957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2407981"/>
                <a:satOff val="-9200"/>
                <a:lumOff val="-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407981"/>
                <a:satOff val="-9200"/>
                <a:lumOff val="-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407981"/>
                <a:satOff val="-9200"/>
                <a:lumOff val="-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Object Oriented</a:t>
          </a:r>
          <a:endParaRPr lang="en-US" sz="2000" kern="1200" dirty="0"/>
        </a:p>
      </dsp:txBody>
      <dsp:txXfrm>
        <a:off x="7378156" y="957"/>
        <a:ext cx="1936676" cy="1162006"/>
      </dsp:txXfrm>
    </dsp:sp>
    <dsp:sp modelId="{8E1DBA62-2AF5-4FF9-9BC4-12B75C38A505}">
      <dsp:nvSpPr>
        <dsp:cNvPr id="0" name=""/>
        <dsp:cNvSpPr/>
      </dsp:nvSpPr>
      <dsp:spPr>
        <a:xfrm>
          <a:off x="1200157" y="1161163"/>
          <a:ext cx="9528449" cy="414835"/>
        </a:xfrm>
        <a:custGeom>
          <a:avLst/>
          <a:gdLst/>
          <a:ahLst/>
          <a:cxnLst/>
          <a:rect l="0" t="0" r="0" b="0"/>
          <a:pathLst>
            <a:path>
              <a:moveTo>
                <a:pt x="9528449" y="0"/>
              </a:moveTo>
              <a:lnTo>
                <a:pt x="9528449" y="224517"/>
              </a:lnTo>
              <a:lnTo>
                <a:pt x="0" y="224517"/>
              </a:lnTo>
              <a:lnTo>
                <a:pt x="0" y="414835"/>
              </a:lnTo>
            </a:path>
          </a:pathLst>
        </a:custGeom>
        <a:noFill/>
        <a:ln w="9525" cap="flat" cmpd="sng" algn="ctr">
          <a:solidFill>
            <a:schemeClr val="accent4">
              <a:hueOff val="3567379"/>
              <a:satOff val="-13630"/>
              <a:lumOff val="-139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25910" y="1366354"/>
        <a:ext cx="476942" cy="4454"/>
      </dsp:txXfrm>
    </dsp:sp>
    <dsp:sp modelId="{B5A564E3-07DE-4AA0-8319-1D0E163C6861}">
      <dsp:nvSpPr>
        <dsp:cNvPr id="0" name=""/>
        <dsp:cNvSpPr/>
      </dsp:nvSpPr>
      <dsp:spPr>
        <a:xfrm>
          <a:off x="9760268" y="957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3210641"/>
                <a:satOff val="-12267"/>
                <a:lumOff val="-1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10641"/>
                <a:satOff val="-12267"/>
                <a:lumOff val="-1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10641"/>
                <a:satOff val="-12267"/>
                <a:lumOff val="-1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Robust</a:t>
          </a:r>
          <a:endParaRPr lang="en-US" sz="2000" kern="1200" dirty="0"/>
        </a:p>
      </dsp:txBody>
      <dsp:txXfrm>
        <a:off x="9760268" y="957"/>
        <a:ext cx="1936676" cy="1162006"/>
      </dsp:txXfrm>
    </dsp:sp>
    <dsp:sp modelId="{E55D67D8-48C2-46C0-B01A-162FEF065371}">
      <dsp:nvSpPr>
        <dsp:cNvPr id="0" name=""/>
        <dsp:cNvSpPr/>
      </dsp:nvSpPr>
      <dsp:spPr>
        <a:xfrm>
          <a:off x="2166695" y="2143682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4459224"/>
              <a:satOff val="-17037"/>
              <a:lumOff val="-174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62977" y="2187175"/>
        <a:ext cx="22271" cy="4454"/>
      </dsp:txXfrm>
    </dsp:sp>
    <dsp:sp modelId="{655FA302-F5BA-44D4-9C24-DCACA4A244E3}">
      <dsp:nvSpPr>
        <dsp:cNvPr id="0" name=""/>
        <dsp:cNvSpPr/>
      </dsp:nvSpPr>
      <dsp:spPr>
        <a:xfrm>
          <a:off x="231818" y="1608399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4013302"/>
                <a:satOff val="-15334"/>
                <a:lumOff val="-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013302"/>
                <a:satOff val="-15334"/>
                <a:lumOff val="-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013302"/>
                <a:satOff val="-15334"/>
                <a:lumOff val="-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Multithreaded</a:t>
          </a:r>
          <a:endParaRPr lang="en-US" sz="2000" kern="1200" dirty="0"/>
        </a:p>
      </dsp:txBody>
      <dsp:txXfrm>
        <a:off x="231818" y="1608399"/>
        <a:ext cx="1936676" cy="1162006"/>
      </dsp:txXfrm>
    </dsp:sp>
    <dsp:sp modelId="{9ED0738D-7900-4E13-8796-BDCCECE1BB5C}">
      <dsp:nvSpPr>
        <dsp:cNvPr id="0" name=""/>
        <dsp:cNvSpPr/>
      </dsp:nvSpPr>
      <dsp:spPr>
        <a:xfrm>
          <a:off x="4548807" y="2143682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5351069"/>
              <a:satOff val="-20445"/>
              <a:lumOff val="-209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45089" y="2187175"/>
        <a:ext cx="22271" cy="4454"/>
      </dsp:txXfrm>
    </dsp:sp>
    <dsp:sp modelId="{51403C14-9BA3-4EBC-82BA-7D3EDB520BE2}">
      <dsp:nvSpPr>
        <dsp:cNvPr id="0" name=""/>
        <dsp:cNvSpPr/>
      </dsp:nvSpPr>
      <dsp:spPr>
        <a:xfrm>
          <a:off x="2613931" y="1608399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4815962"/>
                <a:satOff val="-18400"/>
                <a:lumOff val="-1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15962"/>
                <a:satOff val="-18400"/>
                <a:lumOff val="-1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15962"/>
                <a:satOff val="-18400"/>
                <a:lumOff val="-1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Architecture Neutral</a:t>
          </a:r>
          <a:endParaRPr lang="en-US" sz="2000" kern="1200" dirty="0"/>
        </a:p>
      </dsp:txBody>
      <dsp:txXfrm>
        <a:off x="2613931" y="1608399"/>
        <a:ext cx="1936676" cy="1162006"/>
      </dsp:txXfrm>
    </dsp:sp>
    <dsp:sp modelId="{CD45B711-1F03-49F5-926C-5BB995A2A5BE}">
      <dsp:nvSpPr>
        <dsp:cNvPr id="0" name=""/>
        <dsp:cNvSpPr/>
      </dsp:nvSpPr>
      <dsp:spPr>
        <a:xfrm>
          <a:off x="6930920" y="2143682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6242914"/>
              <a:satOff val="-23852"/>
              <a:lumOff val="-24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127202" y="2187175"/>
        <a:ext cx="22271" cy="4454"/>
      </dsp:txXfrm>
    </dsp:sp>
    <dsp:sp modelId="{B2F270EC-79E5-440B-8654-5353FE143AD3}">
      <dsp:nvSpPr>
        <dsp:cNvPr id="0" name=""/>
        <dsp:cNvSpPr/>
      </dsp:nvSpPr>
      <dsp:spPr>
        <a:xfrm>
          <a:off x="4996043" y="1608399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5618622"/>
                <a:satOff val="-21467"/>
                <a:lumOff val="-2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618622"/>
                <a:satOff val="-21467"/>
                <a:lumOff val="-2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618622"/>
                <a:satOff val="-21467"/>
                <a:lumOff val="-2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Interpreted</a:t>
          </a:r>
          <a:endParaRPr lang="en-US" sz="2000" kern="1200" dirty="0"/>
        </a:p>
      </dsp:txBody>
      <dsp:txXfrm>
        <a:off x="4996043" y="1608399"/>
        <a:ext cx="1936676" cy="1162006"/>
      </dsp:txXfrm>
    </dsp:sp>
    <dsp:sp modelId="{9CDDF1DA-B933-4C56-9894-F8119FC8D483}">
      <dsp:nvSpPr>
        <dsp:cNvPr id="0" name=""/>
        <dsp:cNvSpPr/>
      </dsp:nvSpPr>
      <dsp:spPr>
        <a:xfrm>
          <a:off x="9313032" y="2143682"/>
          <a:ext cx="414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835" y="45720"/>
              </a:lnTo>
            </a:path>
          </a:pathLst>
        </a:custGeom>
        <a:noFill/>
        <a:ln w="9525" cap="flat" cmpd="sng" algn="ctr">
          <a:solidFill>
            <a:schemeClr val="accent4">
              <a:hueOff val="7134758"/>
              <a:satOff val="-27260"/>
              <a:lumOff val="-278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509314" y="2187175"/>
        <a:ext cx="22271" cy="4454"/>
      </dsp:txXfrm>
    </dsp:sp>
    <dsp:sp modelId="{C7F42DE3-6581-43C8-9192-7C37AE0FED1F}">
      <dsp:nvSpPr>
        <dsp:cNvPr id="0" name=""/>
        <dsp:cNvSpPr/>
      </dsp:nvSpPr>
      <dsp:spPr>
        <a:xfrm>
          <a:off x="7378156" y="1608399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6421283"/>
                <a:satOff val="-24534"/>
                <a:lumOff val="-25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6421283"/>
                <a:satOff val="-24534"/>
                <a:lumOff val="-25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6421283"/>
                <a:satOff val="-24534"/>
                <a:lumOff val="-25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High Performance</a:t>
          </a:r>
          <a:endParaRPr lang="en-US" sz="2000" kern="1200" dirty="0"/>
        </a:p>
      </dsp:txBody>
      <dsp:txXfrm>
        <a:off x="7378156" y="1608399"/>
        <a:ext cx="1936676" cy="1162006"/>
      </dsp:txXfrm>
    </dsp:sp>
    <dsp:sp modelId="{66DA7388-2E75-4940-BC1E-BB5C8946DAE8}">
      <dsp:nvSpPr>
        <dsp:cNvPr id="0" name=""/>
        <dsp:cNvSpPr/>
      </dsp:nvSpPr>
      <dsp:spPr>
        <a:xfrm>
          <a:off x="1200157" y="2768605"/>
          <a:ext cx="9528449" cy="414835"/>
        </a:xfrm>
        <a:custGeom>
          <a:avLst/>
          <a:gdLst/>
          <a:ahLst/>
          <a:cxnLst/>
          <a:rect l="0" t="0" r="0" b="0"/>
          <a:pathLst>
            <a:path>
              <a:moveTo>
                <a:pt x="9528449" y="0"/>
              </a:moveTo>
              <a:lnTo>
                <a:pt x="9528449" y="224517"/>
              </a:lnTo>
              <a:lnTo>
                <a:pt x="0" y="224517"/>
              </a:lnTo>
              <a:lnTo>
                <a:pt x="0" y="414835"/>
              </a:lnTo>
            </a:path>
          </a:pathLst>
        </a:custGeom>
        <a:noFill/>
        <a:ln w="9525" cap="flat" cmpd="sng" algn="ctr">
          <a:solidFill>
            <a:schemeClr val="accent4">
              <a:hueOff val="8026603"/>
              <a:satOff val="-30667"/>
              <a:lumOff val="-313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25910" y="2973796"/>
        <a:ext cx="476942" cy="4454"/>
      </dsp:txXfrm>
    </dsp:sp>
    <dsp:sp modelId="{2A8E3A7A-19C3-4115-ABF0-93A1C5EE57E5}">
      <dsp:nvSpPr>
        <dsp:cNvPr id="0" name=""/>
        <dsp:cNvSpPr/>
      </dsp:nvSpPr>
      <dsp:spPr>
        <a:xfrm>
          <a:off x="9760268" y="1608399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7223942"/>
                <a:satOff val="-27600"/>
                <a:lumOff val="-282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7223942"/>
                <a:satOff val="-27600"/>
                <a:lumOff val="-282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7223942"/>
                <a:satOff val="-27600"/>
                <a:lumOff val="-282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Distributed</a:t>
          </a:r>
          <a:endParaRPr lang="en-US" sz="2000" kern="1200" dirty="0"/>
        </a:p>
      </dsp:txBody>
      <dsp:txXfrm>
        <a:off x="9760268" y="1608399"/>
        <a:ext cx="1936676" cy="1162006"/>
      </dsp:txXfrm>
    </dsp:sp>
    <dsp:sp modelId="{5E449D9B-10FD-4735-A746-93DAAB4E1953}">
      <dsp:nvSpPr>
        <dsp:cNvPr id="0" name=""/>
        <dsp:cNvSpPr/>
      </dsp:nvSpPr>
      <dsp:spPr>
        <a:xfrm>
          <a:off x="231818" y="3215841"/>
          <a:ext cx="1936676" cy="1162006"/>
        </a:xfrm>
        <a:prstGeom prst="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Dynamic</a:t>
          </a:r>
          <a:endParaRPr lang="en-US" sz="2000" kern="1200" dirty="0"/>
        </a:p>
      </dsp:txBody>
      <dsp:txXfrm>
        <a:off x="231818" y="3215841"/>
        <a:ext cx="1936676" cy="11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69CCB-321F-4AB4-B687-6D4283F60DCA}">
      <dsp:nvSpPr>
        <dsp:cNvPr id="0" name=""/>
        <dsp:cNvSpPr/>
      </dsp:nvSpPr>
      <dsp:spPr>
        <a:xfrm rot="16200000">
          <a:off x="1503759" y="-1503759"/>
          <a:ext cx="1799431" cy="480695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Process Oriented</a:t>
          </a:r>
          <a:endParaRPr lang="en-US" sz="3300" kern="1200" dirty="0"/>
        </a:p>
      </dsp:txBody>
      <dsp:txXfrm rot="5400000">
        <a:off x="0" y="0"/>
        <a:ext cx="4806950" cy="1349573"/>
      </dsp:txXfrm>
    </dsp:sp>
    <dsp:sp modelId="{1968DA7B-D2D2-44E5-8CD2-50147F6E7331}">
      <dsp:nvSpPr>
        <dsp:cNvPr id="0" name=""/>
        <dsp:cNvSpPr/>
      </dsp:nvSpPr>
      <dsp:spPr>
        <a:xfrm>
          <a:off x="4806950" y="0"/>
          <a:ext cx="4806950" cy="1799431"/>
        </a:xfrm>
        <a:prstGeom prst="round1Rect">
          <a:avLst/>
        </a:prstGeom>
        <a:gradFill rotWithShape="0">
          <a:gsLst>
            <a:gs pos="0">
              <a:schemeClr val="accent4">
                <a:hueOff val="2675534"/>
                <a:satOff val="-10222"/>
                <a:lumOff val="-10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675534"/>
                <a:satOff val="-10222"/>
                <a:lumOff val="-10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675534"/>
                <a:satOff val="-10222"/>
                <a:lumOff val="-10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 / FORTRAN / PASCAL </a:t>
          </a:r>
          <a:endParaRPr lang="en-US" sz="3300" kern="1200" dirty="0"/>
        </a:p>
      </dsp:txBody>
      <dsp:txXfrm>
        <a:off x="4806950" y="0"/>
        <a:ext cx="4806950" cy="1349573"/>
      </dsp:txXfrm>
    </dsp:sp>
    <dsp:sp modelId="{CE621B6A-436A-4963-B964-11E3EB73FE61}">
      <dsp:nvSpPr>
        <dsp:cNvPr id="0" name=""/>
        <dsp:cNvSpPr/>
      </dsp:nvSpPr>
      <dsp:spPr>
        <a:xfrm rot="10800000">
          <a:off x="0" y="1799431"/>
          <a:ext cx="4806950" cy="1799431"/>
        </a:xfrm>
        <a:prstGeom prst="round1Rect">
          <a:avLst/>
        </a:prstGeom>
        <a:gradFill rotWithShape="0">
          <a:gsLst>
            <a:gs pos="0">
              <a:schemeClr val="accent4">
                <a:hueOff val="5351069"/>
                <a:satOff val="-20445"/>
                <a:lumOff val="-20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351069"/>
                <a:satOff val="-20445"/>
                <a:lumOff val="-20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351069"/>
                <a:satOff val="-20445"/>
                <a:lumOff val="-20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Object Oriented</a:t>
          </a:r>
          <a:endParaRPr lang="en-US" sz="3300" kern="1200" dirty="0"/>
        </a:p>
      </dsp:txBody>
      <dsp:txXfrm rot="10800000">
        <a:off x="0" y="2249289"/>
        <a:ext cx="4806950" cy="1349573"/>
      </dsp:txXfrm>
    </dsp:sp>
    <dsp:sp modelId="{A77FB110-3D60-4EEE-8714-2256E38AADF2}">
      <dsp:nvSpPr>
        <dsp:cNvPr id="0" name=""/>
        <dsp:cNvSpPr/>
      </dsp:nvSpPr>
      <dsp:spPr>
        <a:xfrm rot="5400000">
          <a:off x="6310709" y="295672"/>
          <a:ext cx="1799431" cy="4806950"/>
        </a:xfrm>
        <a:prstGeom prst="round1Rect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C++ / Java / C#</a:t>
          </a:r>
          <a:endParaRPr lang="en-US" sz="3300" kern="1200" dirty="0"/>
        </a:p>
      </dsp:txBody>
      <dsp:txXfrm rot="-5400000">
        <a:off x="4806950" y="2249289"/>
        <a:ext cx="4806950" cy="1349573"/>
      </dsp:txXfrm>
    </dsp:sp>
    <dsp:sp modelId="{63D99F4A-D8A2-45D2-A8E8-57F65D5B92E5}">
      <dsp:nvSpPr>
        <dsp:cNvPr id="0" name=""/>
        <dsp:cNvSpPr/>
      </dsp:nvSpPr>
      <dsp:spPr>
        <a:xfrm>
          <a:off x="3364865" y="1349573"/>
          <a:ext cx="2884170" cy="899715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Paradigms</a:t>
          </a:r>
          <a:endParaRPr lang="en-US" sz="3300" kern="1200" dirty="0"/>
        </a:p>
      </dsp:txBody>
      <dsp:txXfrm>
        <a:off x="3408785" y="1393493"/>
        <a:ext cx="2796330" cy="811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F926-20ED-45EC-88AF-A513C2A8D380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Encapsulation</a:t>
          </a:r>
          <a:endParaRPr lang="en-US" sz="1800" kern="1200" dirty="0"/>
        </a:p>
      </dsp:txBody>
      <dsp:txXfrm>
        <a:off x="3047999" y="270933"/>
        <a:ext cx="2032000" cy="541866"/>
      </dsp:txXfrm>
    </dsp:sp>
    <dsp:sp modelId="{CC49E670-1F86-4D7A-8D69-6D250E255A83}">
      <dsp:nvSpPr>
        <dsp:cNvPr id="0" name=""/>
        <dsp:cNvSpPr/>
      </dsp:nvSpPr>
      <dsp:spPr>
        <a:xfrm>
          <a:off x="1761066" y="812800"/>
          <a:ext cx="4605866" cy="4605866"/>
        </a:xfrm>
        <a:prstGeom prst="ellipse">
          <a:avLst/>
        </a:prstGeom>
        <a:gradFill rotWithShape="0">
          <a:gsLst>
            <a:gs pos="0">
              <a:schemeClr val="accent4">
                <a:hueOff val="1605321"/>
                <a:satOff val="-6133"/>
                <a:lumOff val="-6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5321"/>
                <a:satOff val="-6133"/>
                <a:lumOff val="-6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5321"/>
                <a:satOff val="-6133"/>
                <a:lumOff val="-6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Abstraction</a:t>
          </a:r>
          <a:endParaRPr lang="en-US" sz="1800" kern="1200" dirty="0"/>
        </a:p>
      </dsp:txBody>
      <dsp:txXfrm>
        <a:off x="3070859" y="1077637"/>
        <a:ext cx="1986280" cy="529674"/>
      </dsp:txXfrm>
    </dsp:sp>
    <dsp:sp modelId="{E73455A3-5859-40D0-87FB-17E232B2AFB5}">
      <dsp:nvSpPr>
        <dsp:cNvPr id="0" name=""/>
        <dsp:cNvSpPr/>
      </dsp:nvSpPr>
      <dsp:spPr>
        <a:xfrm>
          <a:off x="2167466" y="1625600"/>
          <a:ext cx="3793066" cy="3793066"/>
        </a:xfrm>
        <a:prstGeom prst="ellipse">
          <a:avLst/>
        </a:prstGeom>
        <a:gradFill rotWithShape="0">
          <a:gsLst>
            <a:gs pos="0">
              <a:schemeClr val="accent4">
                <a:hueOff val="3210641"/>
                <a:satOff val="-12267"/>
                <a:lumOff val="-1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10641"/>
                <a:satOff val="-12267"/>
                <a:lumOff val="-1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10641"/>
                <a:satOff val="-12267"/>
                <a:lumOff val="-1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Polymorphism</a:t>
          </a:r>
          <a:endParaRPr lang="en-US" sz="1800" kern="1200" dirty="0"/>
        </a:p>
      </dsp:txBody>
      <dsp:txXfrm>
        <a:off x="3082543" y="1887321"/>
        <a:ext cx="1962912" cy="523443"/>
      </dsp:txXfrm>
    </dsp:sp>
    <dsp:sp modelId="{B7EF59A1-7B0E-41CE-AC3F-846F43634E40}">
      <dsp:nvSpPr>
        <dsp:cNvPr id="0" name=""/>
        <dsp:cNvSpPr/>
      </dsp:nvSpPr>
      <dsp:spPr>
        <a:xfrm>
          <a:off x="2573866" y="2438400"/>
          <a:ext cx="2980266" cy="2980266"/>
        </a:xfrm>
        <a:prstGeom prst="ellipse">
          <a:avLst/>
        </a:prstGeom>
        <a:gradFill rotWithShape="0">
          <a:gsLst>
            <a:gs pos="0">
              <a:schemeClr val="accent4">
                <a:hueOff val="4815962"/>
                <a:satOff val="-18400"/>
                <a:lumOff val="-1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15962"/>
                <a:satOff val="-18400"/>
                <a:lumOff val="-1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15962"/>
                <a:satOff val="-18400"/>
                <a:lumOff val="-1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Inheritance</a:t>
          </a:r>
          <a:endParaRPr lang="en-US" sz="1800" kern="1200" dirty="0"/>
        </a:p>
      </dsp:txBody>
      <dsp:txXfrm>
        <a:off x="3259327" y="2706624"/>
        <a:ext cx="1609344" cy="536448"/>
      </dsp:txXfrm>
    </dsp:sp>
    <dsp:sp modelId="{FF1C57D3-1104-420E-A00A-EF9EFE557535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gradFill rotWithShape="0">
          <a:gsLst>
            <a:gs pos="0">
              <a:schemeClr val="accent4">
                <a:hueOff val="6421283"/>
                <a:satOff val="-24534"/>
                <a:lumOff val="-25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6421283"/>
                <a:satOff val="-24534"/>
                <a:lumOff val="-25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6421283"/>
                <a:satOff val="-24534"/>
                <a:lumOff val="-25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Class</a:t>
          </a:r>
          <a:endParaRPr lang="en-US" sz="1800" kern="1200" dirty="0"/>
        </a:p>
      </dsp:txBody>
      <dsp:txXfrm>
        <a:off x="3359573" y="3522133"/>
        <a:ext cx="1408853" cy="541866"/>
      </dsp:txXfrm>
    </dsp:sp>
    <dsp:sp modelId="{A2FD5AC5-104F-48A4-B085-CDCE38A8CD35}">
      <dsp:nvSpPr>
        <dsp:cNvPr id="0" name=""/>
        <dsp:cNvSpPr/>
      </dsp:nvSpPr>
      <dsp:spPr>
        <a:xfrm>
          <a:off x="3386666" y="4064000"/>
          <a:ext cx="1354666" cy="1354666"/>
        </a:xfrm>
        <a:prstGeom prst="ellipse">
          <a:avLst/>
        </a:prstGeom>
        <a:gradFill rotWithShape="0">
          <a:gsLst>
            <a:gs pos="0">
              <a:schemeClr val="accent4">
                <a:hueOff val="8026603"/>
                <a:satOff val="-30667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8026603"/>
                <a:satOff val="-30667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8026603"/>
                <a:satOff val="-30667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Object</a:t>
          </a:r>
          <a:endParaRPr lang="en-US" sz="1800" kern="1200" dirty="0"/>
        </a:p>
      </dsp:txBody>
      <dsp:txXfrm>
        <a:off x="3585052" y="4402666"/>
        <a:ext cx="957894" cy="677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0340E-4CDC-4351-B723-1C7486486374}">
      <dsp:nvSpPr>
        <dsp:cNvPr id="0" name=""/>
        <dsp:cNvSpPr/>
      </dsp:nvSpPr>
      <dsp:spPr>
        <a:xfrm rot="5400000">
          <a:off x="3120875" y="132425"/>
          <a:ext cx="2828420" cy="49678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/>
            <a:t>Netbeans</a:t>
          </a:r>
          <a:endParaRPr lang="en-IN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Eclipse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Jet Brains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Visual Studio Code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Notepad++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Sublime Text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Notepad</a:t>
          </a:r>
          <a:endParaRPr lang="en-US" sz="2000" b="1" kern="1200" dirty="0"/>
        </a:p>
      </dsp:txBody>
      <dsp:txXfrm rot="-5400000">
        <a:off x="2879144" y="1673529"/>
        <a:ext cx="3311882" cy="1885614"/>
      </dsp:txXfrm>
    </dsp:sp>
    <dsp:sp modelId="{D3383287-0FF6-433F-8C98-0B1BE341D637}">
      <dsp:nvSpPr>
        <dsp:cNvPr id="0" name=""/>
        <dsp:cNvSpPr/>
      </dsp:nvSpPr>
      <dsp:spPr>
        <a:xfrm>
          <a:off x="5606811" y="2032661"/>
          <a:ext cx="2517219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606811" y="2032661"/>
        <a:ext cx="2517219" cy="1353343"/>
      </dsp:txXfrm>
    </dsp:sp>
    <dsp:sp modelId="{036958B2-9C48-4C42-96D1-0A4714B55E1C}">
      <dsp:nvSpPr>
        <dsp:cNvPr id="0" name=""/>
        <dsp:cNvSpPr/>
      </dsp:nvSpPr>
      <dsp:spPr>
        <a:xfrm rot="5400000">
          <a:off x="1070985" y="1728159"/>
          <a:ext cx="2255572" cy="196234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Java SE 16.01</a:t>
          </a:r>
          <a:endParaRPr lang="en-US" sz="3600" b="1" kern="1200" dirty="0"/>
        </a:p>
      </dsp:txBody>
      <dsp:txXfrm rot="-5400000">
        <a:off x="1523396" y="1933040"/>
        <a:ext cx="1350750" cy="155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6D48D-C00D-4B6B-97C6-899BCDE2F964}">
      <dsp:nvSpPr>
        <dsp:cNvPr id="0" name=""/>
        <dsp:cNvSpPr/>
      </dsp:nvSpPr>
      <dsp:spPr>
        <a:xfrm>
          <a:off x="3563" y="1618808"/>
          <a:ext cx="2755894" cy="2273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5200" kern="1200" dirty="0"/>
            <a:t>Source Code</a:t>
          </a:r>
          <a:endParaRPr lang="en-US" sz="5200" kern="1200" dirty="0"/>
        </a:p>
      </dsp:txBody>
      <dsp:txXfrm>
        <a:off x="55872" y="1671117"/>
        <a:ext cx="2651276" cy="1681339"/>
      </dsp:txXfrm>
    </dsp:sp>
    <dsp:sp modelId="{21CA3B70-E242-4B6C-844A-D727903E8219}">
      <dsp:nvSpPr>
        <dsp:cNvPr id="0" name=""/>
        <dsp:cNvSpPr/>
      </dsp:nvSpPr>
      <dsp:spPr>
        <a:xfrm>
          <a:off x="1556395" y="2174867"/>
          <a:ext cx="3017535" cy="3017535"/>
        </a:xfrm>
        <a:prstGeom prst="leftCircularArrow">
          <a:avLst>
            <a:gd name="adj1" fmla="val 3083"/>
            <a:gd name="adj2" fmla="val 378757"/>
            <a:gd name="adj3" fmla="val 2154268"/>
            <a:gd name="adj4" fmla="val 9024489"/>
            <a:gd name="adj5" fmla="val 359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164E6-106D-4F39-B4CA-678E22D379D3}">
      <dsp:nvSpPr>
        <dsp:cNvPr id="0" name=""/>
        <dsp:cNvSpPr/>
      </dsp:nvSpPr>
      <dsp:spPr>
        <a:xfrm>
          <a:off x="615984" y="3404765"/>
          <a:ext cx="2449684" cy="97415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rgbClr val="FFFF00"/>
              </a:solidFill>
            </a:rPr>
            <a:t>MyFirstProgram.java</a:t>
          </a:r>
          <a:endParaRPr lang="en-IN" sz="1900" kern="1200" dirty="0">
            <a:solidFill>
              <a:srgbClr val="FFFF00"/>
            </a:solidFill>
          </a:endParaRPr>
        </a:p>
      </dsp:txBody>
      <dsp:txXfrm>
        <a:off x="644516" y="3433297"/>
        <a:ext cx="2392620" cy="917094"/>
      </dsp:txXfrm>
    </dsp:sp>
    <dsp:sp modelId="{06F5CA64-DB34-4572-8659-5E56174EA27D}">
      <dsp:nvSpPr>
        <dsp:cNvPr id="0" name=""/>
        <dsp:cNvSpPr/>
      </dsp:nvSpPr>
      <dsp:spPr>
        <a:xfrm>
          <a:off x="3508662" y="1618808"/>
          <a:ext cx="2755894" cy="2273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5200" kern="1200" dirty="0"/>
            <a:t>Compile</a:t>
          </a:r>
        </a:p>
      </dsp:txBody>
      <dsp:txXfrm>
        <a:off x="3560971" y="2158196"/>
        <a:ext cx="2651276" cy="1681339"/>
      </dsp:txXfrm>
    </dsp:sp>
    <dsp:sp modelId="{094484B7-EED1-4BBE-98B7-B1576B6B1ECA}">
      <dsp:nvSpPr>
        <dsp:cNvPr id="0" name=""/>
        <dsp:cNvSpPr/>
      </dsp:nvSpPr>
      <dsp:spPr>
        <a:xfrm>
          <a:off x="5005113" y="99454"/>
          <a:ext cx="3882030" cy="3882030"/>
        </a:xfrm>
        <a:prstGeom prst="circularArrow">
          <a:avLst>
            <a:gd name="adj1" fmla="val 2396"/>
            <a:gd name="adj2" fmla="val 289731"/>
            <a:gd name="adj3" fmla="val 19534758"/>
            <a:gd name="adj4" fmla="val 12575511"/>
            <a:gd name="adj5" fmla="val 279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37840-30E9-4FF9-A7ED-766774C5697A}">
      <dsp:nvSpPr>
        <dsp:cNvPr id="0" name=""/>
        <dsp:cNvSpPr/>
      </dsp:nvSpPr>
      <dsp:spPr>
        <a:xfrm>
          <a:off x="3675559" y="1131728"/>
          <a:ext cx="3340732" cy="97415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rgbClr val="FFFF00"/>
              </a:solidFill>
            </a:rPr>
            <a:t>javac MyFirstProgram.java</a:t>
          </a:r>
          <a:endParaRPr lang="en-IN" sz="1900" kern="1200" dirty="0">
            <a:solidFill>
              <a:srgbClr val="FFFF00"/>
            </a:solidFill>
          </a:endParaRPr>
        </a:p>
      </dsp:txBody>
      <dsp:txXfrm>
        <a:off x="3704091" y="1160260"/>
        <a:ext cx="3283668" cy="917094"/>
      </dsp:txXfrm>
    </dsp:sp>
    <dsp:sp modelId="{5EEE6E99-1F87-4F0C-BBD4-564FA156FA77}">
      <dsp:nvSpPr>
        <dsp:cNvPr id="0" name=""/>
        <dsp:cNvSpPr/>
      </dsp:nvSpPr>
      <dsp:spPr>
        <a:xfrm>
          <a:off x="7459285" y="1618808"/>
          <a:ext cx="2755894" cy="2273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5200" kern="1200" dirty="0"/>
            <a:t>Execute</a:t>
          </a:r>
        </a:p>
      </dsp:txBody>
      <dsp:txXfrm>
        <a:off x="7511594" y="1671117"/>
        <a:ext cx="2651276" cy="1681339"/>
      </dsp:txXfrm>
    </dsp:sp>
    <dsp:sp modelId="{B14FD60C-D01F-43C9-936A-9719869094FF}">
      <dsp:nvSpPr>
        <dsp:cNvPr id="0" name=""/>
        <dsp:cNvSpPr/>
      </dsp:nvSpPr>
      <dsp:spPr>
        <a:xfrm>
          <a:off x="8071706" y="3404765"/>
          <a:ext cx="2449684" cy="97415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rgbClr val="FFFF00"/>
              </a:solidFill>
            </a:rPr>
            <a:t>java </a:t>
          </a:r>
          <a:r>
            <a:rPr lang="en-IN" sz="1900" kern="1200" dirty="0" err="1">
              <a:solidFill>
                <a:srgbClr val="FFFF00"/>
              </a:solidFill>
            </a:rPr>
            <a:t>MyFirstProgram</a:t>
          </a:r>
          <a:endParaRPr lang="en-IN" sz="1900" kern="1200" dirty="0">
            <a:solidFill>
              <a:srgbClr val="FFFF00"/>
            </a:solidFill>
          </a:endParaRPr>
        </a:p>
      </dsp:txBody>
      <dsp:txXfrm>
        <a:off x="8100238" y="3433297"/>
        <a:ext cx="2392620" cy="917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67DA5-A4F9-4799-BBC1-FD925D3F46FC}">
      <dsp:nvSpPr>
        <dsp:cNvPr id="0" name=""/>
        <dsp:cNvSpPr/>
      </dsp:nvSpPr>
      <dsp:spPr>
        <a:xfrm>
          <a:off x="0" y="1176"/>
          <a:ext cx="10897716" cy="4125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Comments</a:t>
          </a:r>
          <a:endParaRPr lang="en-US" sz="6500" kern="1200" dirty="0"/>
        </a:p>
      </dsp:txBody>
      <dsp:txXfrm>
        <a:off x="0" y="1176"/>
        <a:ext cx="10897716" cy="2227778"/>
      </dsp:txXfrm>
    </dsp:sp>
    <dsp:sp modelId="{5690F408-0AF8-400B-A465-8FE707838701}">
      <dsp:nvSpPr>
        <dsp:cNvPr id="0" name=""/>
        <dsp:cNvSpPr/>
      </dsp:nvSpPr>
      <dsp:spPr>
        <a:xfrm>
          <a:off x="5321" y="1619804"/>
          <a:ext cx="3629024" cy="29510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Single Line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//</a:t>
          </a:r>
          <a:endParaRPr lang="en-US" sz="3600" kern="1200" dirty="0"/>
        </a:p>
      </dsp:txBody>
      <dsp:txXfrm>
        <a:off x="5321" y="1619804"/>
        <a:ext cx="3629024" cy="2951019"/>
      </dsp:txXfrm>
    </dsp:sp>
    <dsp:sp modelId="{8F67D352-D67C-41F9-8246-32345BFDF9A9}">
      <dsp:nvSpPr>
        <dsp:cNvPr id="0" name=""/>
        <dsp:cNvSpPr/>
      </dsp:nvSpPr>
      <dsp:spPr>
        <a:xfrm>
          <a:off x="3634345" y="1619804"/>
          <a:ext cx="3629024" cy="2951019"/>
        </a:xfrm>
        <a:prstGeom prst="rect">
          <a:avLst/>
        </a:prstGeom>
        <a:solidFill>
          <a:schemeClr val="accent5">
            <a:tint val="40000"/>
            <a:alpha val="90000"/>
            <a:hueOff val="966192"/>
            <a:satOff val="1153"/>
            <a:lumOff val="5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Multiline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/* */</a:t>
          </a:r>
          <a:endParaRPr lang="en-US" sz="3600" kern="1200" dirty="0"/>
        </a:p>
      </dsp:txBody>
      <dsp:txXfrm>
        <a:off x="3634345" y="1619804"/>
        <a:ext cx="3629024" cy="2951019"/>
      </dsp:txXfrm>
    </dsp:sp>
    <dsp:sp modelId="{658468AC-1000-43A5-81B3-65353F8EBB53}">
      <dsp:nvSpPr>
        <dsp:cNvPr id="0" name=""/>
        <dsp:cNvSpPr/>
      </dsp:nvSpPr>
      <dsp:spPr>
        <a:xfrm>
          <a:off x="7263370" y="1619804"/>
          <a:ext cx="3629024" cy="2951019"/>
        </a:xfrm>
        <a:prstGeom prst="rect">
          <a:avLst/>
        </a:prstGeom>
        <a:solidFill>
          <a:schemeClr val="accent5">
            <a:tint val="40000"/>
            <a:alpha val="90000"/>
            <a:hueOff val="1932384"/>
            <a:satOff val="2307"/>
            <a:lumOff val="10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Documentation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/** */</a:t>
          </a:r>
          <a:endParaRPr lang="en-US" sz="3600" kern="1200" dirty="0"/>
        </a:p>
      </dsp:txBody>
      <dsp:txXfrm>
        <a:off x="7263370" y="1619804"/>
        <a:ext cx="3629024" cy="295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31DC-1988-4A6F-965D-6FDF4474DAD7}" type="datetimeFigureOut">
              <a:rPr lang="en-US" smtClean="0"/>
              <a:t>20/07/2021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0AA6-5214-405E-83F5-7A6D1904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52547"/>
            <a:ext cx="8968085" cy="1660332"/>
          </a:xfrm>
          <a:prstGeom prst="rect">
            <a:avLst/>
          </a:prstGeom>
          <a:solidFill>
            <a:srgbClr val="A4123F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Barlow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AAC8-2ACF-4376-B104-F39748CD8102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EBF-18B5-4401-A108-41029E476711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2A4-D900-4259-AF3B-FBEBBC03C485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2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6464-A008-433C-86D3-0735FFFC45E9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37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D4E5-189B-4459-99D6-1080A801EE97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8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C864-76D1-407E-85FF-D5A9E2BA6F12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D592-0E71-4A2D-88B5-076C1C95F95C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B058-A661-46AF-B96E-A7AAD9B3081A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0C4CA55-913E-49FB-B00F-68D85C3422AD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A4123F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40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algn="just">
              <a:defRPr sz="36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algn="just">
              <a:defRPr sz="3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algn="just">
              <a:defRPr sz="28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algn="just">
              <a:defRPr sz="28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886-54B1-4AF9-9335-9E19B443570E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400">
                <a:solidFill>
                  <a:srgbClr val="A4123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A500CA-9607-49D4-B70C-48811D414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757009" y="738685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4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rgbClr val="A41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4" y="269207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4800">
                <a:latin typeface="Barlow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CD8-3E23-45E2-82C0-8CCBEF9391AC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0D969E3-D2A3-414E-AFEE-994C5B852E3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0736125" y="2825769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0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79-1B84-47BD-B99B-4076BFEBF6DA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DD09-6792-42E2-800F-C258CFF8BEC2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142C-6CA4-4E94-B446-E3C5F9DAF05A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54B7-80CD-4DB9-956A-E8547542DA32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6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003-BF1D-4484-9E94-951DCE108ACD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EE7E-9DAE-496D-B9AF-796063142374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8AA9-97AB-4270-ADE5-7C71CC26868F}" type="datetime1">
              <a:rPr lang="en-US" smtClean="0"/>
              <a:t>20/07/2021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4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hyperlink" Target="https://drive.google.com/file/d/1GmsUxD23K87gvvFkXjNRP8jCZWeRV5mH/view?usp=sharing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n5YrXjTkGm6GH5nL12bS7QmH-b6JXCg9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10.xml"/><Relationship Id="rId7" Type="http://schemas.openxmlformats.org/officeDocument/2006/relationships/hyperlink" Target="https://drive.google.com/file/d/1Jf8lOWeTV6j-1hDal38MGHsWOfMvuHHh/view?usp=sharing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3.xml"/><Relationship Id="rId7" Type="http://schemas.openxmlformats.org/officeDocument/2006/relationships/hyperlink" Target="https://drive.google.com/file/d/1es280osHLya9MGxn9Pp4lKbCCPKWgu7l/view?usp=sharing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4.xml"/><Relationship Id="rId7" Type="http://schemas.openxmlformats.org/officeDocument/2006/relationships/hyperlink" Target="https://drive.google.com/file/d/1es280osHLya9MGxn9Pp4lKbCCPKWgu7l/view?usp=sharing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VoBJiAizOa9cIgDyNKygyaUpGbZe5oct/view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ncwxQeuT_KNokeOfB86Jy2MnepRXPOJR/view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up7QG2zcA1DYK1BDkGBohnTo_lWW1DQ8/view?usp=shar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8.xml"/><Relationship Id="rId7" Type="http://schemas.openxmlformats.org/officeDocument/2006/relationships/hyperlink" Target="https://drive.google.com/file/d/15kvBVrk1a_kgKdUazV-pmJIFLCC6ezhF/view?usp=sharing" TargetMode="Externa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9.xml"/><Relationship Id="rId7" Type="http://schemas.openxmlformats.org/officeDocument/2006/relationships/hyperlink" Target="https://drive.google.com/file/d/1naI3fGJizC8gcfNdXEjHHEQBupyIlnZ5/view?usp=sharing" TargetMode="Externa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0.xml"/><Relationship Id="rId7" Type="http://schemas.openxmlformats.org/officeDocument/2006/relationships/hyperlink" Target="https://drive.google.com/file/d/10zF2CmZpr3gHwx5rwQSpIKLsdisU4Shd/view?usp=sharing" TargetMode="Externa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1.xml"/><Relationship Id="rId7" Type="http://schemas.openxmlformats.org/officeDocument/2006/relationships/hyperlink" Target="https://drive.google.com/file/d/1fJPqKe2h48ta5pON-Q2jo-KiAwuVkpAq/view?usp=sharing" TargetMode="Externa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3.xml"/><Relationship Id="rId7" Type="http://schemas.openxmlformats.org/officeDocument/2006/relationships/hyperlink" Target="https://drive.google.com/file/d/1oDO5hjm-qlmzcy2qB4Oz1l8o4BH9PxGM/view?usp=sharing" TargetMode="Externa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U425uSoL6HUL__V3_dGgo9m322Xx-8wB/view?usp=sharing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OAPJSronyNd5tXXfjLMoTmL77QYrbu6k/view?usp=sharing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2mAtTs31vXB32WRolT6ew4HFP90yjtJf/view?usp=sharing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dd9-ake51PljH_0PCGgRU16wdadU683n/view?usp=sharing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KrVa3nvRUzCNlddwS0ddFTppNF6pUERJ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s1mh5zGTsjKoEAnQLDtRXh3fRp97-DRE/view?usp=sharing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YdgDF-twJxEQztJykEG9HsbZiedb92h1/view?usp=sharing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AMyIdJGza1QG6EhQBzKJGhn-SAqG7fUz/view?usp=sharing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4.xml"/><Relationship Id="rId7" Type="http://schemas.openxmlformats.org/officeDocument/2006/relationships/hyperlink" Target="https://drive.google.com/file/d/11jYJ2PshvJltX6F4vr_oA8cGdRSGCcdh/view?usp=sharing" TargetMode="Externa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PAADsOIN10vnwdxWn-bY-rO03zBx3LZ6/view?usp=sharing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s30YbH6mDKkIcxfY0s60VLQi1EnwyxXm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jXV0s_xgokaUxAUGYzG6VzqwUuzxCqyV/view?usp=sharing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6.xml"/><Relationship Id="rId7" Type="http://schemas.openxmlformats.org/officeDocument/2006/relationships/hyperlink" Target="https://drive.google.com/file/d/1NogtK1oXRu4mvA_RnZb3-cB6tpaTuhIw/view?usp=sharing" TargetMode="Externa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XFit8d2Agfjc1B8zK2rEtLKFT2Vh9Q0h/view?usp=sharing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NBHLtTMGTJiooXhpS7Y8BxtYGiP9XkOU/view?usp=sharing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tODF8ZlE5Yj456QCnvrkv8IfFwoGhjd9/view?usp=sharing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0tGanHn93NROX8RK_YJQ8fzsOdehhkbh/view?usp=sharing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6E56-8816-4B7F-9C79-F11F46F50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in Java</a:t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 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FF1A-1E60-4096-A3CA-8F301B488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158507"/>
            <a:ext cx="8144134" cy="1117687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effectLst/>
              </a:rPr>
              <a:t>Dr S Murugan</a:t>
            </a:r>
            <a:endParaRPr lang="en-US" sz="4800" b="1" dirty="0">
              <a:solidFill>
                <a:srgbClr val="002060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3F3-654B-4477-BC1B-397C9C07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46" y="491703"/>
            <a:ext cx="8409708" cy="19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00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6EC-F2D9-4DD8-AF36-B9E1CE66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0A6884-5F4C-4616-BF5E-643679116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634440"/>
              </p:ext>
            </p:extLst>
          </p:nvPr>
        </p:nvGraphicFramePr>
        <p:xfrm>
          <a:off x="680321" y="1153618"/>
          <a:ext cx="10524954" cy="551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793F58-78A1-4F2E-8C16-950F0D0B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582AA242-B761-4F23-94DB-C4FF25756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7880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1164E6-106D-4F39-B4CA-678E22D37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6D48D-C00D-4B6B-97C6-899BCDE2F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A3B70-E242-4B6C-844A-D727903E8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37840-30E9-4FF9-A7ED-766774C56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F5CA64-DB34-4572-8659-5E56174E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4484B7-EED1-4BBE-98B7-B1576B6B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4FD60C-D01F-43C9-936A-971986909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EE6E99-1F87-4F0C-BBD4-564FA156F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677C-BBC2-4AE8-A266-57E0468F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the Code - Comment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7504C7-C41E-4BB6-8497-5F69C443F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50623"/>
              </p:ext>
            </p:extLst>
          </p:nvPr>
        </p:nvGraphicFramePr>
        <p:xfrm>
          <a:off x="546139" y="2064326"/>
          <a:ext cx="10897716" cy="457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03456-9840-474B-ABFE-7E85F62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5E53-AAC4-4F7B-AE2E-3EF94E26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6C88-44DF-4F31-BC23-63AE9C4B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96582"/>
          </a:xfrm>
        </p:spPr>
        <p:txBody>
          <a:bodyPr/>
          <a:lstStyle/>
          <a:p>
            <a:r>
              <a:rPr lang="en-IN" dirty="0"/>
              <a:t>Class – keyword</a:t>
            </a:r>
          </a:p>
          <a:p>
            <a:r>
              <a:rPr lang="en-US" dirty="0"/>
              <a:t>Creates a new class</a:t>
            </a:r>
          </a:p>
          <a:p>
            <a:r>
              <a:rPr lang="en-IN" dirty="0" err="1"/>
              <a:t>MyFirstProgram</a:t>
            </a:r>
            <a:r>
              <a:rPr lang="en-IN" dirty="0"/>
              <a:t> - Identifier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C498-E677-44F9-A48E-B5B4AA836E10}"/>
              </a:ext>
            </a:extLst>
          </p:cNvPr>
          <p:cNvSpPr txBox="1"/>
          <p:nvPr/>
        </p:nvSpPr>
        <p:spPr>
          <a:xfrm>
            <a:off x="2646216" y="5013924"/>
            <a:ext cx="6567055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latin typeface="NewBaskervilleStd-Roman"/>
              </a:rPr>
              <a:t>all program activity occurs within one.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3FFD4-E08C-4B53-9730-96C7FC3CCAEE}"/>
              </a:ext>
            </a:extLst>
          </p:cNvPr>
          <p:cNvSpPr txBox="1"/>
          <p:nvPr/>
        </p:nvSpPr>
        <p:spPr>
          <a:xfrm>
            <a:off x="2646216" y="5812384"/>
            <a:ext cx="656705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latin typeface="NewBaskervilleStd-Roman"/>
              </a:rPr>
              <a:t>All Java Programs are Object </a:t>
            </a:r>
            <a:r>
              <a:rPr lang="en-US" sz="3200" dirty="0">
                <a:latin typeface="NewBaskervilleStd-Roman"/>
              </a:rPr>
              <a:t>Oriented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2523-FEF0-4550-B719-739D7A3C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7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94F1-EC33-4976-9F72-63F2569E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41061-9817-494A-B129-88ECA26233D5}"/>
              </a:ext>
            </a:extLst>
          </p:cNvPr>
          <p:cNvSpPr txBox="1"/>
          <p:nvPr/>
        </p:nvSpPr>
        <p:spPr>
          <a:xfrm>
            <a:off x="680320" y="2450833"/>
            <a:ext cx="2743200" cy="584775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main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37600-EE61-4EA5-B928-0452C5652CC9}"/>
              </a:ext>
            </a:extLst>
          </p:cNvPr>
          <p:cNvSpPr txBox="1"/>
          <p:nvPr/>
        </p:nvSpPr>
        <p:spPr>
          <a:xfrm>
            <a:off x="4102395" y="2450833"/>
            <a:ext cx="54864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method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E7FB8-3441-40CB-8835-C8F0A8EA5E40}"/>
              </a:ext>
            </a:extLst>
          </p:cNvPr>
          <p:cNvSpPr txBox="1"/>
          <p:nvPr/>
        </p:nvSpPr>
        <p:spPr>
          <a:xfrm>
            <a:off x="680320" y="3237618"/>
            <a:ext cx="2743200" cy="584775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public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FAB23-3A86-42B5-8598-CE5324FD6D46}"/>
              </a:ext>
            </a:extLst>
          </p:cNvPr>
          <p:cNvSpPr txBox="1"/>
          <p:nvPr/>
        </p:nvSpPr>
        <p:spPr>
          <a:xfrm>
            <a:off x="4102395" y="3237618"/>
            <a:ext cx="54864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Access modifier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BB51-738E-4156-A7D2-B71A0852005E}"/>
              </a:ext>
            </a:extLst>
          </p:cNvPr>
          <p:cNvSpPr txBox="1"/>
          <p:nvPr/>
        </p:nvSpPr>
        <p:spPr>
          <a:xfrm>
            <a:off x="680320" y="4006203"/>
            <a:ext cx="2743200" cy="584775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static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75D23-49C7-4AA2-9765-18E923D219F5}"/>
              </a:ext>
            </a:extLst>
          </p:cNvPr>
          <p:cNvSpPr txBox="1"/>
          <p:nvPr/>
        </p:nvSpPr>
        <p:spPr>
          <a:xfrm>
            <a:off x="4102395" y="4006203"/>
            <a:ext cx="54864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keyword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6F96A-5FE3-4DB1-AF49-CFDD753548CE}"/>
              </a:ext>
            </a:extLst>
          </p:cNvPr>
          <p:cNvSpPr txBox="1"/>
          <p:nvPr/>
        </p:nvSpPr>
        <p:spPr>
          <a:xfrm>
            <a:off x="680320" y="4823279"/>
            <a:ext cx="2743200" cy="584775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void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3A1A-03CC-4D06-B3D4-4822671A682F}"/>
              </a:ext>
            </a:extLst>
          </p:cNvPr>
          <p:cNvSpPr txBox="1"/>
          <p:nvPr/>
        </p:nvSpPr>
        <p:spPr>
          <a:xfrm>
            <a:off x="4102395" y="4823279"/>
            <a:ext cx="54864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Return type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7D70E-7156-42D2-A9C6-CFD0685757DE}"/>
              </a:ext>
            </a:extLst>
          </p:cNvPr>
          <p:cNvSpPr txBox="1"/>
          <p:nvPr/>
        </p:nvSpPr>
        <p:spPr>
          <a:xfrm>
            <a:off x="680320" y="5674991"/>
            <a:ext cx="2743200" cy="584775"/>
          </a:xfrm>
          <a:prstGeom prst="rect">
            <a:avLst/>
          </a:prstGeom>
          <a:solidFill>
            <a:srgbClr val="0000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String [] </a:t>
            </a:r>
            <a:r>
              <a:rPr lang="en-US" sz="3200" b="0" i="0" u="none" strike="noStrike" baseline="0" dirty="0" err="1">
                <a:latin typeface="NewBaskervilleStd-Roman"/>
              </a:rPr>
              <a:t>args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13902-AA18-4C0C-9DE0-135AA6E85C57}"/>
              </a:ext>
            </a:extLst>
          </p:cNvPr>
          <p:cNvSpPr txBox="1"/>
          <p:nvPr/>
        </p:nvSpPr>
        <p:spPr>
          <a:xfrm>
            <a:off x="4102396" y="5674991"/>
            <a:ext cx="54864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NewBaskervilleStd-Roman"/>
              </a:rPr>
              <a:t>Command Line Argument</a:t>
            </a:r>
            <a:endParaRPr lang="en-US" sz="3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3AF4B8A-8A9C-4E61-BE44-3906C2DA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B47E-4A92-4DFB-A08B-2FDCE60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AC02-A476-4CD7-80AA-E3715C5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FDBDF-ABFB-4CAF-A761-DE71A41A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795" y="4457553"/>
            <a:ext cx="8467817" cy="618107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System – predefined class. Provides access to the system.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565B2-01F0-4EA1-80F5-55A943388591}"/>
              </a:ext>
            </a:extLst>
          </p:cNvPr>
          <p:cNvSpPr txBox="1"/>
          <p:nvPr/>
        </p:nvSpPr>
        <p:spPr>
          <a:xfrm>
            <a:off x="680321" y="2505456"/>
            <a:ext cx="2200274" cy="7078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 err="1"/>
              <a:t>println</a:t>
            </a:r>
            <a:r>
              <a:rPr lang="en-IN" sz="4000" dirty="0"/>
              <a:t>()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E07D4-2A1C-4B8E-A53F-1D5A126FF166}"/>
              </a:ext>
            </a:extLst>
          </p:cNvPr>
          <p:cNvSpPr txBox="1"/>
          <p:nvPr/>
        </p:nvSpPr>
        <p:spPr>
          <a:xfrm>
            <a:off x="3300412" y="2628566"/>
            <a:ext cx="8458200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displays the string passed on to 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0FE87-F903-45DF-BD36-8D3F9C3F70F1}"/>
              </a:ext>
            </a:extLst>
          </p:cNvPr>
          <p:cNvSpPr txBox="1"/>
          <p:nvPr/>
        </p:nvSpPr>
        <p:spPr>
          <a:xfrm>
            <a:off x="680321" y="3429000"/>
            <a:ext cx="2200274" cy="7078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9578-409F-436D-8DCE-FDFF8A3EFD6B}"/>
              </a:ext>
            </a:extLst>
          </p:cNvPr>
          <p:cNvSpPr txBox="1"/>
          <p:nvPr/>
        </p:nvSpPr>
        <p:spPr>
          <a:xfrm>
            <a:off x="680321" y="4412664"/>
            <a:ext cx="2200274" cy="7078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System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1F8-30D3-47F7-9C07-ABB5DAB0F98C}"/>
              </a:ext>
            </a:extLst>
          </p:cNvPr>
          <p:cNvSpPr txBox="1"/>
          <p:nvPr/>
        </p:nvSpPr>
        <p:spPr>
          <a:xfrm>
            <a:off x="3300412" y="3493599"/>
            <a:ext cx="8458200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output stream connected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99877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9564-5F9E-48A5-81D9-9F57A02B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D91B-64E6-479B-88DE-3A6A898A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(condition) {</a:t>
            </a:r>
          </a:p>
          <a:p>
            <a:pPr marL="457200" lvl="1" indent="0">
              <a:buNone/>
            </a:pPr>
            <a:r>
              <a:rPr lang="en-IN" sz="2800" i="1" dirty="0"/>
              <a:t>statement 1;</a:t>
            </a:r>
          </a:p>
          <a:p>
            <a:pPr marL="457200" lvl="1" indent="0">
              <a:buNone/>
            </a:pPr>
            <a:r>
              <a:rPr lang="en-IN" sz="2800" i="1" dirty="0"/>
              <a:t>statement 2;</a:t>
            </a:r>
          </a:p>
          <a:p>
            <a:pPr marL="457200" lvl="1" indent="0">
              <a:buNone/>
            </a:pPr>
            <a:r>
              <a:rPr lang="en-IN" sz="2800" i="1" dirty="0"/>
              <a:t>….</a:t>
            </a:r>
          </a:p>
          <a:p>
            <a:pPr marL="457200" lvl="1" indent="0">
              <a:buNone/>
            </a:pPr>
            <a:r>
              <a:rPr lang="en-IN" sz="2800" i="1" dirty="0"/>
              <a:t>statement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4158C-4C0F-4E80-8CE2-FBBE249A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9D312545-C8B5-4FF5-9FF3-01F72FA4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107" y="921811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EE60-3C84-4C8D-BF04-81E5E3FB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5B08E-37A6-4203-9711-E831EC9F7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9571"/>
              </p:ext>
            </p:extLst>
          </p:nvPr>
        </p:nvGraphicFramePr>
        <p:xfrm>
          <a:off x="1551709" y="2281380"/>
          <a:ext cx="8585939" cy="357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268">
                  <a:extLst>
                    <a:ext uri="{9D8B030D-6E8A-4147-A177-3AD203B41FA5}">
                      <a16:colId xmlns:a16="http://schemas.microsoft.com/office/drawing/2014/main" val="3219527779"/>
                    </a:ext>
                  </a:extLst>
                </a:gridCol>
                <a:gridCol w="3590936">
                  <a:extLst>
                    <a:ext uri="{9D8B030D-6E8A-4147-A177-3AD203B41FA5}">
                      <a16:colId xmlns:a16="http://schemas.microsoft.com/office/drawing/2014/main" val="980830915"/>
                    </a:ext>
                  </a:extLst>
                </a:gridCol>
                <a:gridCol w="3527735">
                  <a:extLst>
                    <a:ext uri="{9D8B030D-6E8A-4147-A177-3AD203B41FA5}">
                      <a16:colId xmlns:a16="http://schemas.microsoft.com/office/drawing/2014/main" val="1388083344"/>
                    </a:ext>
                  </a:extLst>
                </a:gridCol>
              </a:tblGrid>
              <a:tr h="7902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Operator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Meaning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Example </a:t>
                      </a:r>
                    </a:p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(if, while, for, switch)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52333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&lt;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rlow" panose="00000500000000000000" pitchFamily="2" charset="0"/>
                        </a:rPr>
                        <a:t>Less than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X &lt; Y 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581271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&gt;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rlow" panose="00000500000000000000" pitchFamily="2" charset="0"/>
                        </a:rPr>
                        <a:t>Greater than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X &gt; Y 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95390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==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rlow" panose="00000500000000000000" pitchFamily="2" charset="0"/>
                        </a:rPr>
                        <a:t>Equal To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X == Y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80969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&lt;=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Barlow" panose="00000500000000000000" pitchFamily="2" charset="0"/>
                        </a:rPr>
                        <a:t>Less than or Equal To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X &lt; Y 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117371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&gt;=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Barlow" panose="00000500000000000000" pitchFamily="2" charset="0"/>
                        </a:rPr>
                        <a:t>Greater than or Equal To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X &gt; Y 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4426"/>
                  </a:ext>
                </a:extLst>
              </a:tr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!=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Barlow" panose="00000500000000000000" pitchFamily="2" charset="0"/>
                        </a:rPr>
                        <a:t>Not Equal To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Barlow" panose="00000500000000000000" pitchFamily="2" charset="0"/>
                        </a:rPr>
                        <a:t>X != Y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6518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09D0B-1564-4A05-A173-78C26C8D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7466-A887-406B-85BE-27B8B93B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4448-5765-415D-8076-DF07E604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(initialization; condition; iteration)  {</a:t>
            </a:r>
          </a:p>
          <a:p>
            <a:pPr marL="457200" lvl="1" indent="0">
              <a:buNone/>
            </a:pPr>
            <a:r>
              <a:rPr lang="en-IN" sz="3600" i="1" dirty="0"/>
              <a:t>statement 1;</a:t>
            </a:r>
          </a:p>
          <a:p>
            <a:pPr marL="457200" lvl="1" indent="0">
              <a:buNone/>
            </a:pPr>
            <a:r>
              <a:rPr lang="en-IN" sz="3600" i="1" dirty="0"/>
              <a:t>statement 2;</a:t>
            </a:r>
          </a:p>
          <a:p>
            <a:pPr marL="457200" lvl="1" indent="0">
              <a:buNone/>
            </a:pPr>
            <a:r>
              <a:rPr lang="en-IN" sz="3600" i="1" dirty="0"/>
              <a:t>….</a:t>
            </a:r>
          </a:p>
          <a:p>
            <a:pPr marL="457200" lvl="1" indent="0">
              <a:buNone/>
            </a:pPr>
            <a:r>
              <a:rPr lang="en-IN" sz="3600" i="1" dirty="0"/>
              <a:t>statement 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FF5C3-B53D-4D0F-807E-EA67105F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440480-70C4-439A-B146-27BC12259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818286"/>
              </p:ext>
            </p:extLst>
          </p:nvPr>
        </p:nvGraphicFramePr>
        <p:xfrm>
          <a:off x="4064000" y="15276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48A9DE-7BAC-46F4-A27C-A2DFA6460A5E}"/>
              </a:ext>
            </a:extLst>
          </p:cNvPr>
          <p:cNvSpPr txBox="1"/>
          <p:nvPr/>
        </p:nvSpPr>
        <p:spPr>
          <a:xfrm>
            <a:off x="4064000" y="5748773"/>
            <a:ext cx="4636655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for (int x = 0; x &lt; 10; x =  x +1)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CB7F9-4493-45D1-9351-629C7E125749}"/>
              </a:ext>
            </a:extLst>
          </p:cNvPr>
          <p:cNvSpPr txBox="1"/>
          <p:nvPr/>
        </p:nvSpPr>
        <p:spPr>
          <a:xfrm>
            <a:off x="4064000" y="6347562"/>
            <a:ext cx="463665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for (int x = 10; x &gt; 0; x =  x -1)</a:t>
            </a:r>
          </a:p>
        </p:txBody>
      </p:sp>
      <p:pic>
        <p:nvPicPr>
          <p:cNvPr id="6" name="Picture 5">
            <a:hlinkClick r:id="rId7"/>
            <a:extLst>
              <a:ext uri="{FF2B5EF4-FFF2-40B4-BE49-F238E27FC236}">
                <a16:creationId xmlns:a16="http://schemas.microsoft.com/office/drawing/2014/main" id="{BDB1248F-FDD4-4292-B43C-74A856BB4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8823" y="852681"/>
            <a:ext cx="987879" cy="8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83B3CA-1ECA-4219-A3C7-8C1E30D4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13A4E-9767-4D1B-8FA4-91399441E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87943B-5149-4395-A161-50606E122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B1EE7C-8B02-4BBE-BFAD-A368D98B3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204FBE-DB3C-4F51-A949-E3DC6AF78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A45C90-44EE-4A30-B279-826500E20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741-21DC-4DF4-A0A1-5BFB3C9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4DB3-9412-43E0-A03A-A0716825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if(x &lt; y)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x = y;</a:t>
            </a:r>
          </a:p>
          <a:p>
            <a:pPr marL="0" indent="0">
              <a:buNone/>
            </a:pPr>
            <a:r>
              <a:rPr lang="en-US" dirty="0"/>
              <a:t>	y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EBD9-1C27-40F7-9C37-45C118B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C031A-CD8D-4BB1-A83F-2E36A2D70407}"/>
              </a:ext>
            </a:extLst>
          </p:cNvPr>
          <p:cNvSpPr txBox="1"/>
          <p:nvPr/>
        </p:nvSpPr>
        <p:spPr>
          <a:xfrm>
            <a:off x="1667163" y="2962636"/>
            <a:ext cx="2087419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arlow" panose="00000500000000000000" pitchFamily="2" charset="0"/>
              </a:rPr>
              <a:t>begin a block</a:t>
            </a:r>
            <a:endParaRPr lang="en-IN" sz="2400" dirty="0">
              <a:latin typeface="Barlow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D605B-661B-455F-A047-56A35CBA77D3}"/>
              </a:ext>
            </a:extLst>
          </p:cNvPr>
          <p:cNvSpPr txBox="1"/>
          <p:nvPr/>
        </p:nvSpPr>
        <p:spPr>
          <a:xfrm>
            <a:off x="1667163" y="4680597"/>
            <a:ext cx="2087419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arlow" panose="00000500000000000000" pitchFamily="2" charset="0"/>
              </a:rPr>
              <a:t>end of block</a:t>
            </a:r>
          </a:p>
        </p:txBody>
      </p:sp>
    </p:spTree>
    <p:extLst>
      <p:ext uri="{BB962C8B-B14F-4D97-AF65-F5344CB8AC3E}">
        <p14:creationId xmlns:p14="http://schemas.microsoft.com/office/powerpoint/2010/main" val="178706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D54-C606-4E87-9FAC-9F702B4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619F-4EBE-4F6F-83D8-22A4AAB7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EF05EA-F592-4797-A034-9A142FD67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866615"/>
              </p:ext>
            </p:extLst>
          </p:nvPr>
        </p:nvGraphicFramePr>
        <p:xfrm>
          <a:off x="574675" y="201982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2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8FB0-9024-4F1F-ACC8-8DDD6B27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A9FA-461B-40E0-80FA-21BC373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419" y="2406145"/>
            <a:ext cx="11720946" cy="3599316"/>
          </a:xfrm>
        </p:spPr>
        <p:txBody>
          <a:bodyPr numCol="3">
            <a:normAutofit/>
          </a:bodyPr>
          <a:lstStyle/>
          <a:p>
            <a:pPr algn="l"/>
            <a:endParaRPr lang="en-US" sz="3200" b="0" i="0" u="none" strike="noStrike" baseline="0" dirty="0">
              <a:latin typeface="ArialNarrow"/>
            </a:endParaRPr>
          </a:p>
          <a:p>
            <a:pPr marL="457200" lvl="1" indent="0">
              <a:buNone/>
            </a:pPr>
            <a:endParaRPr lang="en-US" sz="2800" b="0" i="0" u="none" strike="noStrike" baseline="0" dirty="0">
              <a:latin typeface="ArialNarrow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3E5952-76E8-45D6-BF8F-FFD00C569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238932"/>
              </p:ext>
            </p:extLst>
          </p:nvPr>
        </p:nvGraphicFramePr>
        <p:xfrm>
          <a:off x="517525" y="1734077"/>
          <a:ext cx="10326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D6962-9435-4C46-A960-36C48644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581D-8794-4418-84C1-513B392D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765340-1F85-4844-BDE5-394C7D33D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35757"/>
              </p:ext>
            </p:extLst>
          </p:nvPr>
        </p:nvGraphicFramePr>
        <p:xfrm>
          <a:off x="680321" y="2045849"/>
          <a:ext cx="9932260" cy="43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52">
                  <a:extLst>
                    <a:ext uri="{9D8B030D-6E8A-4147-A177-3AD203B41FA5}">
                      <a16:colId xmlns:a16="http://schemas.microsoft.com/office/drawing/2014/main" val="2452846061"/>
                    </a:ext>
                  </a:extLst>
                </a:gridCol>
                <a:gridCol w="1986452">
                  <a:extLst>
                    <a:ext uri="{9D8B030D-6E8A-4147-A177-3AD203B41FA5}">
                      <a16:colId xmlns:a16="http://schemas.microsoft.com/office/drawing/2014/main" val="652420994"/>
                    </a:ext>
                  </a:extLst>
                </a:gridCol>
                <a:gridCol w="1986452">
                  <a:extLst>
                    <a:ext uri="{9D8B030D-6E8A-4147-A177-3AD203B41FA5}">
                      <a16:colId xmlns:a16="http://schemas.microsoft.com/office/drawing/2014/main" val="4104167812"/>
                    </a:ext>
                  </a:extLst>
                </a:gridCol>
                <a:gridCol w="1986452">
                  <a:extLst>
                    <a:ext uri="{9D8B030D-6E8A-4147-A177-3AD203B41FA5}">
                      <a16:colId xmlns:a16="http://schemas.microsoft.com/office/drawing/2014/main" val="1491112315"/>
                    </a:ext>
                  </a:extLst>
                </a:gridCol>
                <a:gridCol w="1986452">
                  <a:extLst>
                    <a:ext uri="{9D8B030D-6E8A-4147-A177-3AD203B41FA5}">
                      <a16:colId xmlns:a16="http://schemas.microsoft.com/office/drawing/2014/main" val="157245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455051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continue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for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switch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1801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assert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goto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synchronized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542896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boolean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this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503380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break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implements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throw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267282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import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throws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014130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instanceof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transient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7979388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extends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15309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void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47503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finally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strictfp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volatile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3734238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const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super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while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05049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1F66-EB8B-45D2-9BA1-4865EF1D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4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CE2115-C2FC-4A7C-B716-3D70851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83F5-4B80-4FDF-BA59-FB05DEAA5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92990-F4D7-461A-BA7A-47FDB755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7B2-2074-4859-84F9-662D27B4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4B4C-D5C4-4F11-A139-1C6CB289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8FA866-334E-4A4A-92C6-EE2E4DD4C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3924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4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E3ED-C956-4F32-A9B2-05065079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75E697-47C3-4EA6-8CC1-2E8D5AC3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16757"/>
              </p:ext>
            </p:extLst>
          </p:nvPr>
        </p:nvGraphicFramePr>
        <p:xfrm>
          <a:off x="1" y="2336800"/>
          <a:ext cx="12192000" cy="355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E525-C0F4-449D-BECC-2CA7CE9D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72C6D770-AC62-49AE-9876-E649E65B4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3107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E2491-5B1E-4845-BAB0-B6E38BBC7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EB0E16-64D8-4264-B20B-A804E8652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D1422F-EB8A-4C85-9D23-A4881BC37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E4B5C7-B75B-4564-AB25-6A6377F5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505FB-CB50-4F0C-939A-F1FDF1B3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16D17F-011B-4A9E-9474-C5C91C033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81BC76-6C94-422D-AA18-2326228D8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F7E78-8CE0-4D64-B8F3-BB6ED9D1F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E3ED-C956-4F32-A9B2-05065079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 / Char / Boolean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75E697-47C3-4EA6-8CC1-2E8D5AC3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59514"/>
              </p:ext>
            </p:extLst>
          </p:nvPr>
        </p:nvGraphicFramePr>
        <p:xfrm>
          <a:off x="1" y="2336800"/>
          <a:ext cx="12192000" cy="355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E525-C0F4-449D-BECC-2CA7CE9D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C06E2A08-6282-4268-A4FE-2216E8791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3107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E2491-5B1E-4845-BAB0-B6E38BBC7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EB0E16-64D8-4264-B20B-A804E8652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D1422F-EB8A-4C85-9D23-A4881BC37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E4B5C7-B75B-4564-AB25-6A6377F5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505FB-CB50-4F0C-939A-F1FDF1B3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16D17F-011B-4A9E-9474-C5C91C033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81BC76-6C94-422D-AA18-2326228D8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F7E78-8CE0-4D64-B8F3-BB6ED9D1F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928-62DE-43FD-8B53-1530CB04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Literals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3179FF-8F0E-4ED6-AFA0-73992A967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5983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4F451-B211-4643-BEB8-0D499BF4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8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22A-0868-41EE-A25C-E36596E5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F4C9-AC8A-44C3-9A58-B47E143B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28006" cy="3599316"/>
          </a:xfrm>
        </p:spPr>
        <p:txBody>
          <a:bodyPr>
            <a:normAutofit/>
          </a:bodyPr>
          <a:lstStyle/>
          <a:p>
            <a:r>
              <a:rPr lang="en-IN" sz="3500" dirty="0"/>
              <a:t>data type identifier [ = value];</a:t>
            </a:r>
          </a:p>
          <a:p>
            <a:r>
              <a:rPr lang="en-IN" sz="3500" dirty="0"/>
              <a:t>data type identifier1 [ = value], identifier [ = value2];</a:t>
            </a:r>
            <a:endParaRPr lang="en-IN" dirty="0"/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int x;</a:t>
            </a:r>
          </a:p>
          <a:p>
            <a:pPr lvl="1"/>
            <a:r>
              <a:rPr lang="en-US" dirty="0"/>
              <a:t>int x = 10, y;</a:t>
            </a:r>
          </a:p>
          <a:p>
            <a:pPr lvl="1"/>
            <a:r>
              <a:rPr lang="en-US" dirty="0"/>
              <a:t>int x = 10, y = 20;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39-4CE5-4494-923B-12518A21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CCE50B39-5536-4E15-92AB-38ACBF6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80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2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9605-3A16-4125-938B-1A2EADE5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and 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CE9-8B9E-4824-93A2-140379D2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Two types are compatible </a:t>
            </a:r>
          </a:p>
          <a:p>
            <a:r>
              <a:rPr lang="en-IN" dirty="0"/>
              <a:t>The destination type is larger than the source type</a:t>
            </a:r>
          </a:p>
          <a:p>
            <a:pPr lvl="1"/>
            <a:r>
              <a:rPr lang="en-IN" dirty="0"/>
              <a:t>e.g.</a:t>
            </a:r>
          </a:p>
          <a:p>
            <a:pPr lvl="2"/>
            <a:r>
              <a:rPr lang="en-IN" dirty="0"/>
              <a:t>byte to short, int, long</a:t>
            </a:r>
          </a:p>
          <a:p>
            <a:pPr lvl="2"/>
            <a:r>
              <a:rPr lang="en-IN" dirty="0"/>
              <a:t>short to  int, long</a:t>
            </a:r>
          </a:p>
          <a:p>
            <a:pPr lvl="2"/>
            <a:r>
              <a:rPr lang="en-IN" dirty="0"/>
              <a:t>int to long</a:t>
            </a:r>
          </a:p>
          <a:p>
            <a:pPr lvl="2"/>
            <a:r>
              <a:rPr lang="en-IN" dirty="0"/>
              <a:t>float to double</a:t>
            </a:r>
          </a:p>
          <a:p>
            <a:pPr lvl="2"/>
            <a:r>
              <a:rPr lang="en-IN" dirty="0"/>
              <a:t>char to 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6A70-0985-4261-A6BB-D936BCFF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B143CF9B-DCAB-4164-A2CD-A7F4E68D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80" y="914884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E1AF4C-74E0-4E40-8F14-2E87C4E1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61DEA-DA88-44BB-A2A1-53A8F1E3F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8900-C5EE-45FA-BBE1-3DCBB159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5BF2-3D75-441D-9BB7-DD1F9DF4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221272"/>
          </a:xfrm>
        </p:spPr>
        <p:txBody>
          <a:bodyPr/>
          <a:lstStyle/>
          <a:p>
            <a:r>
              <a:rPr lang="en-IN" dirty="0"/>
              <a:t>Group of related information</a:t>
            </a:r>
          </a:p>
          <a:p>
            <a:r>
              <a:rPr lang="en-IN" dirty="0"/>
              <a:t>Similar type of data</a:t>
            </a:r>
          </a:p>
          <a:p>
            <a:r>
              <a:rPr lang="en-IN" dirty="0"/>
              <a:t>Every element is associated with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F6E7-44B5-4F22-9C3A-39FA8D6D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E77B6B-A35C-4463-AA84-D5358FBF5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499681"/>
              </p:ext>
            </p:extLst>
          </p:nvPr>
        </p:nvGraphicFramePr>
        <p:xfrm>
          <a:off x="1897818" y="4294909"/>
          <a:ext cx="8128000" cy="245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C303B-872E-4980-9613-0B0BFDA4D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43C303B-872E-4980-9613-0B0BFDA4D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43C303B-872E-4980-9613-0B0BFDA4D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5E0FD2-68FE-479A-BDCC-88BA163DB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415E0FD2-68FE-479A-BDCC-88BA163DB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415E0FD2-68FE-479A-BDCC-88BA163DB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5C5B65-D697-4CC1-B988-A7A465A5B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A75C5B65-D697-4CC1-B988-A7A465A5B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A75C5B65-D697-4CC1-B988-A7A465A5B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5AF43-CD78-4407-A32B-1F7C1EFFE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1425AF43-CD78-4407-A32B-1F7C1EFFE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1425AF43-CD78-4407-A32B-1F7C1EFFE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1C0D6B-1DD8-4DE8-A748-2AAC0949A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31C0D6B-1DD8-4DE8-A748-2AAC0949A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931C0D6B-1DD8-4DE8-A748-2AAC0949A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BA608-7670-4FDC-B2EA-D7CDBA61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FA8BA608-7670-4FDC-B2EA-D7CDBA61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FA8BA608-7670-4FDC-B2EA-D7CDBA61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7A959-8123-49E2-9B0E-8FA6154BD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C97A959-8123-49E2-9B0E-8FA6154BD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C97A959-8123-49E2-9B0E-8FA6154BD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8C02E4-E62A-432F-8175-F8BDEA64B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9A8C02E4-E62A-432F-8175-F8BDEA64B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9A8C02E4-E62A-432F-8175-F8BDEA64B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4774-FA76-451E-9984-5CB26518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People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47162A-F4F0-422C-81C2-82CCA9E9C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47034"/>
              </p:ext>
            </p:extLst>
          </p:nvPr>
        </p:nvGraphicFramePr>
        <p:xfrm>
          <a:off x="680321" y="2078182"/>
          <a:ext cx="10223206" cy="477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439A5-285B-4629-9DB0-AB5AA6E5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1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5920-CBC4-4B7D-9D90-90C46BDE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Dimension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B84F-A01A-4519-8CD1-E3A4A3F7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>
            <a:normAutofit/>
          </a:bodyPr>
          <a:lstStyle/>
          <a:p>
            <a:r>
              <a:rPr lang="en-IN" dirty="0"/>
              <a:t>datatype </a:t>
            </a:r>
            <a:r>
              <a:rPr lang="en-IN" dirty="0" err="1"/>
              <a:t>array_variable</a:t>
            </a:r>
            <a:r>
              <a:rPr lang="en-IN" dirty="0"/>
              <a:t>[];</a:t>
            </a:r>
          </a:p>
          <a:p>
            <a:r>
              <a:rPr lang="en-IN" dirty="0"/>
              <a:t>int </a:t>
            </a:r>
            <a:r>
              <a:rPr lang="en-IN" dirty="0" err="1"/>
              <a:t>registernumber</a:t>
            </a:r>
            <a:r>
              <a:rPr lang="en-IN" dirty="0"/>
              <a:t>[];</a:t>
            </a:r>
          </a:p>
          <a:p>
            <a:pPr lvl="1"/>
            <a:r>
              <a:rPr lang="en-IN" dirty="0" err="1"/>
              <a:t>registernumber</a:t>
            </a:r>
            <a:r>
              <a:rPr lang="en-IN" dirty="0"/>
              <a:t> = new int[300];</a:t>
            </a:r>
          </a:p>
          <a:p>
            <a:r>
              <a:rPr lang="en-IN" dirty="0"/>
              <a:t>float marks[];</a:t>
            </a:r>
          </a:p>
          <a:p>
            <a:pPr lvl="1"/>
            <a:r>
              <a:rPr lang="en-IN" dirty="0"/>
              <a:t>marks = new float[8];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11A83-D368-4343-9012-2C25AE7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40E2-880F-42D3-ADBE-011618DE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Single Dimension Arrays -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1959-8611-4F5C-999B-D723CF5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2189019"/>
            <a:ext cx="11942617" cy="84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coursecodes</a:t>
            </a:r>
            <a:r>
              <a:rPr lang="en-IN" dirty="0"/>
              <a:t> = {1301, 1302, 1303, 1304, 1305, 1306 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D189C-77BB-4009-B95F-680036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29DD-6DA5-4FD8-972E-D1EAA25D01F0}"/>
              </a:ext>
            </a:extLst>
          </p:cNvPr>
          <p:cNvSpPr txBox="1"/>
          <p:nvPr/>
        </p:nvSpPr>
        <p:spPr>
          <a:xfrm>
            <a:off x="96982" y="4658511"/>
            <a:ext cx="11731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 err="1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System.out.println</a:t>
            </a:r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IN" sz="4000" dirty="0" err="1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coursecodes</a:t>
            </a:r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[1]);</a:t>
            </a:r>
          </a:p>
          <a:p>
            <a:endParaRPr lang="en-IN" sz="4000" dirty="0">
              <a:solidFill>
                <a:schemeClr val="tx2">
                  <a:lumMod val="10000"/>
                </a:schemeClr>
              </a:solidFill>
              <a:latin typeface="Barlow" panose="00000500000000000000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4000" dirty="0" err="1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System.out.println</a:t>
            </a:r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IN" sz="4000" dirty="0" err="1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coursecodes</a:t>
            </a:r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[5]);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8A10AB-D1DD-4A64-A944-61A1E6EF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34050"/>
              </p:ext>
            </p:extLst>
          </p:nvPr>
        </p:nvGraphicFramePr>
        <p:xfrm>
          <a:off x="1234160" y="3122315"/>
          <a:ext cx="8506182" cy="1267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697">
                  <a:extLst>
                    <a:ext uri="{9D8B030D-6E8A-4147-A177-3AD203B41FA5}">
                      <a16:colId xmlns:a16="http://schemas.microsoft.com/office/drawing/2014/main" val="2990721617"/>
                    </a:ext>
                  </a:extLst>
                </a:gridCol>
                <a:gridCol w="1417697">
                  <a:extLst>
                    <a:ext uri="{9D8B030D-6E8A-4147-A177-3AD203B41FA5}">
                      <a16:colId xmlns:a16="http://schemas.microsoft.com/office/drawing/2014/main" val="2512841375"/>
                    </a:ext>
                  </a:extLst>
                </a:gridCol>
                <a:gridCol w="1417697">
                  <a:extLst>
                    <a:ext uri="{9D8B030D-6E8A-4147-A177-3AD203B41FA5}">
                      <a16:colId xmlns:a16="http://schemas.microsoft.com/office/drawing/2014/main" val="2443344465"/>
                    </a:ext>
                  </a:extLst>
                </a:gridCol>
                <a:gridCol w="1417697">
                  <a:extLst>
                    <a:ext uri="{9D8B030D-6E8A-4147-A177-3AD203B41FA5}">
                      <a16:colId xmlns:a16="http://schemas.microsoft.com/office/drawing/2014/main" val="98389952"/>
                    </a:ext>
                  </a:extLst>
                </a:gridCol>
                <a:gridCol w="1417697">
                  <a:extLst>
                    <a:ext uri="{9D8B030D-6E8A-4147-A177-3AD203B41FA5}">
                      <a16:colId xmlns:a16="http://schemas.microsoft.com/office/drawing/2014/main" val="2090438470"/>
                    </a:ext>
                  </a:extLst>
                </a:gridCol>
                <a:gridCol w="1417697">
                  <a:extLst>
                    <a:ext uri="{9D8B030D-6E8A-4147-A177-3AD203B41FA5}">
                      <a16:colId xmlns:a16="http://schemas.microsoft.com/office/drawing/2014/main" val="1387877576"/>
                    </a:ext>
                  </a:extLst>
                </a:gridCol>
              </a:tblGrid>
              <a:tr h="63395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371905"/>
                  </a:ext>
                </a:extLst>
              </a:tr>
              <a:tr h="63395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1301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1302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1303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1304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1305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1306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3218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7348C5-9C2E-42A4-9E65-A874BC0E04AA}"/>
              </a:ext>
            </a:extLst>
          </p:cNvPr>
          <p:cNvSpPr/>
          <p:nvPr/>
        </p:nvSpPr>
        <p:spPr>
          <a:xfrm>
            <a:off x="8409709" y="4564903"/>
            <a:ext cx="9144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1302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B4F64C-348C-48F6-AD03-E2D2F6032FAB}"/>
              </a:ext>
            </a:extLst>
          </p:cNvPr>
          <p:cNvSpPr/>
          <p:nvPr/>
        </p:nvSpPr>
        <p:spPr>
          <a:xfrm>
            <a:off x="8409709" y="5776711"/>
            <a:ext cx="9144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F7B-00A8-4499-ADBB-5945DFF6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Dimensional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EA62-5FE6-4595-B8F3-4E223D15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757097" cy="2997127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monthDays</a:t>
            </a:r>
            <a:r>
              <a:rPr lang="en-IN" dirty="0"/>
              <a:t> = new int [][];</a:t>
            </a:r>
          </a:p>
          <a:p>
            <a:r>
              <a:rPr lang="en-IN" dirty="0"/>
              <a:t>int </a:t>
            </a:r>
            <a:r>
              <a:rPr lang="en-IN" dirty="0" err="1"/>
              <a:t>monthDays</a:t>
            </a:r>
            <a:r>
              <a:rPr lang="en-IN" dirty="0"/>
              <a:t> = new int[12][1];</a:t>
            </a:r>
          </a:p>
          <a:p>
            <a:r>
              <a:rPr lang="en-IN" dirty="0"/>
              <a:t>int matrix = new int[][];</a:t>
            </a:r>
          </a:p>
          <a:p>
            <a:r>
              <a:rPr lang="en-IN" dirty="0"/>
              <a:t>int matrix = new int[3][3];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02F3-5875-495A-B7CF-D694D60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38882C-479B-4DE1-ADFB-C9E02848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32192"/>
              </p:ext>
            </p:extLst>
          </p:nvPr>
        </p:nvGraphicFramePr>
        <p:xfrm>
          <a:off x="6989782" y="4048475"/>
          <a:ext cx="4893824" cy="219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0908">
                  <a:extLst>
                    <a:ext uri="{9D8B030D-6E8A-4147-A177-3AD203B41FA5}">
                      <a16:colId xmlns:a16="http://schemas.microsoft.com/office/drawing/2014/main" val="191459852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880101937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3711435605"/>
                    </a:ext>
                  </a:extLst>
                </a:gridCol>
                <a:gridCol w="1065353">
                  <a:extLst>
                    <a:ext uri="{9D8B030D-6E8A-4147-A177-3AD203B41FA5}">
                      <a16:colId xmlns:a16="http://schemas.microsoft.com/office/drawing/2014/main" val="4210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Row / Column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2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4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2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3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1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4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5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6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24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7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8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rlow" panose="00000500000000000000" pitchFamily="2" charset="0"/>
                        </a:rPr>
                        <a:t>9</a:t>
                      </a:r>
                      <a:endParaRPr lang="en-US" sz="24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65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FD73-8DE3-49A5-AA8F-215039E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D Arrays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4AA6-4891-4F56-BFBF-7C795D66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706624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twoD</a:t>
            </a:r>
            <a:r>
              <a:rPr lang="en-IN" dirty="0"/>
              <a:t>[][] = new int[5][];</a:t>
            </a:r>
          </a:p>
          <a:p>
            <a:pPr marL="0" indent="0">
              <a:buNone/>
            </a:pPr>
            <a:r>
              <a:rPr lang="en-IN" dirty="0" err="1"/>
              <a:t>twoD</a:t>
            </a:r>
            <a:r>
              <a:rPr lang="en-IN" dirty="0"/>
              <a:t>[0] = new int[1];</a:t>
            </a:r>
          </a:p>
          <a:p>
            <a:pPr marL="0" indent="0">
              <a:buNone/>
            </a:pPr>
            <a:r>
              <a:rPr lang="en-IN" dirty="0" err="1"/>
              <a:t>twoD</a:t>
            </a:r>
            <a:r>
              <a:rPr lang="en-IN" dirty="0"/>
              <a:t>[1] = new int[2];</a:t>
            </a:r>
          </a:p>
          <a:p>
            <a:pPr marL="0" indent="0">
              <a:buNone/>
            </a:pPr>
            <a:r>
              <a:rPr lang="en-IN" dirty="0" err="1"/>
              <a:t>twoD</a:t>
            </a:r>
            <a:r>
              <a:rPr lang="en-IN" dirty="0"/>
              <a:t>[2] = new int[3];</a:t>
            </a:r>
          </a:p>
          <a:p>
            <a:pPr marL="0" indent="0">
              <a:buNone/>
            </a:pPr>
            <a:r>
              <a:rPr lang="en-IN" dirty="0" err="1"/>
              <a:t>twoD</a:t>
            </a:r>
            <a:r>
              <a:rPr lang="en-IN" dirty="0"/>
              <a:t>[3] = new int[4];</a:t>
            </a:r>
          </a:p>
          <a:p>
            <a:pPr marL="0" indent="0">
              <a:buNone/>
            </a:pPr>
            <a:r>
              <a:rPr lang="en-IN" dirty="0" err="1"/>
              <a:t>twoD</a:t>
            </a:r>
            <a:r>
              <a:rPr lang="en-IN" dirty="0"/>
              <a:t>[4] = new int[5];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82E9-9107-446F-A515-7931C36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AA12701-85AC-4FF2-9F9D-95200A8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4354"/>
              </p:ext>
            </p:extLst>
          </p:nvPr>
        </p:nvGraphicFramePr>
        <p:xfrm>
          <a:off x="5973950" y="3144984"/>
          <a:ext cx="5332580" cy="279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516">
                  <a:extLst>
                    <a:ext uri="{9D8B030D-6E8A-4147-A177-3AD203B41FA5}">
                      <a16:colId xmlns:a16="http://schemas.microsoft.com/office/drawing/2014/main" val="426514579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316300948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80612903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2090313162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2724423721"/>
                    </a:ext>
                  </a:extLst>
                </a:gridCol>
              </a:tblGrid>
              <a:tr h="55824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  <a:latin typeface="Barlow" panose="00000500000000000000" pitchFamily="2" charset="0"/>
                        </a:rPr>
                        <a:t>0, 0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3589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1, 0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1, 1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99289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2, 0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2, 1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2, 2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17072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3, 0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3, 1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3, 2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3, 3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29668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4, 0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4, 1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4, 2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4, 3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</a:rPr>
                        <a:t>4, 4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48762"/>
                  </a:ext>
                </a:extLst>
              </a:tr>
            </a:tbl>
          </a:graphicData>
        </a:graphic>
      </p:graphicFrame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64B1467-C0DD-450B-B84D-75662BE7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371" y="921811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1E7-C2FF-4DE5-BA44-1851B5BD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31A9-E9E6-4FB2-A154-26322744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96043" cy="3599316"/>
          </a:xfrm>
        </p:spPr>
        <p:txBody>
          <a:bodyPr>
            <a:normAutofit/>
          </a:bodyPr>
          <a:lstStyle/>
          <a:p>
            <a:r>
              <a:rPr lang="en-IN" dirty="0"/>
              <a:t>Matrix Addition</a:t>
            </a:r>
          </a:p>
          <a:p>
            <a:r>
              <a:rPr lang="en-IN" dirty="0"/>
              <a:t>Matrix Multiplication</a:t>
            </a:r>
          </a:p>
          <a:p>
            <a:r>
              <a:rPr lang="en-IN" dirty="0"/>
              <a:t>Matrix Transpose</a:t>
            </a:r>
          </a:p>
          <a:p>
            <a:r>
              <a:rPr lang="en-IN" dirty="0"/>
              <a:t>Fibonacci Series (Generate and Store in a array)</a:t>
            </a:r>
          </a:p>
          <a:p>
            <a:r>
              <a:rPr lang="en-IN" dirty="0"/>
              <a:t>Palindrome (Elements for </a:t>
            </a:r>
            <a:r>
              <a:rPr lang="en-IN"/>
              <a:t>palindrome sequence)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7530-D5D3-4090-A140-37F235B7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E6705F-47B5-4DA5-A6AF-8DF542A3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108CFB-02B4-413C-9273-17FE1F15D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9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66C4-C656-4555-A4B2-E87FA83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B9A592-2747-4406-A4BE-EAE9F027E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4618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E0D6-AB7B-41B9-83F7-BA7535FE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762-6F05-4005-8713-074D5883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AEBADE-ABF7-4858-A92E-D365B869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257490"/>
              </p:ext>
            </p:extLst>
          </p:nvPr>
        </p:nvGraphicFramePr>
        <p:xfrm>
          <a:off x="346365" y="2336800"/>
          <a:ext cx="11346872" cy="41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1F6D-1F24-4C47-A9DA-76E0971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F4C42786-1E46-4FB7-A63B-0D2DB74F38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333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762-6F05-4005-8713-074D5883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AEBADE-ABF7-4858-A92E-D365B869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42602"/>
              </p:ext>
            </p:extLst>
          </p:nvPr>
        </p:nvGraphicFramePr>
        <p:xfrm>
          <a:off x="346365" y="2336800"/>
          <a:ext cx="11346872" cy="41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1F6D-1F24-4C47-A9DA-76E0971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3A855B08-5CA6-40B6-8A30-96846488B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6080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5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AD4C-508F-4775-B3E3-A20D5039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Logical Operators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D747D9-624D-4194-8AF7-1D2ECA8BC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41984"/>
              </p:ext>
            </p:extLst>
          </p:nvPr>
        </p:nvGraphicFramePr>
        <p:xfrm>
          <a:off x="681038" y="2336800"/>
          <a:ext cx="9613902" cy="30526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2317">
                  <a:extLst>
                    <a:ext uri="{9D8B030D-6E8A-4147-A177-3AD203B41FA5}">
                      <a16:colId xmlns:a16="http://schemas.microsoft.com/office/drawing/2014/main" val="1346202646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1250892652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4170816828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605895997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3864557018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4034015474"/>
                    </a:ext>
                  </a:extLst>
                </a:gridCol>
              </a:tblGrid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|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&amp;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^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~A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33129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62805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484967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22689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1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Barlow" panose="00000500000000000000" pitchFamily="2" charset="0"/>
                        </a:rPr>
                        <a:t>0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3217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44CD-C8C0-4E10-B3A3-444DA641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7A72-ABD7-44A6-9696-7A0A3C7C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918829-2C6B-4BFE-9F00-36CC1CE8C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58496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E2AC4-182E-44EB-9959-EC9C0C9E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9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1287-8D6C-4123-82DC-882B7FB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E9E9-5C8C-4FEB-B899-11EA0976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189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Binary Complement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6529-BC9F-4ECD-BF7B-4F21CDD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EF51-7C51-41E3-9D5D-BA714B30737D}"/>
              </a:ext>
            </a:extLst>
          </p:cNvPr>
          <p:cNvSpPr txBox="1"/>
          <p:nvPr/>
        </p:nvSpPr>
        <p:spPr>
          <a:xfrm>
            <a:off x="942108" y="4225631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11001100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BD83-4864-47BF-B8F7-1DFB876E4CED}"/>
              </a:ext>
            </a:extLst>
          </p:cNvPr>
          <p:cNvSpPr txBox="1"/>
          <p:nvPr/>
        </p:nvSpPr>
        <p:spPr>
          <a:xfrm>
            <a:off x="1953488" y="3463636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Input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3C2E-53A8-4306-BDFA-A760C644F8CB}"/>
              </a:ext>
            </a:extLst>
          </p:cNvPr>
          <p:cNvSpPr txBox="1"/>
          <p:nvPr/>
        </p:nvSpPr>
        <p:spPr>
          <a:xfrm>
            <a:off x="5818907" y="4225631"/>
            <a:ext cx="349134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00110011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B7D0-A96A-481C-B632-7ED303FD0764}"/>
              </a:ext>
            </a:extLst>
          </p:cNvPr>
          <p:cNvSpPr txBox="1"/>
          <p:nvPr/>
        </p:nvSpPr>
        <p:spPr>
          <a:xfrm>
            <a:off x="6830287" y="3463636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Output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2A559-A5E2-48BC-9E67-6868FA49F7B4}"/>
              </a:ext>
            </a:extLst>
          </p:cNvPr>
          <p:cNvSpPr txBox="1"/>
          <p:nvPr/>
        </p:nvSpPr>
        <p:spPr>
          <a:xfrm>
            <a:off x="4578924" y="4225631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88540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1287-8D6C-4123-82DC-882B7FB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E9E9-5C8C-4FEB-B899-11EA0976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18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bit if both operands are 1 else 0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6529-BC9F-4ECD-BF7B-4F21CDD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EF51-7C51-41E3-9D5D-BA714B30737D}"/>
              </a:ext>
            </a:extLst>
          </p:cNvPr>
          <p:cNvSpPr txBox="1"/>
          <p:nvPr/>
        </p:nvSpPr>
        <p:spPr>
          <a:xfrm>
            <a:off x="2521531" y="3851558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11001101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BD83-4864-47BF-B8F7-1DFB876E4CED}"/>
              </a:ext>
            </a:extLst>
          </p:cNvPr>
          <p:cNvSpPr txBox="1"/>
          <p:nvPr/>
        </p:nvSpPr>
        <p:spPr>
          <a:xfrm>
            <a:off x="3532911" y="3089563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Input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3C2E-53A8-4306-BDFA-A760C644F8CB}"/>
              </a:ext>
            </a:extLst>
          </p:cNvPr>
          <p:cNvSpPr txBox="1"/>
          <p:nvPr/>
        </p:nvSpPr>
        <p:spPr>
          <a:xfrm>
            <a:off x="6802837" y="4876247"/>
            <a:ext cx="34913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00000001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B7D0-A96A-481C-B632-7ED303FD0764}"/>
              </a:ext>
            </a:extLst>
          </p:cNvPr>
          <p:cNvSpPr txBox="1"/>
          <p:nvPr/>
        </p:nvSpPr>
        <p:spPr>
          <a:xfrm>
            <a:off x="7814217" y="4114252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Output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2A559-A5E2-48BC-9E67-6868FA49F7B4}"/>
              </a:ext>
            </a:extLst>
          </p:cNvPr>
          <p:cNvSpPr txBox="1"/>
          <p:nvPr/>
        </p:nvSpPr>
        <p:spPr>
          <a:xfrm>
            <a:off x="3719945" y="48349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F9EAE-2E68-4F6E-B72F-5BF0F7DA0C35}"/>
              </a:ext>
            </a:extLst>
          </p:cNvPr>
          <p:cNvSpPr txBox="1"/>
          <p:nvPr/>
        </p:nvSpPr>
        <p:spPr>
          <a:xfrm>
            <a:off x="2521529" y="5860475"/>
            <a:ext cx="349134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00110011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7D4F6-3BE0-4B68-A11E-50074B584D03}"/>
              </a:ext>
            </a:extLst>
          </p:cNvPr>
          <p:cNvSpPr txBox="1"/>
          <p:nvPr/>
        </p:nvSpPr>
        <p:spPr>
          <a:xfrm>
            <a:off x="680321" y="385155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205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2EB5C-F6D5-429F-8614-AD0B67067CF9}"/>
              </a:ext>
            </a:extLst>
          </p:cNvPr>
          <p:cNvSpPr txBox="1"/>
          <p:nvPr/>
        </p:nvSpPr>
        <p:spPr>
          <a:xfrm>
            <a:off x="680321" y="5860475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51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66130-5C99-4D09-9FA5-D401F4293A73}"/>
              </a:ext>
            </a:extLst>
          </p:cNvPr>
          <p:cNvSpPr txBox="1"/>
          <p:nvPr/>
        </p:nvSpPr>
        <p:spPr>
          <a:xfrm>
            <a:off x="10485647" y="487624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1441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1287-8D6C-4123-82DC-882B7FB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E9E9-5C8C-4FEB-B899-11EA0976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18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 bit if both any one of the operand is 1 else 0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6529-BC9F-4ECD-BF7B-4F21CDD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EF51-7C51-41E3-9D5D-BA714B30737D}"/>
              </a:ext>
            </a:extLst>
          </p:cNvPr>
          <p:cNvSpPr txBox="1"/>
          <p:nvPr/>
        </p:nvSpPr>
        <p:spPr>
          <a:xfrm>
            <a:off x="2521531" y="3851558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11001101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BD83-4864-47BF-B8F7-1DFB876E4CED}"/>
              </a:ext>
            </a:extLst>
          </p:cNvPr>
          <p:cNvSpPr txBox="1"/>
          <p:nvPr/>
        </p:nvSpPr>
        <p:spPr>
          <a:xfrm>
            <a:off x="3532911" y="3089563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Input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3C2E-53A8-4306-BDFA-A760C644F8CB}"/>
              </a:ext>
            </a:extLst>
          </p:cNvPr>
          <p:cNvSpPr txBox="1"/>
          <p:nvPr/>
        </p:nvSpPr>
        <p:spPr>
          <a:xfrm>
            <a:off x="6802837" y="4876247"/>
            <a:ext cx="34913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11111111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B7D0-A96A-481C-B632-7ED303FD0764}"/>
              </a:ext>
            </a:extLst>
          </p:cNvPr>
          <p:cNvSpPr txBox="1"/>
          <p:nvPr/>
        </p:nvSpPr>
        <p:spPr>
          <a:xfrm>
            <a:off x="7814217" y="4114252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Output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2A559-A5E2-48BC-9E67-6868FA49F7B4}"/>
              </a:ext>
            </a:extLst>
          </p:cNvPr>
          <p:cNvSpPr txBox="1"/>
          <p:nvPr/>
        </p:nvSpPr>
        <p:spPr>
          <a:xfrm>
            <a:off x="3719945" y="48349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|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F9EAE-2E68-4F6E-B72F-5BF0F7DA0C35}"/>
              </a:ext>
            </a:extLst>
          </p:cNvPr>
          <p:cNvSpPr txBox="1"/>
          <p:nvPr/>
        </p:nvSpPr>
        <p:spPr>
          <a:xfrm>
            <a:off x="2521529" y="5860475"/>
            <a:ext cx="349134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00110011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7D4F6-3BE0-4B68-A11E-50074B584D03}"/>
              </a:ext>
            </a:extLst>
          </p:cNvPr>
          <p:cNvSpPr txBox="1"/>
          <p:nvPr/>
        </p:nvSpPr>
        <p:spPr>
          <a:xfrm>
            <a:off x="680321" y="385155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205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2EB5C-F6D5-429F-8614-AD0B67067CF9}"/>
              </a:ext>
            </a:extLst>
          </p:cNvPr>
          <p:cNvSpPr txBox="1"/>
          <p:nvPr/>
        </p:nvSpPr>
        <p:spPr>
          <a:xfrm>
            <a:off x="680321" y="5860475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51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66130-5C99-4D09-9FA5-D401F4293A73}"/>
              </a:ext>
            </a:extLst>
          </p:cNvPr>
          <p:cNvSpPr txBox="1"/>
          <p:nvPr/>
        </p:nvSpPr>
        <p:spPr>
          <a:xfrm>
            <a:off x="10485647" y="487624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>
                <a:latin typeface="Barlow" panose="00000500000000000000" pitchFamily="2" charset="0"/>
              </a:rPr>
              <a:t>25</a:t>
            </a:r>
            <a:r>
              <a:rPr lang="en-IN" sz="4800" dirty="0">
                <a:latin typeface="Barlow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4958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1287-8D6C-4123-82DC-882B7FBA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XOR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E9E9-5C8C-4FEB-B899-11EA0976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18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 bit if both any one of the operand is 1 else 0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6529-BC9F-4ECD-BF7B-4F21CDD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EF51-7C51-41E3-9D5D-BA714B30737D}"/>
              </a:ext>
            </a:extLst>
          </p:cNvPr>
          <p:cNvSpPr txBox="1"/>
          <p:nvPr/>
        </p:nvSpPr>
        <p:spPr>
          <a:xfrm>
            <a:off x="2521531" y="3851558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11001101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2BD83-4864-47BF-B8F7-1DFB876E4CED}"/>
              </a:ext>
            </a:extLst>
          </p:cNvPr>
          <p:cNvSpPr txBox="1"/>
          <p:nvPr/>
        </p:nvSpPr>
        <p:spPr>
          <a:xfrm>
            <a:off x="3532911" y="3089563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Input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3C2E-53A8-4306-BDFA-A760C644F8CB}"/>
              </a:ext>
            </a:extLst>
          </p:cNvPr>
          <p:cNvSpPr txBox="1"/>
          <p:nvPr/>
        </p:nvSpPr>
        <p:spPr>
          <a:xfrm>
            <a:off x="6802837" y="4876247"/>
            <a:ext cx="34913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01111111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B7D0-A96A-481C-B632-7ED303FD0764}"/>
              </a:ext>
            </a:extLst>
          </p:cNvPr>
          <p:cNvSpPr txBox="1"/>
          <p:nvPr/>
        </p:nvSpPr>
        <p:spPr>
          <a:xfrm>
            <a:off x="7814217" y="4114252"/>
            <a:ext cx="14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Output</a:t>
            </a:r>
            <a:endParaRPr lang="en-US" sz="3200" dirty="0">
              <a:latin typeface="Barlow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2A559-A5E2-48BC-9E67-6868FA49F7B4}"/>
              </a:ext>
            </a:extLst>
          </p:cNvPr>
          <p:cNvSpPr txBox="1"/>
          <p:nvPr/>
        </p:nvSpPr>
        <p:spPr>
          <a:xfrm>
            <a:off x="3719945" y="48349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^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F9EAE-2E68-4F6E-B72F-5BF0F7DA0C35}"/>
              </a:ext>
            </a:extLst>
          </p:cNvPr>
          <p:cNvSpPr txBox="1"/>
          <p:nvPr/>
        </p:nvSpPr>
        <p:spPr>
          <a:xfrm>
            <a:off x="2521529" y="5860475"/>
            <a:ext cx="349134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10110010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7D4F6-3BE0-4B68-A11E-50074B584D03}"/>
              </a:ext>
            </a:extLst>
          </p:cNvPr>
          <p:cNvSpPr txBox="1"/>
          <p:nvPr/>
        </p:nvSpPr>
        <p:spPr>
          <a:xfrm>
            <a:off x="680321" y="385155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205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2EB5C-F6D5-429F-8614-AD0B67067CF9}"/>
              </a:ext>
            </a:extLst>
          </p:cNvPr>
          <p:cNvSpPr txBox="1"/>
          <p:nvPr/>
        </p:nvSpPr>
        <p:spPr>
          <a:xfrm>
            <a:off x="680321" y="5860475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66130-5C99-4D09-9FA5-D401F4293A73}"/>
              </a:ext>
            </a:extLst>
          </p:cNvPr>
          <p:cNvSpPr txBox="1"/>
          <p:nvPr/>
        </p:nvSpPr>
        <p:spPr>
          <a:xfrm>
            <a:off x="10485647" y="4876247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521252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2AAE-A2B8-4806-9449-EAE724BC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8BC5-68A3-42C3-8A62-9671D699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Improves Performance</a:t>
            </a:r>
          </a:p>
          <a:p>
            <a:r>
              <a:rPr lang="en-IN" dirty="0"/>
              <a:t>Faster Calculations (division / multiplication)</a:t>
            </a:r>
          </a:p>
          <a:p>
            <a:r>
              <a:rPr lang="en-IN" dirty="0"/>
              <a:t>Bit level Encryption and Decryption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D2A2-93D5-40C7-8DBB-B932D2ED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9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FD6-E8F8-42AA-8D96-0598EC8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Shift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DD388-34C1-4A6E-8364-1FABFB9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52E14-9229-4B2D-9A7A-15F592764429}"/>
              </a:ext>
            </a:extLst>
          </p:cNvPr>
          <p:cNvSpPr txBox="1"/>
          <p:nvPr/>
        </p:nvSpPr>
        <p:spPr>
          <a:xfrm>
            <a:off x="5846622" y="3006963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0C159-9111-4561-B12C-5C09247FA96E}"/>
              </a:ext>
            </a:extLst>
          </p:cNvPr>
          <p:cNvSpPr txBox="1"/>
          <p:nvPr/>
        </p:nvSpPr>
        <p:spPr>
          <a:xfrm>
            <a:off x="680321" y="3006963"/>
            <a:ext cx="4251897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byte a = 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47979-F81B-46E3-A8D2-C71BA0B6D946}"/>
              </a:ext>
            </a:extLst>
          </p:cNvPr>
          <p:cNvSpPr txBox="1"/>
          <p:nvPr/>
        </p:nvSpPr>
        <p:spPr>
          <a:xfrm>
            <a:off x="680320" y="4179760"/>
            <a:ext cx="4251898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int </a:t>
            </a:r>
            <a:r>
              <a:rPr lang="en-IN" sz="4800" dirty="0" err="1">
                <a:latin typeface="Barlow" panose="00000500000000000000" pitchFamily="2" charset="0"/>
              </a:rPr>
              <a:t>i</a:t>
            </a:r>
            <a:r>
              <a:rPr lang="en-IN" sz="4800" dirty="0">
                <a:latin typeface="Barlow" panose="00000500000000000000" pitchFamily="2" charset="0"/>
              </a:rPr>
              <a:t> = a &lt;&lt;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68801-F537-4C99-BD49-B980B3EEF183}"/>
              </a:ext>
            </a:extLst>
          </p:cNvPr>
          <p:cNvSpPr txBox="1"/>
          <p:nvPr/>
        </p:nvSpPr>
        <p:spPr>
          <a:xfrm>
            <a:off x="5846621" y="4179760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E763C-0929-416E-AE6A-ACB0F21E81DD}"/>
              </a:ext>
            </a:extLst>
          </p:cNvPr>
          <p:cNvSpPr txBox="1"/>
          <p:nvPr/>
        </p:nvSpPr>
        <p:spPr>
          <a:xfrm>
            <a:off x="9746926" y="41797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A9ABF-C793-4EC8-A3B0-0C698DC43615}"/>
              </a:ext>
            </a:extLst>
          </p:cNvPr>
          <p:cNvSpPr txBox="1"/>
          <p:nvPr/>
        </p:nvSpPr>
        <p:spPr>
          <a:xfrm>
            <a:off x="5846621" y="5357259"/>
            <a:ext cx="5999017" cy="8309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00000001 00000000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93147-11F3-46CC-8279-231A5FF939B9}"/>
              </a:ext>
            </a:extLst>
          </p:cNvPr>
          <p:cNvSpPr txBox="1"/>
          <p:nvPr/>
        </p:nvSpPr>
        <p:spPr>
          <a:xfrm>
            <a:off x="3290453" y="5352556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7630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FD6-E8F8-42AA-8D96-0598EC8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Shift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DD388-34C1-4A6E-8364-1FABFB9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52E14-9229-4B2D-9A7A-15F592764429}"/>
              </a:ext>
            </a:extLst>
          </p:cNvPr>
          <p:cNvSpPr txBox="1"/>
          <p:nvPr/>
        </p:nvSpPr>
        <p:spPr>
          <a:xfrm>
            <a:off x="6930609" y="3006963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0C159-9111-4561-B12C-5C09247FA96E}"/>
              </a:ext>
            </a:extLst>
          </p:cNvPr>
          <p:cNvSpPr txBox="1"/>
          <p:nvPr/>
        </p:nvSpPr>
        <p:spPr>
          <a:xfrm>
            <a:off x="680321" y="3006963"/>
            <a:ext cx="5841327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byte a = 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47979-F81B-46E3-A8D2-C71BA0B6D946}"/>
              </a:ext>
            </a:extLst>
          </p:cNvPr>
          <p:cNvSpPr txBox="1"/>
          <p:nvPr/>
        </p:nvSpPr>
        <p:spPr>
          <a:xfrm>
            <a:off x="680320" y="4179760"/>
            <a:ext cx="5841328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byte b = (byte) (a &lt;&lt;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68801-F537-4C99-BD49-B980B3EEF183}"/>
              </a:ext>
            </a:extLst>
          </p:cNvPr>
          <p:cNvSpPr txBox="1"/>
          <p:nvPr/>
        </p:nvSpPr>
        <p:spPr>
          <a:xfrm>
            <a:off x="6930608" y="4179760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E763C-0929-416E-AE6A-ACB0F21E81DD}"/>
              </a:ext>
            </a:extLst>
          </p:cNvPr>
          <p:cNvSpPr txBox="1"/>
          <p:nvPr/>
        </p:nvSpPr>
        <p:spPr>
          <a:xfrm>
            <a:off x="10830913" y="41797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A9ABF-C793-4EC8-A3B0-0C698DC43615}"/>
              </a:ext>
            </a:extLst>
          </p:cNvPr>
          <p:cNvSpPr txBox="1"/>
          <p:nvPr/>
        </p:nvSpPr>
        <p:spPr>
          <a:xfrm>
            <a:off x="6930609" y="5352557"/>
            <a:ext cx="4882834" cy="8309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BC9DE-303A-4FB0-864E-4758DDA42402}"/>
              </a:ext>
            </a:extLst>
          </p:cNvPr>
          <p:cNvSpPr txBox="1"/>
          <p:nvPr/>
        </p:nvSpPr>
        <p:spPr>
          <a:xfrm>
            <a:off x="4879883" y="5371114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534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6" grpId="0" animBg="1"/>
      <p:bldP spid="1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FD6-E8F8-42AA-8D96-0598EC8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Shift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DD388-34C1-4A6E-8364-1FABFB9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52E14-9229-4B2D-9A7A-15F592764429}"/>
              </a:ext>
            </a:extLst>
          </p:cNvPr>
          <p:cNvSpPr txBox="1"/>
          <p:nvPr/>
        </p:nvSpPr>
        <p:spPr>
          <a:xfrm>
            <a:off x="5846622" y="3006963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0C159-9111-4561-B12C-5C09247FA96E}"/>
              </a:ext>
            </a:extLst>
          </p:cNvPr>
          <p:cNvSpPr txBox="1"/>
          <p:nvPr/>
        </p:nvSpPr>
        <p:spPr>
          <a:xfrm>
            <a:off x="680321" y="3006963"/>
            <a:ext cx="4251897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byte a </a:t>
            </a:r>
            <a:r>
              <a:rPr lang="en-IN" sz="4800">
                <a:latin typeface="Barlow" panose="00000500000000000000" pitchFamily="2" charset="0"/>
              </a:rPr>
              <a:t>= 64</a:t>
            </a:r>
            <a:endParaRPr lang="en-IN" sz="4800" dirty="0">
              <a:latin typeface="Barlow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47979-F81B-46E3-A8D2-C71BA0B6D946}"/>
              </a:ext>
            </a:extLst>
          </p:cNvPr>
          <p:cNvSpPr txBox="1"/>
          <p:nvPr/>
        </p:nvSpPr>
        <p:spPr>
          <a:xfrm>
            <a:off x="680320" y="4179760"/>
            <a:ext cx="4251898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800" dirty="0">
                <a:latin typeface="Barlow" panose="00000500000000000000" pitchFamily="2" charset="0"/>
              </a:rPr>
              <a:t>int </a:t>
            </a:r>
            <a:r>
              <a:rPr lang="en-IN" sz="4800" dirty="0" err="1">
                <a:latin typeface="Barlow" panose="00000500000000000000" pitchFamily="2" charset="0"/>
              </a:rPr>
              <a:t>i</a:t>
            </a:r>
            <a:r>
              <a:rPr lang="en-IN" sz="4800" dirty="0">
                <a:latin typeface="Barlow" panose="00000500000000000000" pitchFamily="2" charset="0"/>
              </a:rPr>
              <a:t> = a &gt;&gt;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68801-F537-4C99-BD49-B980B3EEF183}"/>
              </a:ext>
            </a:extLst>
          </p:cNvPr>
          <p:cNvSpPr txBox="1"/>
          <p:nvPr/>
        </p:nvSpPr>
        <p:spPr>
          <a:xfrm>
            <a:off x="5846621" y="4179760"/>
            <a:ext cx="3491345" cy="830997"/>
          </a:xfrm>
          <a:prstGeom prst="rect">
            <a:avLst/>
          </a:prstGeom>
          <a:solidFill>
            <a:srgbClr val="A4123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01000000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E763C-0929-416E-AE6A-ACB0F21E81DD}"/>
              </a:ext>
            </a:extLst>
          </p:cNvPr>
          <p:cNvSpPr txBox="1"/>
          <p:nvPr/>
        </p:nvSpPr>
        <p:spPr>
          <a:xfrm>
            <a:off x="9746926" y="4179760"/>
            <a:ext cx="1094511" cy="83099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A9ABF-C793-4EC8-A3B0-0C698DC43615}"/>
              </a:ext>
            </a:extLst>
          </p:cNvPr>
          <p:cNvSpPr txBox="1"/>
          <p:nvPr/>
        </p:nvSpPr>
        <p:spPr>
          <a:xfrm>
            <a:off x="5846622" y="5352557"/>
            <a:ext cx="6036984" cy="8309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00000000 00001000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5C5E5-640C-44E0-B67C-A47D11D981CA}"/>
              </a:ext>
            </a:extLst>
          </p:cNvPr>
          <p:cNvSpPr txBox="1"/>
          <p:nvPr/>
        </p:nvSpPr>
        <p:spPr>
          <a:xfrm>
            <a:off x="3290453" y="5352556"/>
            <a:ext cx="1641765" cy="8309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Barlow" panose="00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12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6" grpId="0" animBg="1"/>
      <p:bldP spid="18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94B1-4DB1-4EC5-91C6-F0D44D81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– Shift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66CE-034D-4362-93A0-0346B84F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Mixing of Colours </a:t>
            </a:r>
          </a:p>
          <a:p>
            <a:r>
              <a:rPr lang="en-IN" dirty="0"/>
              <a:t>Encryption and Decryption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1C83-7B68-4C21-A882-E6D78E9A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21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762-6F05-4005-8713-074D5883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AEBADE-ABF7-4858-A92E-D365B869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2495"/>
              </p:ext>
            </p:extLst>
          </p:nvPr>
        </p:nvGraphicFramePr>
        <p:xfrm>
          <a:off x="346365" y="2336800"/>
          <a:ext cx="11346872" cy="41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1F6D-1F24-4C47-A9DA-76E0971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B6301B01-BF11-4916-8E77-EB80B6003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3107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4FA4-FD3C-44C1-8757-F2CFA958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Buzzwords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CDE942-BBC6-414C-91CA-3EB1F5B62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12037"/>
              </p:ext>
            </p:extLst>
          </p:nvPr>
        </p:nvGraphicFramePr>
        <p:xfrm>
          <a:off x="1" y="2078182"/>
          <a:ext cx="11928764" cy="437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777F5-199D-422B-920C-A28565A1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84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762-6F05-4005-8713-074D5883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AEBADE-ABF7-4858-A92E-D365B869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59953"/>
              </p:ext>
            </p:extLst>
          </p:nvPr>
        </p:nvGraphicFramePr>
        <p:xfrm>
          <a:off x="346365" y="2336800"/>
          <a:ext cx="11346872" cy="41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1F6D-1F24-4C47-A9DA-76E0971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FF1884EA-52DA-4A72-AD77-86ED7B60B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8371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5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AD4C-508F-4775-B3E3-A20D5039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D747D9-624D-4194-8AF7-1D2ECA8BC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23255"/>
              </p:ext>
            </p:extLst>
          </p:nvPr>
        </p:nvGraphicFramePr>
        <p:xfrm>
          <a:off x="681038" y="2336800"/>
          <a:ext cx="9613902" cy="30526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2317">
                  <a:extLst>
                    <a:ext uri="{9D8B030D-6E8A-4147-A177-3AD203B41FA5}">
                      <a16:colId xmlns:a16="http://schemas.microsoft.com/office/drawing/2014/main" val="1346202646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1250892652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4170816828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605895997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3864557018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4034015474"/>
                    </a:ext>
                  </a:extLst>
                </a:gridCol>
              </a:tblGrid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|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&amp;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A ^ B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~A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33129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 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62805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484967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22689"/>
                  </a:ext>
                </a:extLst>
              </a:tr>
              <a:tr h="61052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True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Barlow" panose="00000500000000000000" pitchFamily="2" charset="0"/>
                        </a:rPr>
                        <a:t>False</a:t>
                      </a:r>
                      <a:endParaRPr lang="en-US" sz="2800" dirty="0">
                        <a:latin typeface="Barlow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3217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44CD-C8C0-4E10-B3A3-444DA641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5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5701-AE58-4444-B5E0-0BEAB9F1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Operator </a:t>
            </a:r>
            <a:r>
              <a:rPr lang="en-IN" dirty="0"/>
              <a:t>Precedence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A0F1-97F8-4200-9EE0-077530B0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E06C06-6974-4471-948E-522F1F8A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13867"/>
              </p:ext>
            </p:extLst>
          </p:nvPr>
        </p:nvGraphicFramePr>
        <p:xfrm>
          <a:off x="680321" y="2004361"/>
          <a:ext cx="11203284" cy="4829175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457105">
                  <a:extLst>
                    <a:ext uri="{9D8B030D-6E8A-4147-A177-3AD203B41FA5}">
                      <a16:colId xmlns:a16="http://schemas.microsoft.com/office/drawing/2014/main" val="4125293369"/>
                    </a:ext>
                  </a:extLst>
                </a:gridCol>
                <a:gridCol w="1457105">
                  <a:extLst>
                    <a:ext uri="{9D8B030D-6E8A-4147-A177-3AD203B41FA5}">
                      <a16:colId xmlns:a16="http://schemas.microsoft.com/office/drawing/2014/main" val="756724085"/>
                    </a:ext>
                  </a:extLst>
                </a:gridCol>
                <a:gridCol w="1223094">
                  <a:extLst>
                    <a:ext uri="{9D8B030D-6E8A-4147-A177-3AD203B41FA5}">
                      <a16:colId xmlns:a16="http://schemas.microsoft.com/office/drawing/2014/main" val="2060557160"/>
                    </a:ext>
                  </a:extLst>
                </a:gridCol>
                <a:gridCol w="1413196">
                  <a:extLst>
                    <a:ext uri="{9D8B030D-6E8A-4147-A177-3AD203B41FA5}">
                      <a16:colId xmlns:a16="http://schemas.microsoft.com/office/drawing/2014/main" val="3622913735"/>
                    </a:ext>
                  </a:extLst>
                </a:gridCol>
                <a:gridCol w="1413196">
                  <a:extLst>
                    <a:ext uri="{9D8B030D-6E8A-4147-A177-3AD203B41FA5}">
                      <a16:colId xmlns:a16="http://schemas.microsoft.com/office/drawing/2014/main" val="1613886499"/>
                    </a:ext>
                  </a:extLst>
                </a:gridCol>
                <a:gridCol w="1413196">
                  <a:extLst>
                    <a:ext uri="{9D8B030D-6E8A-4147-A177-3AD203B41FA5}">
                      <a16:colId xmlns:a16="http://schemas.microsoft.com/office/drawing/2014/main" val="2036113401"/>
                    </a:ext>
                  </a:extLst>
                </a:gridCol>
                <a:gridCol w="1413196">
                  <a:extLst>
                    <a:ext uri="{9D8B030D-6E8A-4147-A177-3AD203B41FA5}">
                      <a16:colId xmlns:a16="http://schemas.microsoft.com/office/drawing/2014/main" val="3213743642"/>
                    </a:ext>
                  </a:extLst>
                </a:gridCol>
                <a:gridCol w="1413196">
                  <a:extLst>
                    <a:ext uri="{9D8B030D-6E8A-4147-A177-3AD203B41FA5}">
                      <a16:colId xmlns:a16="http://schemas.microsoft.com/office/drawing/2014/main" val="1565599578"/>
                    </a:ext>
                  </a:extLst>
                </a:gridCol>
              </a:tblGrid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++ (postfix)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-- (postfix)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68941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++ (prefix)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-- (prefix)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~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!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+ (unary)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– (unary)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(type-cast)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64133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*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/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%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56861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=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+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-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22616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&gt;&gt;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&gt;&gt;&gt;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&lt;&lt;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8583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&gt;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&gt;=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&lt;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&lt;=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instanceof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702149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==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!=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41703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&amp;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05561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^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02290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|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00683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&amp;&amp;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51558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||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91717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13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?: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80588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14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−&gt;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58165"/>
                  </a:ext>
                </a:extLst>
              </a:tr>
              <a:tr h="294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50" b="0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15</a:t>
                      </a:r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50" b="0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op=</a:t>
                      </a:r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50" b="0" i="0" u="none" strike="noStrike" dirty="0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A41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4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30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96B26-545B-4AFA-9589-6036102A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F41FFD-743E-4CE8-ABC9-2FD3B9A02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7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B9B2-157D-48F2-9004-A5627B54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23AA4D-4E57-4BC1-B06B-DF5D3CE31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34207"/>
              </p:ext>
            </p:extLst>
          </p:nvPr>
        </p:nvGraphicFramePr>
        <p:xfrm>
          <a:off x="346365" y="2322945"/>
          <a:ext cx="11111344" cy="439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4591-BFE3-4AD0-AFFC-A556E9B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C8960B-44F9-48BF-AF40-30A36882A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DBC8960B-44F9-48BF-AF40-30A36882A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DBC8960B-44F9-48BF-AF40-30A36882A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DBC8960B-44F9-48BF-AF40-30A36882A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5A0108-7D73-4D15-8C7E-F2738EA2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EB5A0108-7D73-4D15-8C7E-F2738EA29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EB5A0108-7D73-4D15-8C7E-F2738EA2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EB5A0108-7D73-4D15-8C7E-F2738EA2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BC27B8-D0AF-4A01-81AD-06ADDFE6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17BC27B8-D0AF-4A01-81AD-06ADDFE62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17BC27B8-D0AF-4A01-81AD-06ADDFE6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17BC27B8-D0AF-4A01-81AD-06ADDFE6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935300-B5FE-4AE2-BD0B-D4E9CBD8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D6935300-B5FE-4AE2-BD0B-D4E9CBD86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D6935300-B5FE-4AE2-BD0B-D4E9CBD8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D6935300-B5FE-4AE2-BD0B-D4E9CBD8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A28A50-2C75-41B6-A75C-4B0D27AF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06A28A50-2C75-41B6-A75C-4B0D27AFE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06A28A50-2C75-41B6-A75C-4B0D27AF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06A28A50-2C75-41B6-A75C-4B0D27AF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4B238D-BD26-4B29-B987-818B29D61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744B238D-BD26-4B29-B987-818B29D61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744B238D-BD26-4B29-B987-818B29D61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744B238D-BD26-4B29-B987-818B29D61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CFC3C6-8CAB-40FC-B44B-DBF0F395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88CFC3C6-8CAB-40FC-B44B-DBF0F3952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88CFC3C6-8CAB-40FC-B44B-DBF0F395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88CFC3C6-8CAB-40FC-B44B-DBF0F3952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B8EDE1-DB7B-4C20-B8BB-1DBBE334A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41B8EDE1-DB7B-4C20-B8BB-1DBBE334A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41B8EDE1-DB7B-4C20-B8BB-1DBBE334A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41B8EDE1-DB7B-4C20-B8BB-1DBBE334A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6F9FF8-5784-47CD-A8C3-9A474BA2B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096F9FF8-5784-47CD-A8C3-9A474BA2B2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096F9FF8-5784-47CD-A8C3-9A474BA2B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096F9FF8-5784-47CD-A8C3-9A474BA2B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EA5248-4388-4403-B691-A206861F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1BEA5248-4388-4403-B691-A206861F7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1BEA5248-4388-4403-B691-A206861F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1BEA5248-4388-4403-B691-A206861F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666CC8-F179-4601-B89E-E87E2AF63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5B666CC8-F179-4601-B89E-E87E2AF63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5B666CC8-F179-4601-B89E-E87E2AF63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5B666CC8-F179-4601-B89E-E87E2AF63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9FE5E-7B0A-4B0D-BC07-92038FA46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graphicEl>
                                              <a:dgm id="{42C9FE5E-7B0A-4B0D-BC07-92038FA46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42C9FE5E-7B0A-4B0D-BC07-92038FA46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42C9FE5E-7B0A-4B0D-BC07-92038FA46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9E30E-B709-48E5-813B-1F44CBD09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8F89E30E-B709-48E5-813B-1F44CBD09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8F89E30E-B709-48E5-813B-1F44CBD09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graphicEl>
                                              <a:dgm id="{8F89E30E-B709-48E5-813B-1F44CBD09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C33FBE-6B73-4431-8D39-0718B3CB0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graphicEl>
                                              <a:dgm id="{9CC33FBE-6B73-4431-8D39-0718B3CB0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graphicEl>
                                              <a:dgm id="{9CC33FBE-6B73-4431-8D39-0718B3CB0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9CC33FBE-6B73-4431-8D39-0718B3CB0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65B3-9EBE-4EA4-B65C-366C14D3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51D64-2231-4BC6-999D-77FB67D2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8" name="Picture 4" descr="Decision Making in Java (if, if-else, switch, break, continue, jump) -  GeeksforGeeks">
            <a:extLst>
              <a:ext uri="{FF2B5EF4-FFF2-40B4-BE49-F238E27FC236}">
                <a16:creationId xmlns:a16="http://schemas.microsoft.com/office/drawing/2014/main" id="{6264CEB4-CEF7-46E5-A9FD-8E25854A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91" y="2322802"/>
            <a:ext cx="3657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7DA756-D485-4834-9437-7D1F60B30C04}"/>
              </a:ext>
            </a:extLst>
          </p:cNvPr>
          <p:cNvSpPr/>
          <p:nvPr/>
        </p:nvSpPr>
        <p:spPr>
          <a:xfrm>
            <a:off x="7689273" y="3664527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if</a:t>
            </a:r>
            <a:endParaRPr lang="en-US" sz="3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91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9455-51D5-484C-AC23-D21A9C8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945A-D4EC-4DE6-8AB4-8D58422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28B22E-CE5C-4FB5-9ED5-4297960D8D95}"/>
              </a:ext>
            </a:extLst>
          </p:cNvPr>
          <p:cNvSpPr/>
          <p:nvPr/>
        </p:nvSpPr>
        <p:spPr>
          <a:xfrm>
            <a:off x="8756073" y="3456708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If else </a:t>
            </a:r>
            <a:endParaRPr lang="en-US" sz="3600" dirty="0"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8BA80-8421-4166-950F-DA7F5041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55" y="2216244"/>
            <a:ext cx="6019366" cy="45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2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BDD-DF02-43A6-9C93-2C546B8B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E8B3-3AED-49AC-AFD6-091EEC16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910FC1-16DF-4DCA-BC86-5079A83090EF}"/>
              </a:ext>
            </a:extLst>
          </p:cNvPr>
          <p:cNvSpPr/>
          <p:nvPr/>
        </p:nvSpPr>
        <p:spPr>
          <a:xfrm>
            <a:off x="7689273" y="3664527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switch</a:t>
            </a:r>
            <a:endParaRPr lang="en-US" sz="3600" dirty="0">
              <a:latin typeface="Barlow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1555B-9DA8-49CB-BD6A-DB35FCF4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89" y="1989048"/>
            <a:ext cx="4998893" cy="48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2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A700-4724-4A7C-872A-26D233F9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08B7-E327-4BD4-B048-A4ECA16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AD0C-A5AD-4675-92C7-3F961D84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4"/>
          <a:stretch/>
        </p:blipFill>
        <p:spPr>
          <a:xfrm>
            <a:off x="1759527" y="2108546"/>
            <a:ext cx="7770591" cy="47494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D5997A-7CDC-4328-B45C-7D368CFEB812}"/>
              </a:ext>
            </a:extLst>
          </p:cNvPr>
          <p:cNvSpPr/>
          <p:nvPr/>
        </p:nvSpPr>
        <p:spPr>
          <a:xfrm>
            <a:off x="9712036" y="4005291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For loop</a:t>
            </a:r>
            <a:endParaRPr lang="en-US" sz="3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12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686-03A6-413F-A12F-76135ED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F21B-D4B4-46B1-8252-0E1CBA23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1F863-CAF3-4F0B-B0C5-0B1D6B5C6FCC}"/>
              </a:ext>
            </a:extLst>
          </p:cNvPr>
          <p:cNvSpPr/>
          <p:nvPr/>
        </p:nvSpPr>
        <p:spPr>
          <a:xfrm>
            <a:off x="9712036" y="4005291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while loop</a:t>
            </a:r>
            <a:endParaRPr lang="en-US" sz="3600" dirty="0">
              <a:latin typeface="Barlow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4CF70-1D90-45A0-962A-55842D71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72" y="2099563"/>
            <a:ext cx="5891656" cy="47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3C3-893B-47BA-86F3-2C158DA8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E2BAB-370C-4721-8955-E4F7F928C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82565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534ED-3F27-42F6-9205-BEB6A02B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2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D048-975D-473F-9B8B-AD2F6FF9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66ED2-E4E9-4927-AAB2-B0193928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884E8-D57B-4A6C-856F-7A278F55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1" y="2251683"/>
            <a:ext cx="7772400" cy="41737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C22736-DEF7-4DDC-9441-A4AC13A5BB0E}"/>
              </a:ext>
            </a:extLst>
          </p:cNvPr>
          <p:cNvSpPr/>
          <p:nvPr/>
        </p:nvSpPr>
        <p:spPr>
          <a:xfrm>
            <a:off x="9712036" y="4005291"/>
            <a:ext cx="2286000" cy="9559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Barlow" panose="00000500000000000000" pitchFamily="2" charset="0"/>
              </a:rPr>
              <a:t>do while loop</a:t>
            </a:r>
            <a:endParaRPr lang="en-US" sz="3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B9B2-157D-48F2-9004-A5627B54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Statements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23AA4D-4E57-4BC1-B06B-DF5D3CE31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3875"/>
              </p:ext>
            </p:extLst>
          </p:nvPr>
        </p:nvGraphicFramePr>
        <p:xfrm>
          <a:off x="1289050" y="2322945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4591-BFE3-4AD0-AFFC-A556E9B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A4CA62A0-EF9B-48B1-B19C-3E55CFB17C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2A6053E-76B8-4A9F-93A5-84C8E9C24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EE7764-7D4A-4F91-ABAF-18E2A2736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D7EE7764-7D4A-4F91-ABAF-18E2A27364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D7EE7764-7D4A-4F91-ABAF-18E2A2736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D7EE7764-7D4A-4F91-ABAF-18E2A2736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257142-1311-45FE-9CB1-6A8A779AC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4257142-1311-45FE-9CB1-6A8A779AC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4257142-1311-45FE-9CB1-6A8A779AC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4257142-1311-45FE-9CB1-6A8A779AC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EC6366-4E7B-4C8D-8BB2-A205E3E2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C0EC6366-4E7B-4C8D-8BB2-A205E3E2F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C0EC6366-4E7B-4C8D-8BB2-A205E3E2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C0EC6366-4E7B-4C8D-8BB2-A205E3E2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3B84A1-5653-40D2-8140-A51E45F1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D3B84A1-5653-40D2-8140-A51E45F15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D3B84A1-5653-40D2-8140-A51E45F1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D3B84A1-5653-40D2-8140-A51E45F1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C7C4D8-D059-4CAE-8D84-FE70996B0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22C7C4D8-D059-4CAE-8D84-FE70996B0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22C7C4D8-D059-4CAE-8D84-FE70996B0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22C7C4D8-D059-4CAE-8D84-FE70996B0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2AEE31-31C7-4DB3-A00A-5BE1DA480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E82AEE31-31C7-4DB3-A00A-5BE1DA480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E82AEE31-31C7-4DB3-A00A-5BE1DA480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E82AEE31-31C7-4DB3-A00A-5BE1DA480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E3294A-412D-4F06-AA8F-FC6811A14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ECE3294A-412D-4F06-AA8F-FC6811A14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ECE3294A-412D-4F06-AA8F-FC6811A14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ECE3294A-412D-4F06-AA8F-FC6811A14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821B4A-9B5A-4762-B44A-CBD71F513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30821B4A-9B5A-4762-B44A-CBD71F513D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30821B4A-9B5A-4762-B44A-CBD71F513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30821B4A-9B5A-4762-B44A-CBD71F513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FBF027-282B-453F-AE63-A0372F5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B4398-2B1A-4159-A092-B770D62AD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1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559BCE-28E1-40A0-BA78-33C84E26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64CC-8ABE-4373-8B2A-EC7D4D90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of java</a:t>
            </a:r>
          </a:p>
          <a:p>
            <a:r>
              <a:rPr lang="en-IN" dirty="0"/>
              <a:t>Basis for Object Oriented Programming in java</a:t>
            </a:r>
          </a:p>
          <a:p>
            <a:r>
              <a:rPr lang="en-US" dirty="0"/>
              <a:t>Any java program must be encapsulated in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2105-07C7-4AD2-B2C9-17FCAA4B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6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C079-A24E-46A9-B949-B37D3A0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A068-3BF1-4AFE-B0CA-716E447B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5055"/>
            <a:ext cx="10611134" cy="4862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ClassName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/>
              <a:t>	type instanceVariable1;</a:t>
            </a:r>
          </a:p>
          <a:p>
            <a:pPr marL="0" indent="0">
              <a:buNone/>
            </a:pPr>
            <a:r>
              <a:rPr lang="en-IN" sz="2400" dirty="0"/>
              <a:t>	type instanceVariable2;</a:t>
            </a:r>
          </a:p>
          <a:p>
            <a:pPr marL="0" indent="0">
              <a:buNone/>
            </a:pPr>
            <a:r>
              <a:rPr lang="en-IN" sz="2400" dirty="0"/>
              <a:t>	…</a:t>
            </a:r>
          </a:p>
          <a:p>
            <a:pPr marL="0" indent="0">
              <a:buNone/>
            </a:pPr>
            <a:r>
              <a:rPr lang="en-IN" sz="2400" dirty="0"/>
              <a:t>	type </a:t>
            </a:r>
            <a:r>
              <a:rPr lang="en-IN" sz="2400" dirty="0" err="1"/>
              <a:t>instanceVariablen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r>
              <a:rPr lang="en-IN" sz="2400" dirty="0"/>
              <a:t>	type methodName1(parameter list) {</a:t>
            </a:r>
          </a:p>
          <a:p>
            <a:pPr marL="0" indent="0">
              <a:buNone/>
            </a:pPr>
            <a:r>
              <a:rPr lang="en-IN" sz="2400" dirty="0"/>
              <a:t>		//statements;</a:t>
            </a:r>
          </a:p>
          <a:p>
            <a:pPr marL="0" indent="0">
              <a:buNone/>
            </a:pPr>
            <a:r>
              <a:rPr lang="en-IN" sz="2400" dirty="0"/>
              <a:t>	}</a:t>
            </a:r>
          </a:p>
          <a:p>
            <a:pPr marL="0" indent="0">
              <a:buNone/>
            </a:pPr>
            <a:r>
              <a:rPr lang="en-IN" sz="2400" dirty="0"/>
              <a:t>	type methodName2(parameter list) {</a:t>
            </a:r>
          </a:p>
          <a:p>
            <a:pPr marL="0" indent="0">
              <a:buNone/>
            </a:pPr>
            <a:r>
              <a:rPr lang="en-IN" sz="2400" dirty="0"/>
              <a:t>		//statements;</a:t>
            </a:r>
          </a:p>
          <a:p>
            <a:pPr marL="0" indent="0">
              <a:buNone/>
            </a:pPr>
            <a:r>
              <a:rPr lang="en-IN" sz="2400" dirty="0"/>
              <a:t>	}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B38C-9260-4CD3-AF79-30D536E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6FA0-0D4F-44D0-BC97-4535F2C5BD74}"/>
              </a:ext>
            </a:extLst>
          </p:cNvPr>
          <p:cNvSpPr txBox="1"/>
          <p:nvPr/>
        </p:nvSpPr>
        <p:spPr>
          <a:xfrm>
            <a:off x="6996546" y="2216726"/>
            <a:ext cx="3463636" cy="2862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>
                <a:latin typeface="Barlow" panose="00000500000000000000" pitchFamily="2" charset="0"/>
              </a:rPr>
              <a:t>class Box {</a:t>
            </a:r>
          </a:p>
          <a:p>
            <a:r>
              <a:rPr lang="en-IN" sz="3600" dirty="0">
                <a:latin typeface="Barlow" panose="00000500000000000000" pitchFamily="2" charset="0"/>
              </a:rPr>
              <a:t>	int height</a:t>
            </a:r>
          </a:p>
          <a:p>
            <a:r>
              <a:rPr lang="en-IN" sz="3600" dirty="0">
                <a:latin typeface="Barlow" panose="00000500000000000000" pitchFamily="2" charset="0"/>
              </a:rPr>
              <a:t>	int width;</a:t>
            </a:r>
          </a:p>
          <a:p>
            <a:r>
              <a:rPr lang="en-IN" sz="3600">
                <a:latin typeface="Barlow" panose="00000500000000000000" pitchFamily="2" charset="0"/>
              </a:rPr>
              <a:t>	int </a:t>
            </a:r>
            <a:r>
              <a:rPr lang="en-IN" sz="3600" dirty="0">
                <a:latin typeface="Barlow" panose="00000500000000000000" pitchFamily="2" charset="0"/>
              </a:rPr>
              <a:t>depth;</a:t>
            </a:r>
          </a:p>
          <a:p>
            <a:r>
              <a:rPr lang="en-IN" sz="3600" dirty="0">
                <a:latin typeface="Barlow" panose="00000500000000000000" pitchFamily="2" charset="0"/>
              </a:rPr>
              <a:t>}</a:t>
            </a:r>
            <a:endParaRPr lang="en-US" sz="3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9827-D93C-40A8-A8B6-1CB9AC33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31DC-1BF1-4D30-8DA1-3EA0445B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34043" cy="80810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&lt;</a:t>
            </a:r>
            <a:r>
              <a:rPr lang="en-IN" sz="3200" dirty="0">
                <a:solidFill>
                  <a:srgbClr val="FF0000"/>
                </a:solidFill>
              </a:rPr>
              <a:t>class name</a:t>
            </a:r>
            <a:r>
              <a:rPr lang="en-IN" sz="3200" dirty="0"/>
              <a:t>&gt; &lt;</a:t>
            </a:r>
            <a:r>
              <a:rPr lang="en-IN" sz="3200" dirty="0">
                <a:solidFill>
                  <a:srgbClr val="000066"/>
                </a:solidFill>
              </a:rPr>
              <a:t>object name</a:t>
            </a:r>
            <a:r>
              <a:rPr lang="en-IN" sz="3200" dirty="0"/>
              <a:t>&gt; = </a:t>
            </a:r>
            <a:r>
              <a:rPr lang="en-IN" sz="3200" dirty="0">
                <a:solidFill>
                  <a:srgbClr val="7030A0"/>
                </a:solidFill>
              </a:rPr>
              <a:t>new</a:t>
            </a:r>
            <a:r>
              <a:rPr lang="en-IN" sz="3200" dirty="0"/>
              <a:t> &lt;</a:t>
            </a:r>
            <a:r>
              <a:rPr lang="en-IN" sz="3200" dirty="0">
                <a:solidFill>
                  <a:srgbClr val="C00000"/>
                </a:solidFill>
              </a:rPr>
              <a:t>class name</a:t>
            </a:r>
            <a:r>
              <a:rPr lang="en-IN" sz="3200" dirty="0"/>
              <a:t>&gt;()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2C1E-7834-4457-98AD-63025858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3C22E4-E2FA-4D7A-8097-10DF242D4223}"/>
              </a:ext>
            </a:extLst>
          </p:cNvPr>
          <p:cNvSpPr txBox="1">
            <a:spLocks/>
          </p:cNvSpPr>
          <p:nvPr/>
        </p:nvSpPr>
        <p:spPr>
          <a:xfrm>
            <a:off x="694172" y="3666912"/>
            <a:ext cx="4196484" cy="8081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3200" dirty="0"/>
              <a:t>Box b1 = new Box();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9824D9-AAFA-4724-B9A0-A8B16B1D5CB6}"/>
              </a:ext>
            </a:extLst>
          </p:cNvPr>
          <p:cNvSpPr txBox="1">
            <a:spLocks/>
          </p:cNvSpPr>
          <p:nvPr/>
        </p:nvSpPr>
        <p:spPr>
          <a:xfrm>
            <a:off x="5203104" y="3637839"/>
            <a:ext cx="4196484" cy="80810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3200" dirty="0"/>
              <a:t>b1.width = 100;</a:t>
            </a:r>
            <a:endParaRPr lang="en-US" sz="3200" dirty="0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E0CB454E-3DCD-4061-8DC2-97031936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C6F0-2D39-4528-A694-6303EFC8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D6D2-F176-43D5-BCCB-64E06DB2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General Syntax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return type</a:t>
            </a:r>
            <a:r>
              <a:rPr lang="en-IN" dirty="0"/>
              <a:t> </a:t>
            </a:r>
            <a:r>
              <a:rPr lang="en-IN" dirty="0" err="1">
                <a:solidFill>
                  <a:schemeClr val="tx1"/>
                </a:solidFill>
                <a:highlight>
                  <a:srgbClr val="A4123F"/>
                </a:highlight>
              </a:rPr>
              <a:t>methodName</a:t>
            </a:r>
            <a:r>
              <a:rPr lang="en-IN" dirty="0"/>
              <a:t>(</a:t>
            </a:r>
            <a:r>
              <a:rPr lang="en-IN" dirty="0">
                <a:highlight>
                  <a:srgbClr val="C0C0C0"/>
                </a:highlight>
              </a:rPr>
              <a:t>parameter list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Statement1;</a:t>
            </a:r>
          </a:p>
          <a:p>
            <a:pPr lvl="1"/>
            <a:r>
              <a:rPr lang="en-IN" dirty="0"/>
              <a:t>Statement2;</a:t>
            </a:r>
          </a:p>
          <a:p>
            <a:pPr lvl="1"/>
            <a:r>
              <a:rPr lang="en-IN" dirty="0"/>
              <a:t>….</a:t>
            </a:r>
          </a:p>
          <a:p>
            <a:pPr lvl="1"/>
            <a:r>
              <a:rPr lang="en-IN" dirty="0" err="1"/>
              <a:t>Statementn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55A31-32ED-4764-B36E-E4C906A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D18942E-25F0-4EAE-9524-33CEB73F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5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9CE-4402-46FA-AC07-BB27A58F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9735-8054-4972-AAB7-233ABCC0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Initializes an object immediately upon creation.</a:t>
            </a:r>
          </a:p>
          <a:p>
            <a:r>
              <a:rPr lang="en-IN" dirty="0"/>
              <a:t>No return type</a:t>
            </a:r>
          </a:p>
          <a:p>
            <a:r>
              <a:rPr lang="en-IN" dirty="0"/>
              <a:t>Overloaded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65C6-4F4D-4E0F-A90A-F79808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9B68862-B4F1-4943-9850-BE3C71EE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A379-8620-4287-90BF-05D9D87C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C77-2496-498E-9CD0-22C234E9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03137"/>
            <a:ext cx="9613861" cy="3599316"/>
          </a:xfrm>
        </p:spPr>
        <p:txBody>
          <a:bodyPr/>
          <a:lstStyle/>
          <a:p>
            <a:r>
              <a:rPr lang="en-IN" dirty="0"/>
              <a:t>Do Nothing Constructor</a:t>
            </a:r>
          </a:p>
          <a:p>
            <a:r>
              <a:rPr lang="en-IN" dirty="0"/>
              <a:t>No Argument Constructor</a:t>
            </a:r>
          </a:p>
          <a:p>
            <a:r>
              <a:rPr lang="en-IN" dirty="0"/>
              <a:t>Parameterized Constructor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E496-49D4-4F48-ABAF-101730C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99338F9-02C3-4A02-90EA-2435E9BE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0D81-2D31-4A34-A63F-364E36D8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-&gt;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8E12-BDD6-443A-9CF3-F7E7C51E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Reference to the object on which the method was invoked</a:t>
            </a:r>
          </a:p>
          <a:p>
            <a:r>
              <a:rPr lang="en-IN" dirty="0"/>
              <a:t>To avoid redundancy</a:t>
            </a:r>
          </a:p>
          <a:p>
            <a:r>
              <a:rPr lang="en-IN" dirty="0"/>
              <a:t>Name-space Collisions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61149-01C5-4CE8-9A91-C0DCF643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E8B15AC-C8AD-41E9-BB15-F060F2E9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7631-A1E6-4605-8DF6-6E7533C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Terms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9780B4-58EF-410F-9227-0987B99E4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20167"/>
              </p:ext>
            </p:extLst>
          </p:nvPr>
        </p:nvGraphicFramePr>
        <p:xfrm>
          <a:off x="2364509" y="1513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C94C1-1D88-4FA3-8BB4-A791EC8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FD5AC5-104F-48A4-B085-CDCE38A8C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C57D3-1104-420E-A00A-EF9EFE557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EF59A1-7B0E-41CE-AC3F-846F43634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3455A3-5859-40D0-87FB-17E232B2A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9E670-1F86-4D7A-8D69-6D250E255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CCF926-20ED-45EC-88AF-A513C2A8D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 rev="1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6226-23DE-4C49-94DB-C0656C82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FCC-7EF2-4917-B746-AA30EEC8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 memory</a:t>
            </a:r>
          </a:p>
          <a:p>
            <a:r>
              <a:rPr lang="en-IN" dirty="0"/>
              <a:t>Deallocation of objects created using “new”</a:t>
            </a:r>
          </a:p>
          <a:p>
            <a:r>
              <a:rPr lang="en-IN" dirty="0"/>
              <a:t>finalize()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8C6C-C131-4061-B476-A0CC8880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9C271C2-5F19-4054-A674-F5FE9107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8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73C-99C0-4284-B406-4A9BE8C2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4C42-2319-43E5-A204-CDA538F7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  <a:p>
            <a:r>
              <a:rPr lang="en-IN" dirty="0"/>
              <a:t>Type</a:t>
            </a:r>
          </a:p>
          <a:p>
            <a:r>
              <a:rPr lang="en-IN" dirty="0"/>
              <a:t>Number of Arguments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081E-F804-4EBF-B695-6EDB2EF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03519DD-F500-46BE-97B2-ED56F683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492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D99E-CA46-4934-B54E-51D7419D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as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2625-C10E-4A35-828F-B767135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Objects passed to methods as parameters</a:t>
            </a:r>
          </a:p>
          <a:p>
            <a:r>
              <a:rPr lang="en-IN" dirty="0"/>
              <a:t>Return Objects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F30F-0B9C-4FEA-95EF-F7555D1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AB851F9-6346-4310-8D94-F39EE5AA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20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5FD-9B39-4492-A22D-540BC21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1B82-61C2-4583-91E4-70076BC5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Recursive Methods</a:t>
            </a:r>
          </a:p>
          <a:p>
            <a:endParaRPr lang="en-IN" dirty="0"/>
          </a:p>
          <a:p>
            <a:r>
              <a:rPr lang="en-IN" dirty="0"/>
              <a:t>Problem:</a:t>
            </a:r>
          </a:p>
          <a:p>
            <a:pPr lvl="1"/>
            <a:r>
              <a:rPr lang="en-IN" dirty="0"/>
              <a:t>Factorial with Recursion and Class</a:t>
            </a:r>
          </a:p>
          <a:p>
            <a:pPr lvl="1"/>
            <a:r>
              <a:rPr lang="en-IN" dirty="0"/>
              <a:t>Compute </a:t>
            </a:r>
            <a:r>
              <a:rPr lang="en-IN" dirty="0" err="1"/>
              <a:t>nPr</a:t>
            </a:r>
            <a:endParaRPr lang="en-IN" dirty="0"/>
          </a:p>
          <a:p>
            <a:pPr lvl="1"/>
            <a:r>
              <a:rPr lang="en-US" dirty="0"/>
              <a:t>Compute </a:t>
            </a:r>
            <a:r>
              <a:rPr lang="en-US" dirty="0" err="1"/>
              <a:t>nCr</a:t>
            </a:r>
            <a:endParaRPr lang="en-US" dirty="0"/>
          </a:p>
          <a:p>
            <a:pPr lvl="1"/>
            <a:r>
              <a:rPr lang="en-US" dirty="0"/>
              <a:t>Print array elements using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458F-3E2D-4069-8954-B26A708A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63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818-7D25-4E81-BA9A-A58F7F5D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Control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492705-EE9B-46EA-86FF-18ED8890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931757"/>
              </p:ext>
            </p:extLst>
          </p:nvPr>
        </p:nvGraphicFramePr>
        <p:xfrm>
          <a:off x="429491" y="2336800"/>
          <a:ext cx="11346873" cy="3665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9CB6-F696-44C5-A1A9-153B1E1D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31860E53-6F66-4677-BCE9-A1CA458E7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6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8B8-698B-4BD8-82CB-031F2503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A0F7-9F10-462C-989B-4D01EA1D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526072"/>
          </a:xfrm>
        </p:spPr>
        <p:txBody>
          <a:bodyPr/>
          <a:lstStyle/>
          <a:p>
            <a:r>
              <a:rPr lang="en-IN" dirty="0"/>
              <a:t>Access a member without the reference to any object</a:t>
            </a:r>
          </a:p>
          <a:p>
            <a:r>
              <a:rPr lang="en-IN" dirty="0"/>
              <a:t>main – static method, as it is called before any object exist.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72B2-F6A3-4508-8F88-C71FEDC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90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2CA-774F-4750-B0A9-6B2487F7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FCE3-2411-454C-BBCF-AE6AF540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661DF1-2A47-42B2-834B-3C28E2160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138835"/>
              </p:ext>
            </p:extLst>
          </p:nvPr>
        </p:nvGraphicFramePr>
        <p:xfrm>
          <a:off x="1824181" y="2051835"/>
          <a:ext cx="8128000" cy="42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886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BC8-52C6-48E4-ABA7-CB3FC418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5DC4-A600-4D52-AE82-6BD4989E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Directly calls other static methods only.</a:t>
            </a:r>
          </a:p>
          <a:p>
            <a:r>
              <a:rPr lang="en-IN" dirty="0"/>
              <a:t>Directly access static data</a:t>
            </a:r>
          </a:p>
          <a:p>
            <a:r>
              <a:rPr lang="en-IN" dirty="0"/>
              <a:t>Cannot refer to “this” or “super”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8D580-DEF7-4B31-AFB9-75617D0C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00FB371-8169-4D6C-9805-93C337D9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34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0D4-3A01-462E-B67D-4890B63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13CF-1A46-4CF2-87C2-14ACEA57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Value cannot be changed</a:t>
            </a:r>
          </a:p>
          <a:p>
            <a:r>
              <a:rPr lang="en-IN" dirty="0"/>
              <a:t>Initialize at the time of declaration</a:t>
            </a:r>
          </a:p>
          <a:p>
            <a:r>
              <a:rPr lang="en-IN" dirty="0"/>
              <a:t>Initialize the final variable using the class constructor</a:t>
            </a:r>
          </a:p>
          <a:p>
            <a:r>
              <a:rPr lang="en-IN" dirty="0"/>
              <a:t>E.g.</a:t>
            </a:r>
          </a:p>
          <a:p>
            <a:pPr lvl="1"/>
            <a:r>
              <a:rPr lang="en-IN" dirty="0"/>
              <a:t>final int EXCEPTION_1 = 10001;</a:t>
            </a:r>
          </a:p>
          <a:p>
            <a:pPr lvl="1"/>
            <a:r>
              <a:rPr lang="en-IN" dirty="0"/>
              <a:t>final int EXCEPTION_2 = 10002;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E74F-4417-4D86-8917-9B08464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6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0791-DFDC-4E85-B495-C36B0444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A0DC-0F95-44F8-A69D-95230040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4582"/>
            <a:ext cx="10528006" cy="4022363"/>
          </a:xfrm>
        </p:spPr>
        <p:txBody>
          <a:bodyPr>
            <a:normAutofit/>
          </a:bodyPr>
          <a:lstStyle/>
          <a:p>
            <a:r>
              <a:rPr lang="en-IN" dirty="0"/>
              <a:t>Class within another class</a:t>
            </a:r>
          </a:p>
          <a:p>
            <a:r>
              <a:rPr lang="en-IN" dirty="0"/>
              <a:t>Scope of nested class bounded by the scope of enclosing class</a:t>
            </a:r>
          </a:p>
          <a:p>
            <a:r>
              <a:rPr lang="en-IN" dirty="0"/>
              <a:t>If class B is defined within class A, then B does not exist independently of A</a:t>
            </a:r>
          </a:p>
          <a:p>
            <a:r>
              <a:rPr lang="en-IN" dirty="0"/>
              <a:t>Nested classes can either static or non-static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232C3-0AD0-4229-848F-B7B4C349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826BE68-791F-4499-BAE5-8626051D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3B1-41FE-488B-8E97-C63F7C7D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B978D-FC83-4F3B-8B3A-F9799B9B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15936DE-B65E-4820-A442-6A03E97FF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185031"/>
              </p:ext>
            </p:extLst>
          </p:nvPr>
        </p:nvGraphicFramePr>
        <p:xfrm>
          <a:off x="931621" y="1556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8893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2712-8BB7-4BB9-B2D0-4437EC47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3201-98F5-4EFC-87F6-7330696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26770" cy="39946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that is inherited is called a superclass</a:t>
            </a:r>
          </a:p>
          <a:p>
            <a:r>
              <a:rPr lang="en-US" dirty="0"/>
              <a:t>The class that does the inheriting is called a subclass</a:t>
            </a:r>
          </a:p>
          <a:p>
            <a:r>
              <a:rPr lang="en-US" dirty="0"/>
              <a:t>a subclass is a specialized version of a superclass</a:t>
            </a:r>
          </a:p>
          <a:p>
            <a:r>
              <a:rPr lang="en-US" dirty="0"/>
              <a:t>Subclass inherits all of the members defined by the superclass and adds its own, unique elements.</a:t>
            </a:r>
          </a:p>
          <a:p>
            <a:r>
              <a:rPr lang="en-US" dirty="0">
                <a:highlight>
                  <a:srgbClr val="FFFF00"/>
                </a:highlight>
              </a:rPr>
              <a:t>extends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D6D98-0499-494E-91CF-5925C73C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D71A7BF-39A2-4A1D-9347-14AFEA6D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142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460-D8F2-456C-AA58-5FEE3D7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Hierarchy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D8947E-37A2-415D-AC9F-E7957C9B4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55064"/>
              </p:ext>
            </p:extLst>
          </p:nvPr>
        </p:nvGraphicFramePr>
        <p:xfrm>
          <a:off x="681037" y="2336800"/>
          <a:ext cx="1004841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E2D11-AB98-4A53-9E3A-8580B97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581A8FBB-A95D-46D5-949C-8670C3E53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99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F5C7-03CF-4DED-B063-32C2DE0C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9B84-7E94-4772-8974-B374E2EB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43643" cy="39115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method in a subclass has the same name and type signature as a method in its superclass, then the method in the subclass is said to override the method in the superclass. </a:t>
            </a:r>
          </a:p>
          <a:p>
            <a:r>
              <a:rPr lang="en-US" dirty="0"/>
              <a:t>When an overridden method is called from within its subclass, it will always refer to the version of that method defined by the subclass</a:t>
            </a:r>
          </a:p>
          <a:p>
            <a:r>
              <a:rPr lang="en-US" dirty="0"/>
              <a:t>The version of the method defined by the superclass will be hidden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5D64-3881-4FB4-93CC-F8B1D132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AC854FB-D2C0-460A-8E77-85CEA06D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9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2A74-39BA-4EB9-A003-8CB53950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5AE4-CDB8-4EAE-BF02-E8CFA8CF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26770" cy="3599316"/>
          </a:xfrm>
        </p:spPr>
        <p:txBody>
          <a:bodyPr>
            <a:normAutofit/>
          </a:bodyPr>
          <a:lstStyle/>
          <a:p>
            <a:r>
              <a:rPr lang="en-US" dirty="0"/>
              <a:t>Superclass that declares the structure of a given abstraction without providing a complete implementation of every method</a:t>
            </a:r>
          </a:p>
          <a:p>
            <a:r>
              <a:rPr lang="en-US" dirty="0"/>
              <a:t>Superclass that only defines a generalized form that will be shared by all of its subclasses, leaving it to each subclass to fill in the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C968-3E51-4FD2-8355-46B92F5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DD30E6D-FD21-4B55-A6A9-DF7A7BDC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234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41E78-8939-4053-9418-AD9C973C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078ACB-E946-498C-8C43-BE3D5C445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2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ECEB-009E-4159-BE14-6C8DCAF0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471-1D4B-4974-871D-96BED391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Wrapper Class</a:t>
            </a:r>
          </a:p>
          <a:p>
            <a:r>
              <a:rPr lang="en-IN" dirty="0"/>
              <a:t>String str1 = “SIST”;</a:t>
            </a:r>
          </a:p>
          <a:p>
            <a:r>
              <a:rPr lang="en-IN" dirty="0"/>
              <a:t>String str2 = “ BE ” + “-CSE”;</a:t>
            </a:r>
          </a:p>
          <a:p>
            <a:r>
              <a:rPr lang="en-US" dirty="0"/>
              <a:t>String str3 = str1 + “ “ + str2;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77D4-33A5-45B2-A063-80BBBB3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420DB533-AC89-478D-8536-128BC3A9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64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E7C3-1399-4F6F-9253-1861B535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8E4B-B1E6-4144-A6C0-22A37B9C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61752" cy="2498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command-line argument is the information that directly follows the program’s name on the command line when it is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07B1D-6EE7-43F2-A25E-C5E947B8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9BF802F-9E31-42AE-B758-8EDB563D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3" y="855547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05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274E-A52C-49CB-BA6E-E9D1AE6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FF87-5F55-46A8-895D-895F1AC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08115" cy="359931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AutoNum type="arabicPeriod"/>
            </a:pPr>
            <a:r>
              <a:rPr lang="en-IN" dirty="0"/>
              <a:t>Pass two numbers as command line arguments. Compute basic arithmetic operations.</a:t>
            </a:r>
          </a:p>
          <a:p>
            <a:pPr marL="742950" indent="-742950">
              <a:buAutoNum type="arabicPeriod"/>
            </a:pPr>
            <a:r>
              <a:rPr lang="en-IN" dirty="0"/>
              <a:t>Using Inheritance and Abstract Class compute the </a:t>
            </a:r>
          </a:p>
          <a:p>
            <a:pPr marL="1200150" lvl="1" indent="-742950">
              <a:buAutoNum type="alphaLcPeriod"/>
            </a:pPr>
            <a:r>
              <a:rPr lang="en-IN" dirty="0"/>
              <a:t>area of square, parallelogram, rhombus, circle, triangle and rectangle</a:t>
            </a:r>
          </a:p>
          <a:p>
            <a:pPr marL="1200150" lvl="1" indent="-742950">
              <a:buAutoNum type="alphaLcPeriod"/>
            </a:pPr>
            <a:r>
              <a:rPr lang="en-IN" dirty="0"/>
              <a:t>volume of cone, cube, sphere, hemisphere and cylinder</a:t>
            </a:r>
          </a:p>
          <a:p>
            <a:pPr marL="742950" indent="-7429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A9973-9DE7-42AF-818A-3F8A2C59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1723-E5D9-4B3F-A9B3-9021625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MyFirstProgram.java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F7FB-C263-4AFB-B6F4-E3FE397D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/* First Java Program */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MyFirstProgram</a:t>
            </a:r>
            <a:r>
              <a:rPr lang="en-IN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>
                <a:solidFill>
                  <a:srgbClr val="C00000"/>
                </a:solidFill>
              </a:rPr>
              <a:t>public static void main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>
                <a:solidFill>
                  <a:srgbClr val="002060"/>
                </a:solidFill>
              </a:rPr>
              <a:t>String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[]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dirty="0" err="1">
                <a:solidFill>
                  <a:srgbClr val="002060"/>
                </a:solidFill>
              </a:rPr>
              <a:t>System</a:t>
            </a:r>
            <a:r>
              <a:rPr lang="en-IN" dirty="0" err="1">
                <a:solidFill>
                  <a:schemeClr val="tx1"/>
                </a:solidFill>
              </a:rPr>
              <a:t>.</a:t>
            </a:r>
            <a:r>
              <a:rPr lang="en-IN" dirty="0" err="1"/>
              <a:t>out</a:t>
            </a:r>
            <a:r>
              <a:rPr lang="en-IN" dirty="0" err="1">
                <a:solidFill>
                  <a:schemeClr val="tx1"/>
                </a:solidFill>
              </a:rPr>
              <a:t>.</a:t>
            </a:r>
            <a:r>
              <a:rPr lang="en-IN" dirty="0" err="1">
                <a:solidFill>
                  <a:srgbClr val="FFFF00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(“SIST”);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D453-1082-45CC-AACF-B7333B7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93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1366</TotalTime>
  <Words>2183</Words>
  <Application>Microsoft Office PowerPoint</Application>
  <PresentationFormat>Widescreen</PresentationFormat>
  <Paragraphs>844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ArialNarrow</vt:lpstr>
      <vt:lpstr>NewBaskervilleStd-Roman</vt:lpstr>
      <vt:lpstr>Arial</vt:lpstr>
      <vt:lpstr>Barlow</vt:lpstr>
      <vt:lpstr>Barlow Medium</vt:lpstr>
      <vt:lpstr>Calibri</vt:lpstr>
      <vt:lpstr>Raleway</vt:lpstr>
      <vt:lpstr>Trebuchet MS</vt:lpstr>
      <vt:lpstr>Berlin</vt:lpstr>
      <vt:lpstr>Programming in Java Unit I</vt:lpstr>
      <vt:lpstr>Course Content</vt:lpstr>
      <vt:lpstr>People</vt:lpstr>
      <vt:lpstr>History</vt:lpstr>
      <vt:lpstr>Java Buzzwords</vt:lpstr>
      <vt:lpstr>Object Oriented Programming</vt:lpstr>
      <vt:lpstr>Object Oriented Terms</vt:lpstr>
      <vt:lpstr>Requirements</vt:lpstr>
      <vt:lpstr>MyFirstProgram.java</vt:lpstr>
      <vt:lpstr>Flow</vt:lpstr>
      <vt:lpstr>Explore the Code - Comment</vt:lpstr>
      <vt:lpstr>Class</vt:lpstr>
      <vt:lpstr>Method</vt:lpstr>
      <vt:lpstr>Code Block</vt:lpstr>
      <vt:lpstr>Selection Construct</vt:lpstr>
      <vt:lpstr>Operator</vt:lpstr>
      <vt:lpstr>Loop</vt:lpstr>
      <vt:lpstr>Code Block</vt:lpstr>
      <vt:lpstr>Lexical</vt:lpstr>
      <vt:lpstr>Keywords</vt:lpstr>
      <vt:lpstr>Data Types</vt:lpstr>
      <vt:lpstr>Data Types</vt:lpstr>
      <vt:lpstr>Integers</vt:lpstr>
      <vt:lpstr>Float / Char / Boolean</vt:lpstr>
      <vt:lpstr>Literals</vt:lpstr>
      <vt:lpstr>Variables</vt:lpstr>
      <vt:lpstr>Type Conversion and Casting</vt:lpstr>
      <vt:lpstr>Arrays</vt:lpstr>
      <vt:lpstr>Arrays</vt:lpstr>
      <vt:lpstr>Single Dimension Arrays</vt:lpstr>
      <vt:lpstr>  Single Dimension Arrays - Continued</vt:lpstr>
      <vt:lpstr>Two Dimensional Arrays</vt:lpstr>
      <vt:lpstr>2 D Arrays Continued</vt:lpstr>
      <vt:lpstr>Practice Programs</vt:lpstr>
      <vt:lpstr>Operators</vt:lpstr>
      <vt:lpstr>Operators</vt:lpstr>
      <vt:lpstr>Arithmetic Operators</vt:lpstr>
      <vt:lpstr>Bitwise Operators</vt:lpstr>
      <vt:lpstr>Bitwise Logical Operators</vt:lpstr>
      <vt:lpstr>Bitwise NOT</vt:lpstr>
      <vt:lpstr>Bitwise AND</vt:lpstr>
      <vt:lpstr>Bitwise OR</vt:lpstr>
      <vt:lpstr>Bitwise XOR</vt:lpstr>
      <vt:lpstr>Shift Operators</vt:lpstr>
      <vt:lpstr>Left Shift</vt:lpstr>
      <vt:lpstr>Left Shift</vt:lpstr>
      <vt:lpstr>Right Shift</vt:lpstr>
      <vt:lpstr>Case Study – Shift Operators</vt:lpstr>
      <vt:lpstr>Relational Operators</vt:lpstr>
      <vt:lpstr>Logical Operators</vt:lpstr>
      <vt:lpstr>Logical Operators</vt:lpstr>
      <vt:lpstr>Operator Precedence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Jump Statements</vt:lpstr>
      <vt:lpstr>Classes</vt:lpstr>
      <vt:lpstr>Class</vt:lpstr>
      <vt:lpstr>General Form</vt:lpstr>
      <vt:lpstr>Object </vt:lpstr>
      <vt:lpstr>Class Methods</vt:lpstr>
      <vt:lpstr>Constructors</vt:lpstr>
      <vt:lpstr>Constructor Types</vt:lpstr>
      <vt:lpstr>this -&gt; operator</vt:lpstr>
      <vt:lpstr>Garbage Collection</vt:lpstr>
      <vt:lpstr>Method Overloading</vt:lpstr>
      <vt:lpstr>Objects as Parameters</vt:lpstr>
      <vt:lpstr>Recursion</vt:lpstr>
      <vt:lpstr>Access Control</vt:lpstr>
      <vt:lpstr>static</vt:lpstr>
      <vt:lpstr>static</vt:lpstr>
      <vt:lpstr>static method</vt:lpstr>
      <vt:lpstr>final</vt:lpstr>
      <vt:lpstr>Nested Class</vt:lpstr>
      <vt:lpstr>Inheritance</vt:lpstr>
      <vt:lpstr>Multilevel Hierarchy</vt:lpstr>
      <vt:lpstr>Method Overriding</vt:lpstr>
      <vt:lpstr>Abstract Class</vt:lpstr>
      <vt:lpstr>String Class</vt:lpstr>
      <vt:lpstr>String Class</vt:lpstr>
      <vt:lpstr>Command Line Arguments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 Unit I</dc:title>
  <dc:creator>Murugan</dc:creator>
  <cp:lastModifiedBy>Murugan</cp:lastModifiedBy>
  <cp:revision>155</cp:revision>
  <dcterms:created xsi:type="dcterms:W3CDTF">2020-07-29T11:39:01Z</dcterms:created>
  <dcterms:modified xsi:type="dcterms:W3CDTF">2021-07-20T04:16:18Z</dcterms:modified>
</cp:coreProperties>
</file>