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4" r:id="rId1"/>
    <p:sldMasterId id="2147483696" r:id="rId2"/>
  </p:sldMasterIdLst>
  <p:notesMasterIdLst>
    <p:notesMasterId r:id="rId45"/>
  </p:notesMasterIdLst>
  <p:sldIdLst>
    <p:sldId id="278" r:id="rId3"/>
    <p:sldId id="25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XBObqdUXosO9yoz2FJN9IA==" hashData="5WvwlQnV9Ke2iqDVeNz1cnMol5J5EWcAfI78PWf5ZY+FxZsA6saKLdxemQ5A7GjBTCTn/jmekyg1jngtU8S3z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E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47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C4E990-AC9C-4048-B552-3BA07A18C63C}" type="doc">
      <dgm:prSet loTypeId="urn:microsoft.com/office/officeart/2005/8/layout/hList3" loCatId="list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8B77647-7BE6-4CAD-BCD6-8523F75A9D3B}">
      <dgm:prSet phldrT="[Text]"/>
      <dgm:spPr/>
      <dgm:t>
        <a:bodyPr/>
        <a:lstStyle/>
        <a:p>
          <a:r>
            <a:rPr lang="en-IN" dirty="0">
              <a:solidFill>
                <a:srgbClr val="FFFF00"/>
              </a:solidFill>
            </a:rPr>
            <a:t>Concepts</a:t>
          </a:r>
          <a:endParaRPr lang="en-US" dirty="0">
            <a:solidFill>
              <a:srgbClr val="FFFF00"/>
            </a:solidFill>
          </a:endParaRPr>
        </a:p>
      </dgm:t>
    </dgm:pt>
    <dgm:pt modelId="{138879A1-3C9A-4698-A4A4-0562362CF22C}" type="parTrans" cxnId="{7099BD4E-2A22-4751-BAA9-ECF55211AA98}">
      <dgm:prSet/>
      <dgm:spPr/>
      <dgm:t>
        <a:bodyPr/>
        <a:lstStyle/>
        <a:p>
          <a:endParaRPr lang="en-US"/>
        </a:p>
      </dgm:t>
    </dgm:pt>
    <dgm:pt modelId="{CBEA0215-832C-497B-9227-04193ECB29E9}" type="sibTrans" cxnId="{7099BD4E-2A22-4751-BAA9-ECF55211AA98}">
      <dgm:prSet/>
      <dgm:spPr/>
      <dgm:t>
        <a:bodyPr/>
        <a:lstStyle/>
        <a:p>
          <a:endParaRPr lang="en-US"/>
        </a:p>
      </dgm:t>
    </dgm:pt>
    <dgm:pt modelId="{37C1B38C-D9F6-4443-9703-E63FE407A1A9}">
      <dgm:prSet phldrT="[Text]"/>
      <dgm:spPr/>
      <dgm:t>
        <a:bodyPr/>
        <a:lstStyle/>
        <a:p>
          <a:pPr algn="ctr">
            <a:buNone/>
          </a:pPr>
          <a:r>
            <a:rPr lang="en-US" b="0" i="0" u="none" strike="noStrike" baseline="0" dirty="0">
              <a:solidFill>
                <a:srgbClr val="FFFF00"/>
              </a:solidFill>
              <a:latin typeface="ArialNarrow"/>
            </a:rPr>
            <a:t>Introduction to Packages 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b="0" i="0" u="none" strike="noStrike" baseline="0" dirty="0">
              <a:latin typeface="ArialNarrow"/>
            </a:rPr>
            <a:t>User Defined Packages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b="0" i="0" u="none" strike="noStrike" baseline="0" dirty="0">
              <a:latin typeface="ArialNarrow"/>
            </a:rPr>
            <a:t>Importing packages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b="0" i="0" u="none" strike="noStrike" baseline="0" dirty="0">
              <a:latin typeface="ArialNarrow"/>
            </a:rPr>
            <a:t>Access protection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b="0" i="0" u="none" strike="noStrike" baseline="0" dirty="0">
              <a:latin typeface="ArialNarrow"/>
            </a:rPr>
            <a:t>Interfaces</a:t>
          </a:r>
          <a:endParaRPr lang="en-US" dirty="0"/>
        </a:p>
      </dgm:t>
    </dgm:pt>
    <dgm:pt modelId="{2EB48189-F450-4C8A-A005-F17F00354AA8}" type="parTrans" cxnId="{6CDC0452-1D63-4744-9891-35799FD3A301}">
      <dgm:prSet/>
      <dgm:spPr/>
      <dgm:t>
        <a:bodyPr/>
        <a:lstStyle/>
        <a:p>
          <a:endParaRPr lang="en-US"/>
        </a:p>
      </dgm:t>
    </dgm:pt>
    <dgm:pt modelId="{3ECBE584-3649-4597-A945-31E736644513}" type="sibTrans" cxnId="{6CDC0452-1D63-4744-9891-35799FD3A301}">
      <dgm:prSet/>
      <dgm:spPr/>
      <dgm:t>
        <a:bodyPr/>
        <a:lstStyle/>
        <a:p>
          <a:endParaRPr lang="en-US"/>
        </a:p>
      </dgm:t>
    </dgm:pt>
    <dgm:pt modelId="{8BC519C2-63BD-4C01-879D-54B2EAC19D22}">
      <dgm:prSet phldrT="[Text]"/>
      <dgm:spPr/>
      <dgm:t>
        <a:bodyPr/>
        <a:lstStyle/>
        <a:p>
          <a:pPr algn="ctr"/>
          <a:r>
            <a:rPr lang="en-US" b="0" i="0" u="none" strike="noStrike" baseline="0" dirty="0">
              <a:solidFill>
                <a:srgbClr val="FFFF00"/>
              </a:solidFill>
              <a:latin typeface="ArialNarrow"/>
            </a:rPr>
            <a:t>Exception Handling</a:t>
          </a:r>
        </a:p>
        <a:p>
          <a:pPr algn="l"/>
          <a:r>
            <a:rPr lang="en-US" b="0" i="0" u="none" strike="noStrike" baseline="0" dirty="0">
              <a:latin typeface="ArialNarrow"/>
            </a:rPr>
            <a:t>Exception Types </a:t>
          </a:r>
        </a:p>
        <a:p>
          <a:pPr algn="l"/>
          <a:r>
            <a:rPr lang="en-US" b="0" i="0" u="none" strike="noStrike" baseline="0" dirty="0">
              <a:latin typeface="ArialNarrow"/>
            </a:rPr>
            <a:t>Using try, catch, throw, throws and finally</a:t>
          </a:r>
          <a:endParaRPr lang="en-US" dirty="0"/>
        </a:p>
      </dgm:t>
    </dgm:pt>
    <dgm:pt modelId="{1FCFB833-F8E7-4582-B7CF-5B297748AD94}" type="parTrans" cxnId="{B3B75D86-31F6-4E49-871B-005E2FB40396}">
      <dgm:prSet/>
      <dgm:spPr/>
      <dgm:t>
        <a:bodyPr/>
        <a:lstStyle/>
        <a:p>
          <a:endParaRPr lang="en-US"/>
        </a:p>
      </dgm:t>
    </dgm:pt>
    <dgm:pt modelId="{4E8E049C-A799-46FA-969C-F989381FEF35}" type="sibTrans" cxnId="{B3B75D86-31F6-4E49-871B-005E2FB40396}">
      <dgm:prSet/>
      <dgm:spPr/>
      <dgm:t>
        <a:bodyPr/>
        <a:lstStyle/>
        <a:p>
          <a:endParaRPr lang="en-US"/>
        </a:p>
      </dgm:t>
    </dgm:pt>
    <dgm:pt modelId="{3340DDC7-7C2B-40AC-BFF4-D990987DFC35}">
      <dgm:prSet phldrT="[Text]"/>
      <dgm:spPr/>
      <dgm:t>
        <a:bodyPr/>
        <a:lstStyle/>
        <a:p>
          <a:pPr algn="ctr"/>
          <a:r>
            <a:rPr lang="en-US" b="0" i="0" u="none" strike="noStrike" baseline="0" dirty="0">
              <a:solidFill>
                <a:srgbClr val="FFFF00"/>
              </a:solidFill>
              <a:latin typeface="ArialNarrow"/>
            </a:rPr>
            <a:t>Multithreading</a:t>
          </a:r>
        </a:p>
        <a:p>
          <a:pPr algn="l"/>
          <a:r>
            <a:rPr lang="en-US" b="0" i="0" u="none" strike="noStrike" baseline="0" dirty="0">
              <a:latin typeface="ArialNarrow"/>
            </a:rPr>
            <a:t>Java Thread Model</a:t>
          </a:r>
        </a:p>
        <a:p>
          <a:pPr algn="l"/>
          <a:r>
            <a:rPr lang="en-US" b="0" i="0" u="none" strike="noStrike" baseline="0" dirty="0">
              <a:latin typeface="ArialNarrow"/>
            </a:rPr>
            <a:t>Main thread</a:t>
          </a:r>
        </a:p>
        <a:p>
          <a:pPr algn="l"/>
          <a:r>
            <a:rPr lang="en-US" b="0" i="0" u="none" strike="noStrike" baseline="0" dirty="0">
              <a:latin typeface="ArialNarrow"/>
            </a:rPr>
            <a:t>Creating multiple thread</a:t>
          </a:r>
        </a:p>
        <a:p>
          <a:pPr algn="l"/>
          <a:r>
            <a:rPr lang="en-US" b="0" i="0" u="none" strike="noStrike" baseline="0" dirty="0">
              <a:latin typeface="ArialNarrow"/>
            </a:rPr>
            <a:t>Thread priorities</a:t>
          </a:r>
        </a:p>
        <a:p>
          <a:pPr algn="l"/>
          <a:r>
            <a:rPr lang="en-US" b="0" i="0" u="none" strike="noStrike" baseline="0" dirty="0">
              <a:latin typeface="ArialNarrow"/>
            </a:rPr>
            <a:t>Synchronization</a:t>
          </a:r>
          <a:endParaRPr lang="en-US" dirty="0"/>
        </a:p>
      </dgm:t>
    </dgm:pt>
    <dgm:pt modelId="{D3187D8E-0A82-4939-9D4D-2E2099D8712A}" type="parTrans" cxnId="{8D86B8A6-2397-4583-AAB9-8E0A038DAEF0}">
      <dgm:prSet/>
      <dgm:spPr/>
      <dgm:t>
        <a:bodyPr/>
        <a:lstStyle/>
        <a:p>
          <a:endParaRPr lang="en-US"/>
        </a:p>
      </dgm:t>
    </dgm:pt>
    <dgm:pt modelId="{0A3771DC-CC88-401F-BDE6-5DD3A6717A1C}" type="sibTrans" cxnId="{8D86B8A6-2397-4583-AAB9-8E0A038DAEF0}">
      <dgm:prSet/>
      <dgm:spPr/>
      <dgm:t>
        <a:bodyPr/>
        <a:lstStyle/>
        <a:p>
          <a:endParaRPr lang="en-US"/>
        </a:p>
      </dgm:t>
    </dgm:pt>
    <dgm:pt modelId="{C796706D-AEA5-4CB4-B255-E30BB7DCB7B7}" type="pres">
      <dgm:prSet presAssocID="{71C4E990-AC9C-4048-B552-3BA07A18C63C}" presName="composite" presStyleCnt="0">
        <dgm:presLayoutVars>
          <dgm:chMax val="1"/>
          <dgm:dir/>
          <dgm:resizeHandles val="exact"/>
        </dgm:presLayoutVars>
      </dgm:prSet>
      <dgm:spPr/>
    </dgm:pt>
    <dgm:pt modelId="{75E07435-0484-46C9-9499-16B62D958D6B}" type="pres">
      <dgm:prSet presAssocID="{D8B77647-7BE6-4CAD-BCD6-8523F75A9D3B}" presName="roof" presStyleLbl="dkBgShp" presStyleIdx="0" presStyleCnt="2"/>
      <dgm:spPr/>
    </dgm:pt>
    <dgm:pt modelId="{44DAAE73-32E3-4AC5-9EEC-4316E4966930}" type="pres">
      <dgm:prSet presAssocID="{D8B77647-7BE6-4CAD-BCD6-8523F75A9D3B}" presName="pillars" presStyleCnt="0"/>
      <dgm:spPr/>
    </dgm:pt>
    <dgm:pt modelId="{94054E4A-A66D-4682-8585-7A40CD820594}" type="pres">
      <dgm:prSet presAssocID="{D8B77647-7BE6-4CAD-BCD6-8523F75A9D3B}" presName="pillar1" presStyleLbl="node1" presStyleIdx="0" presStyleCnt="3">
        <dgm:presLayoutVars>
          <dgm:bulletEnabled val="1"/>
        </dgm:presLayoutVars>
      </dgm:prSet>
      <dgm:spPr/>
    </dgm:pt>
    <dgm:pt modelId="{244AABD7-2698-4CA1-AC0A-F52D2907BC74}" type="pres">
      <dgm:prSet presAssocID="{8BC519C2-63BD-4C01-879D-54B2EAC19D22}" presName="pillarX" presStyleLbl="node1" presStyleIdx="1" presStyleCnt="3">
        <dgm:presLayoutVars>
          <dgm:bulletEnabled val="1"/>
        </dgm:presLayoutVars>
      </dgm:prSet>
      <dgm:spPr/>
    </dgm:pt>
    <dgm:pt modelId="{F1173980-5114-4B5B-8452-CCD1754AFF16}" type="pres">
      <dgm:prSet presAssocID="{3340DDC7-7C2B-40AC-BFF4-D990987DFC35}" presName="pillarX" presStyleLbl="node1" presStyleIdx="2" presStyleCnt="3">
        <dgm:presLayoutVars>
          <dgm:bulletEnabled val="1"/>
        </dgm:presLayoutVars>
      </dgm:prSet>
      <dgm:spPr/>
    </dgm:pt>
    <dgm:pt modelId="{0D1192C4-6E45-422A-9D31-F318A6FC9ACE}" type="pres">
      <dgm:prSet presAssocID="{D8B77647-7BE6-4CAD-BCD6-8523F75A9D3B}" presName="base" presStyleLbl="dkBgShp" presStyleIdx="1" presStyleCnt="2"/>
      <dgm:spPr/>
    </dgm:pt>
  </dgm:ptLst>
  <dgm:cxnLst>
    <dgm:cxn modelId="{1645CB37-7D3A-46C7-81C6-00C42B8D7058}" type="presOf" srcId="{D8B77647-7BE6-4CAD-BCD6-8523F75A9D3B}" destId="{75E07435-0484-46C9-9499-16B62D958D6B}" srcOrd="0" destOrd="0" presId="urn:microsoft.com/office/officeart/2005/8/layout/hList3"/>
    <dgm:cxn modelId="{B0AA7F44-E9D8-4DF9-8197-44004D2341DE}" type="presOf" srcId="{37C1B38C-D9F6-4443-9703-E63FE407A1A9}" destId="{94054E4A-A66D-4682-8585-7A40CD820594}" srcOrd="0" destOrd="0" presId="urn:microsoft.com/office/officeart/2005/8/layout/hList3"/>
    <dgm:cxn modelId="{E2354266-4C01-4D20-83C7-946D743A8BC5}" type="presOf" srcId="{8BC519C2-63BD-4C01-879D-54B2EAC19D22}" destId="{244AABD7-2698-4CA1-AC0A-F52D2907BC74}" srcOrd="0" destOrd="0" presId="urn:microsoft.com/office/officeart/2005/8/layout/hList3"/>
    <dgm:cxn modelId="{7099BD4E-2A22-4751-BAA9-ECF55211AA98}" srcId="{71C4E990-AC9C-4048-B552-3BA07A18C63C}" destId="{D8B77647-7BE6-4CAD-BCD6-8523F75A9D3B}" srcOrd="0" destOrd="0" parTransId="{138879A1-3C9A-4698-A4A4-0562362CF22C}" sibTransId="{CBEA0215-832C-497B-9227-04193ECB29E9}"/>
    <dgm:cxn modelId="{6CDC0452-1D63-4744-9891-35799FD3A301}" srcId="{D8B77647-7BE6-4CAD-BCD6-8523F75A9D3B}" destId="{37C1B38C-D9F6-4443-9703-E63FE407A1A9}" srcOrd="0" destOrd="0" parTransId="{2EB48189-F450-4C8A-A005-F17F00354AA8}" sibTransId="{3ECBE584-3649-4597-A945-31E736644513}"/>
    <dgm:cxn modelId="{B3B75D86-31F6-4E49-871B-005E2FB40396}" srcId="{D8B77647-7BE6-4CAD-BCD6-8523F75A9D3B}" destId="{8BC519C2-63BD-4C01-879D-54B2EAC19D22}" srcOrd="1" destOrd="0" parTransId="{1FCFB833-F8E7-4582-B7CF-5B297748AD94}" sibTransId="{4E8E049C-A799-46FA-969C-F989381FEF35}"/>
    <dgm:cxn modelId="{8D86B8A6-2397-4583-AAB9-8E0A038DAEF0}" srcId="{D8B77647-7BE6-4CAD-BCD6-8523F75A9D3B}" destId="{3340DDC7-7C2B-40AC-BFF4-D990987DFC35}" srcOrd="2" destOrd="0" parTransId="{D3187D8E-0A82-4939-9D4D-2E2099D8712A}" sibTransId="{0A3771DC-CC88-401F-BDE6-5DD3A6717A1C}"/>
    <dgm:cxn modelId="{DBEEFDDC-8EEC-4E46-B3BA-C9B910B37A00}" type="presOf" srcId="{71C4E990-AC9C-4048-B552-3BA07A18C63C}" destId="{C796706D-AEA5-4CB4-B255-E30BB7DCB7B7}" srcOrd="0" destOrd="0" presId="urn:microsoft.com/office/officeart/2005/8/layout/hList3"/>
    <dgm:cxn modelId="{90744AF0-A0C4-4824-8EE3-C48A8126AD69}" type="presOf" srcId="{3340DDC7-7C2B-40AC-BFF4-D990987DFC35}" destId="{F1173980-5114-4B5B-8452-CCD1754AFF16}" srcOrd="0" destOrd="0" presId="urn:microsoft.com/office/officeart/2005/8/layout/hList3"/>
    <dgm:cxn modelId="{8D43CF1F-4340-4A46-936B-C16C2829B0AB}" type="presParOf" srcId="{C796706D-AEA5-4CB4-B255-E30BB7DCB7B7}" destId="{75E07435-0484-46C9-9499-16B62D958D6B}" srcOrd="0" destOrd="0" presId="urn:microsoft.com/office/officeart/2005/8/layout/hList3"/>
    <dgm:cxn modelId="{C42154E3-F3AE-448C-A69A-DD109C784CB1}" type="presParOf" srcId="{C796706D-AEA5-4CB4-B255-E30BB7DCB7B7}" destId="{44DAAE73-32E3-4AC5-9EEC-4316E4966930}" srcOrd="1" destOrd="0" presId="urn:microsoft.com/office/officeart/2005/8/layout/hList3"/>
    <dgm:cxn modelId="{62BA8034-2672-490E-A7DD-EE917C17B0A5}" type="presParOf" srcId="{44DAAE73-32E3-4AC5-9EEC-4316E4966930}" destId="{94054E4A-A66D-4682-8585-7A40CD820594}" srcOrd="0" destOrd="0" presId="urn:microsoft.com/office/officeart/2005/8/layout/hList3"/>
    <dgm:cxn modelId="{EA5826C1-B08C-4C68-9D70-1FD48D06D1C0}" type="presParOf" srcId="{44DAAE73-32E3-4AC5-9EEC-4316E4966930}" destId="{244AABD7-2698-4CA1-AC0A-F52D2907BC74}" srcOrd="1" destOrd="0" presId="urn:microsoft.com/office/officeart/2005/8/layout/hList3"/>
    <dgm:cxn modelId="{C4B5B78C-F916-4972-BF92-EBC45CEBC9D1}" type="presParOf" srcId="{44DAAE73-32E3-4AC5-9EEC-4316E4966930}" destId="{F1173980-5114-4B5B-8452-CCD1754AFF16}" srcOrd="2" destOrd="0" presId="urn:microsoft.com/office/officeart/2005/8/layout/hList3"/>
    <dgm:cxn modelId="{C8063DED-F21C-43E0-AB8D-D5618E762FA8}" type="presParOf" srcId="{C796706D-AEA5-4CB4-B255-E30BB7DCB7B7}" destId="{0D1192C4-6E45-422A-9D31-F318A6FC9ACE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93496A-26E8-4386-B3A2-A958C4BD1A0E}" type="doc">
      <dgm:prSet loTypeId="urn:microsoft.com/office/officeart/2005/8/layout/hierarchy5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58257D3-F540-4446-AED5-A4ABC563600D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Packages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74C0F3-EDB8-4DCF-B158-0A4625AF5B59}" type="parTrans" cxnId="{27CCA4EC-2C09-48F2-9D74-6D2DA84C217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B0A4EB-9B06-4010-8895-C33A00FA5FDA}" type="sibTrans" cxnId="{27CCA4EC-2C09-48F2-9D74-6D2DA84C217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E07E24-9383-4D0A-A574-427E0BE9AB7E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User Defined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E3FA2B-EF0B-4634-A730-BBF52BD07C6A}" type="parTrans" cxnId="{46E67E68-50E3-4FC0-8D57-EDD5995611E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6C0861-DDE1-4775-8DBB-04A455DE706B}" type="sibTrans" cxnId="{46E67E68-50E3-4FC0-8D57-EDD5995611E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50AB29-0C5C-434B-AAF6-39BC1D33A20A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Built in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2435C4-D853-4E18-8812-3AB8746167C3}" type="parTrans" cxnId="{2F8E39C7-CE92-4A53-8601-92734AC484F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D3D8E3-0FCD-42B7-A3F2-45BA80E1EAE1}" type="sibTrans" cxnId="{2F8E39C7-CE92-4A53-8601-92734AC484F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EF88BF-F213-42E9-8739-86063BDA93F6}" type="pres">
      <dgm:prSet presAssocID="{4B93496A-26E8-4386-B3A2-A958C4BD1A0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C738CD6-8520-4C88-9EA1-AC9FB01B144F}" type="pres">
      <dgm:prSet presAssocID="{4B93496A-26E8-4386-B3A2-A958C4BD1A0E}" presName="hierFlow" presStyleCnt="0"/>
      <dgm:spPr/>
    </dgm:pt>
    <dgm:pt modelId="{73C45BC5-AAD8-45FF-82B9-61703DBF35DD}" type="pres">
      <dgm:prSet presAssocID="{4B93496A-26E8-4386-B3A2-A958C4BD1A0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53E8A4C-75E3-4C15-BB58-488F9EE81B14}" type="pres">
      <dgm:prSet presAssocID="{E58257D3-F540-4446-AED5-A4ABC563600D}" presName="Name17" presStyleCnt="0"/>
      <dgm:spPr/>
    </dgm:pt>
    <dgm:pt modelId="{F098D6DF-94D3-4DF3-A832-0359DD196F1D}" type="pres">
      <dgm:prSet presAssocID="{E58257D3-F540-4446-AED5-A4ABC563600D}" presName="level1Shape" presStyleLbl="node0" presStyleIdx="0" presStyleCnt="1">
        <dgm:presLayoutVars>
          <dgm:chPref val="3"/>
        </dgm:presLayoutVars>
      </dgm:prSet>
      <dgm:spPr/>
    </dgm:pt>
    <dgm:pt modelId="{14D1AFFB-A161-4F0D-AC74-197F1A315E30}" type="pres">
      <dgm:prSet presAssocID="{E58257D3-F540-4446-AED5-A4ABC563600D}" presName="hierChild2" presStyleCnt="0"/>
      <dgm:spPr/>
    </dgm:pt>
    <dgm:pt modelId="{6BFB29D8-7233-43F0-AE32-803BB14046E3}" type="pres">
      <dgm:prSet presAssocID="{E3E3FA2B-EF0B-4634-A730-BBF52BD07C6A}" presName="Name25" presStyleLbl="parChTrans1D2" presStyleIdx="0" presStyleCnt="2"/>
      <dgm:spPr/>
    </dgm:pt>
    <dgm:pt modelId="{B1484181-D31B-472F-B315-4F25BED4A226}" type="pres">
      <dgm:prSet presAssocID="{E3E3FA2B-EF0B-4634-A730-BBF52BD07C6A}" presName="connTx" presStyleLbl="parChTrans1D2" presStyleIdx="0" presStyleCnt="2"/>
      <dgm:spPr/>
    </dgm:pt>
    <dgm:pt modelId="{67C29884-B68E-4396-8E73-0BD43A676ACA}" type="pres">
      <dgm:prSet presAssocID="{71E07E24-9383-4D0A-A574-427E0BE9AB7E}" presName="Name30" presStyleCnt="0"/>
      <dgm:spPr/>
    </dgm:pt>
    <dgm:pt modelId="{D78FF05C-8109-43F2-8A9C-39A064AE8D06}" type="pres">
      <dgm:prSet presAssocID="{71E07E24-9383-4D0A-A574-427E0BE9AB7E}" presName="level2Shape" presStyleLbl="node2" presStyleIdx="0" presStyleCnt="2"/>
      <dgm:spPr/>
    </dgm:pt>
    <dgm:pt modelId="{209A4899-C568-47FA-9A27-F854B620C02A}" type="pres">
      <dgm:prSet presAssocID="{71E07E24-9383-4D0A-A574-427E0BE9AB7E}" presName="hierChild3" presStyleCnt="0"/>
      <dgm:spPr/>
    </dgm:pt>
    <dgm:pt modelId="{4E7B4272-AD49-4A5F-B2CA-90BB6D2E6B30}" type="pres">
      <dgm:prSet presAssocID="{D42435C4-D853-4E18-8812-3AB8746167C3}" presName="Name25" presStyleLbl="parChTrans1D2" presStyleIdx="1" presStyleCnt="2"/>
      <dgm:spPr/>
    </dgm:pt>
    <dgm:pt modelId="{E14E5C0D-E5BF-48BA-9893-D1BD77AFC473}" type="pres">
      <dgm:prSet presAssocID="{D42435C4-D853-4E18-8812-3AB8746167C3}" presName="connTx" presStyleLbl="parChTrans1D2" presStyleIdx="1" presStyleCnt="2"/>
      <dgm:spPr/>
    </dgm:pt>
    <dgm:pt modelId="{7373F510-755B-45DE-9672-ABA4A20E6226}" type="pres">
      <dgm:prSet presAssocID="{2450AB29-0C5C-434B-AAF6-39BC1D33A20A}" presName="Name30" presStyleCnt="0"/>
      <dgm:spPr/>
    </dgm:pt>
    <dgm:pt modelId="{AAC677D4-9505-4E94-8339-1CCC4125C3B9}" type="pres">
      <dgm:prSet presAssocID="{2450AB29-0C5C-434B-AAF6-39BC1D33A20A}" presName="level2Shape" presStyleLbl="node2" presStyleIdx="1" presStyleCnt="2"/>
      <dgm:spPr/>
    </dgm:pt>
    <dgm:pt modelId="{4DFC498D-DB3D-4742-BC4C-A0AEF0BA6E51}" type="pres">
      <dgm:prSet presAssocID="{2450AB29-0C5C-434B-AAF6-39BC1D33A20A}" presName="hierChild3" presStyleCnt="0"/>
      <dgm:spPr/>
    </dgm:pt>
    <dgm:pt modelId="{247218A8-20F5-47A2-83B4-A2305D489247}" type="pres">
      <dgm:prSet presAssocID="{4B93496A-26E8-4386-B3A2-A958C4BD1A0E}" presName="bgShapesFlow" presStyleCnt="0"/>
      <dgm:spPr/>
    </dgm:pt>
  </dgm:ptLst>
  <dgm:cxnLst>
    <dgm:cxn modelId="{C60B0313-9DDD-4CCC-9206-98087145940F}" type="presOf" srcId="{2450AB29-0C5C-434B-AAF6-39BC1D33A20A}" destId="{AAC677D4-9505-4E94-8339-1CCC4125C3B9}" srcOrd="0" destOrd="0" presId="urn:microsoft.com/office/officeart/2005/8/layout/hierarchy5"/>
    <dgm:cxn modelId="{10E33142-C586-4A36-B95D-9A100DBDBE89}" type="presOf" srcId="{4B93496A-26E8-4386-B3A2-A958C4BD1A0E}" destId="{84EF88BF-F213-42E9-8739-86063BDA93F6}" srcOrd="0" destOrd="0" presId="urn:microsoft.com/office/officeart/2005/8/layout/hierarchy5"/>
    <dgm:cxn modelId="{46E67E68-50E3-4FC0-8D57-EDD5995611E5}" srcId="{E58257D3-F540-4446-AED5-A4ABC563600D}" destId="{71E07E24-9383-4D0A-A574-427E0BE9AB7E}" srcOrd="0" destOrd="0" parTransId="{E3E3FA2B-EF0B-4634-A730-BBF52BD07C6A}" sibTransId="{6E6C0861-DDE1-4775-8DBB-04A455DE706B}"/>
    <dgm:cxn modelId="{42429A6B-4DA7-4E07-B1E4-000B2E710C97}" type="presOf" srcId="{E3E3FA2B-EF0B-4634-A730-BBF52BD07C6A}" destId="{B1484181-D31B-472F-B315-4F25BED4A226}" srcOrd="1" destOrd="0" presId="urn:microsoft.com/office/officeart/2005/8/layout/hierarchy5"/>
    <dgm:cxn modelId="{B3221174-DBD4-4D17-AC15-0CA512B3FA0E}" type="presOf" srcId="{71E07E24-9383-4D0A-A574-427E0BE9AB7E}" destId="{D78FF05C-8109-43F2-8A9C-39A064AE8D06}" srcOrd="0" destOrd="0" presId="urn:microsoft.com/office/officeart/2005/8/layout/hierarchy5"/>
    <dgm:cxn modelId="{5E88DA7A-6011-4645-9D91-E4CD1E37D895}" type="presOf" srcId="{D42435C4-D853-4E18-8812-3AB8746167C3}" destId="{4E7B4272-AD49-4A5F-B2CA-90BB6D2E6B30}" srcOrd="0" destOrd="0" presId="urn:microsoft.com/office/officeart/2005/8/layout/hierarchy5"/>
    <dgm:cxn modelId="{6BBCFE87-311D-4CDC-B071-E37AD7C4E1CB}" type="presOf" srcId="{E58257D3-F540-4446-AED5-A4ABC563600D}" destId="{F098D6DF-94D3-4DF3-A832-0359DD196F1D}" srcOrd="0" destOrd="0" presId="urn:microsoft.com/office/officeart/2005/8/layout/hierarchy5"/>
    <dgm:cxn modelId="{5FC039B8-5659-48C3-BF2A-392F3352887F}" type="presOf" srcId="{D42435C4-D853-4E18-8812-3AB8746167C3}" destId="{E14E5C0D-E5BF-48BA-9893-D1BD77AFC473}" srcOrd="1" destOrd="0" presId="urn:microsoft.com/office/officeart/2005/8/layout/hierarchy5"/>
    <dgm:cxn modelId="{2F8E39C7-CE92-4A53-8601-92734AC484FC}" srcId="{E58257D3-F540-4446-AED5-A4ABC563600D}" destId="{2450AB29-0C5C-434B-AAF6-39BC1D33A20A}" srcOrd="1" destOrd="0" parTransId="{D42435C4-D853-4E18-8812-3AB8746167C3}" sibTransId="{B3D3D8E3-0FCD-42B7-A3F2-45BA80E1EAE1}"/>
    <dgm:cxn modelId="{27CCA4EC-2C09-48F2-9D74-6D2DA84C217E}" srcId="{4B93496A-26E8-4386-B3A2-A958C4BD1A0E}" destId="{E58257D3-F540-4446-AED5-A4ABC563600D}" srcOrd="0" destOrd="0" parTransId="{2474C0F3-EDB8-4DCF-B158-0A4625AF5B59}" sibTransId="{31B0A4EB-9B06-4010-8895-C33A00FA5FDA}"/>
    <dgm:cxn modelId="{A7AC55F6-EEBB-4F92-81C9-61F0C6F8164D}" type="presOf" srcId="{E3E3FA2B-EF0B-4634-A730-BBF52BD07C6A}" destId="{6BFB29D8-7233-43F0-AE32-803BB14046E3}" srcOrd="0" destOrd="0" presId="urn:microsoft.com/office/officeart/2005/8/layout/hierarchy5"/>
    <dgm:cxn modelId="{AB0AABC6-D275-4FB7-8A20-B7E011F0286D}" type="presParOf" srcId="{84EF88BF-F213-42E9-8739-86063BDA93F6}" destId="{EC738CD6-8520-4C88-9EA1-AC9FB01B144F}" srcOrd="0" destOrd="0" presId="urn:microsoft.com/office/officeart/2005/8/layout/hierarchy5"/>
    <dgm:cxn modelId="{BC4CA160-06BD-432C-B7AC-13A4B3BAB9C7}" type="presParOf" srcId="{EC738CD6-8520-4C88-9EA1-AC9FB01B144F}" destId="{73C45BC5-AAD8-45FF-82B9-61703DBF35DD}" srcOrd="0" destOrd="0" presId="urn:microsoft.com/office/officeart/2005/8/layout/hierarchy5"/>
    <dgm:cxn modelId="{273FBF20-479B-4CDA-95D2-4FF2652DE18A}" type="presParOf" srcId="{73C45BC5-AAD8-45FF-82B9-61703DBF35DD}" destId="{253E8A4C-75E3-4C15-BB58-488F9EE81B14}" srcOrd="0" destOrd="0" presId="urn:microsoft.com/office/officeart/2005/8/layout/hierarchy5"/>
    <dgm:cxn modelId="{2FF82CCB-1D76-424B-897C-C5A144912333}" type="presParOf" srcId="{253E8A4C-75E3-4C15-BB58-488F9EE81B14}" destId="{F098D6DF-94D3-4DF3-A832-0359DD196F1D}" srcOrd="0" destOrd="0" presId="urn:microsoft.com/office/officeart/2005/8/layout/hierarchy5"/>
    <dgm:cxn modelId="{AC949B25-942B-4307-BD88-823C245FD8A2}" type="presParOf" srcId="{253E8A4C-75E3-4C15-BB58-488F9EE81B14}" destId="{14D1AFFB-A161-4F0D-AC74-197F1A315E30}" srcOrd="1" destOrd="0" presId="urn:microsoft.com/office/officeart/2005/8/layout/hierarchy5"/>
    <dgm:cxn modelId="{08E32E83-ABC4-4AA8-9885-8FF4B9126E73}" type="presParOf" srcId="{14D1AFFB-A161-4F0D-AC74-197F1A315E30}" destId="{6BFB29D8-7233-43F0-AE32-803BB14046E3}" srcOrd="0" destOrd="0" presId="urn:microsoft.com/office/officeart/2005/8/layout/hierarchy5"/>
    <dgm:cxn modelId="{5EFC893D-5CC8-48D4-B245-DD2328D122A5}" type="presParOf" srcId="{6BFB29D8-7233-43F0-AE32-803BB14046E3}" destId="{B1484181-D31B-472F-B315-4F25BED4A226}" srcOrd="0" destOrd="0" presId="urn:microsoft.com/office/officeart/2005/8/layout/hierarchy5"/>
    <dgm:cxn modelId="{EA06B8E5-E1DE-4DDC-84BE-8E19E21A0F53}" type="presParOf" srcId="{14D1AFFB-A161-4F0D-AC74-197F1A315E30}" destId="{67C29884-B68E-4396-8E73-0BD43A676ACA}" srcOrd="1" destOrd="0" presId="urn:microsoft.com/office/officeart/2005/8/layout/hierarchy5"/>
    <dgm:cxn modelId="{B96ED3BD-6FF3-4A3D-95D4-3FF4FE8C3B3E}" type="presParOf" srcId="{67C29884-B68E-4396-8E73-0BD43A676ACA}" destId="{D78FF05C-8109-43F2-8A9C-39A064AE8D06}" srcOrd="0" destOrd="0" presId="urn:microsoft.com/office/officeart/2005/8/layout/hierarchy5"/>
    <dgm:cxn modelId="{309EDC1B-FA39-48DD-997F-888B0EBE3948}" type="presParOf" srcId="{67C29884-B68E-4396-8E73-0BD43A676ACA}" destId="{209A4899-C568-47FA-9A27-F854B620C02A}" srcOrd="1" destOrd="0" presId="urn:microsoft.com/office/officeart/2005/8/layout/hierarchy5"/>
    <dgm:cxn modelId="{2221E979-45E8-4D2F-8FF2-B1F3D3A83543}" type="presParOf" srcId="{14D1AFFB-A161-4F0D-AC74-197F1A315E30}" destId="{4E7B4272-AD49-4A5F-B2CA-90BB6D2E6B30}" srcOrd="2" destOrd="0" presId="urn:microsoft.com/office/officeart/2005/8/layout/hierarchy5"/>
    <dgm:cxn modelId="{F2049EDB-0EE1-4732-9175-F1DDD5FB1C37}" type="presParOf" srcId="{4E7B4272-AD49-4A5F-B2CA-90BB6D2E6B30}" destId="{E14E5C0D-E5BF-48BA-9893-D1BD77AFC473}" srcOrd="0" destOrd="0" presId="urn:microsoft.com/office/officeart/2005/8/layout/hierarchy5"/>
    <dgm:cxn modelId="{BC80C0BB-6D47-4060-B8A6-D911FA2A645C}" type="presParOf" srcId="{14D1AFFB-A161-4F0D-AC74-197F1A315E30}" destId="{7373F510-755B-45DE-9672-ABA4A20E6226}" srcOrd="3" destOrd="0" presId="urn:microsoft.com/office/officeart/2005/8/layout/hierarchy5"/>
    <dgm:cxn modelId="{C983A443-9233-401E-83E2-87D383B3E111}" type="presParOf" srcId="{7373F510-755B-45DE-9672-ABA4A20E6226}" destId="{AAC677D4-9505-4E94-8339-1CCC4125C3B9}" srcOrd="0" destOrd="0" presId="urn:microsoft.com/office/officeart/2005/8/layout/hierarchy5"/>
    <dgm:cxn modelId="{1C1AD4EC-32AA-475F-A887-2A4D4E597B0A}" type="presParOf" srcId="{7373F510-755B-45DE-9672-ABA4A20E6226}" destId="{4DFC498D-DB3D-4742-BC4C-A0AEF0BA6E51}" srcOrd="1" destOrd="0" presId="urn:microsoft.com/office/officeart/2005/8/layout/hierarchy5"/>
    <dgm:cxn modelId="{91921697-59C8-406D-B902-32C1778D6A30}" type="presParOf" srcId="{84EF88BF-F213-42E9-8739-86063BDA93F6}" destId="{247218A8-20F5-47A2-83B4-A2305D48924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D9DD51-2C12-4778-A446-9B26A321E5A5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9D11806-6FB4-4CF9-A75A-D5FBFC25911A}">
      <dgm:prSet phldrT="[Text]"/>
      <dgm:spPr/>
      <dgm:t>
        <a:bodyPr/>
        <a:lstStyle/>
        <a:p>
          <a:r>
            <a:rPr lang="en-IN" dirty="0"/>
            <a:t>package sist</a:t>
          </a:r>
        </a:p>
      </dgm:t>
    </dgm:pt>
    <dgm:pt modelId="{2D7DD41C-958A-4634-8B85-99212520DEC3}" type="parTrans" cxnId="{BCBA9935-2E9E-473D-9FC4-6D8FC56BF920}">
      <dgm:prSet/>
      <dgm:spPr/>
      <dgm:t>
        <a:bodyPr/>
        <a:lstStyle/>
        <a:p>
          <a:endParaRPr lang="en-US"/>
        </a:p>
      </dgm:t>
    </dgm:pt>
    <dgm:pt modelId="{B39A3E6B-69DF-4129-A7C3-0DD9EAEA29E1}" type="sibTrans" cxnId="{BCBA9935-2E9E-473D-9FC4-6D8FC56BF920}">
      <dgm:prSet/>
      <dgm:spPr/>
      <dgm:t>
        <a:bodyPr/>
        <a:lstStyle/>
        <a:p>
          <a:endParaRPr lang="en-US"/>
        </a:p>
      </dgm:t>
    </dgm:pt>
    <dgm:pt modelId="{2FDE05DA-5989-4600-A30E-6BA90D34EB47}">
      <dgm:prSet phldrT="[Text]"/>
      <dgm:spPr/>
      <dgm:t>
        <a:bodyPr/>
        <a:lstStyle/>
        <a:p>
          <a:r>
            <a:rPr lang="en-IN" dirty="0"/>
            <a:t>class Example1</a:t>
          </a:r>
          <a:endParaRPr lang="en-US" dirty="0"/>
        </a:p>
      </dgm:t>
    </dgm:pt>
    <dgm:pt modelId="{F427433C-EE57-4DC7-906C-7C6D5D5747D0}" type="parTrans" cxnId="{F4373CA9-2177-4A7E-A833-0912D4AE11AA}">
      <dgm:prSet/>
      <dgm:spPr/>
      <dgm:t>
        <a:bodyPr/>
        <a:lstStyle/>
        <a:p>
          <a:endParaRPr lang="en-US"/>
        </a:p>
      </dgm:t>
    </dgm:pt>
    <dgm:pt modelId="{1918D349-8DD2-4AFB-BCED-292BECBC6365}" type="sibTrans" cxnId="{F4373CA9-2177-4A7E-A833-0912D4AE11AA}">
      <dgm:prSet/>
      <dgm:spPr/>
      <dgm:t>
        <a:bodyPr/>
        <a:lstStyle/>
        <a:p>
          <a:endParaRPr lang="en-US"/>
        </a:p>
      </dgm:t>
    </dgm:pt>
    <dgm:pt modelId="{31FA5EB5-93C3-4DAB-8DBF-F483E38E3371}">
      <dgm:prSet phldrT="[Text]"/>
      <dgm:spPr/>
      <dgm:t>
        <a:bodyPr/>
        <a:lstStyle/>
        <a:p>
          <a:r>
            <a:rPr lang="en-IN" dirty="0" err="1"/>
            <a:t>javac</a:t>
          </a:r>
          <a:r>
            <a:rPr lang="en-IN" dirty="0"/>
            <a:t> </a:t>
          </a:r>
          <a:r>
            <a:rPr lang="en-IN" dirty="0">
              <a:solidFill>
                <a:srgbClr val="C00000"/>
              </a:solidFill>
            </a:rPr>
            <a:t>–d . </a:t>
          </a:r>
          <a:r>
            <a:rPr lang="en-IN" dirty="0"/>
            <a:t>Example1.java</a:t>
          </a:r>
          <a:endParaRPr lang="en-US" dirty="0"/>
        </a:p>
      </dgm:t>
    </dgm:pt>
    <dgm:pt modelId="{25881655-7EE0-412B-812C-994864DDE77F}" type="parTrans" cxnId="{828AF19F-21E7-4774-A90A-5EEB17C79727}">
      <dgm:prSet/>
      <dgm:spPr/>
      <dgm:t>
        <a:bodyPr/>
        <a:lstStyle/>
        <a:p>
          <a:endParaRPr lang="en-US"/>
        </a:p>
      </dgm:t>
    </dgm:pt>
    <dgm:pt modelId="{7A212B2E-30F0-4B4D-A684-6E9779FFA063}" type="sibTrans" cxnId="{828AF19F-21E7-4774-A90A-5EEB17C79727}">
      <dgm:prSet/>
      <dgm:spPr/>
      <dgm:t>
        <a:bodyPr/>
        <a:lstStyle/>
        <a:p>
          <a:endParaRPr lang="en-US"/>
        </a:p>
      </dgm:t>
    </dgm:pt>
    <dgm:pt modelId="{60243F4A-F3A9-4E6D-92E8-48A78EF1558D}">
      <dgm:prSet phldrT="[Text]"/>
      <dgm:spPr/>
      <dgm:t>
        <a:bodyPr/>
        <a:lstStyle/>
        <a:p>
          <a:r>
            <a:rPr lang="en-IN" dirty="0"/>
            <a:t>java sist.Example1</a:t>
          </a:r>
          <a:endParaRPr lang="en-US" dirty="0"/>
        </a:p>
      </dgm:t>
    </dgm:pt>
    <dgm:pt modelId="{DA820E0C-D51D-4F0C-9C09-3D19FF1F2405}" type="parTrans" cxnId="{5725139D-4D51-4AC9-9B0F-982A93DF065F}">
      <dgm:prSet/>
      <dgm:spPr/>
      <dgm:t>
        <a:bodyPr/>
        <a:lstStyle/>
        <a:p>
          <a:endParaRPr lang="en-US"/>
        </a:p>
      </dgm:t>
    </dgm:pt>
    <dgm:pt modelId="{69DED832-4A6A-44B2-A255-954F38FF5A69}" type="sibTrans" cxnId="{5725139D-4D51-4AC9-9B0F-982A93DF065F}">
      <dgm:prSet/>
      <dgm:spPr/>
      <dgm:t>
        <a:bodyPr/>
        <a:lstStyle/>
        <a:p>
          <a:endParaRPr lang="en-US"/>
        </a:p>
      </dgm:t>
    </dgm:pt>
    <dgm:pt modelId="{2C47F129-E37D-413A-8F75-A8EE02219EEA}" type="pres">
      <dgm:prSet presAssocID="{A5D9DD51-2C12-4778-A446-9B26A321E5A5}" presName="diagram" presStyleCnt="0">
        <dgm:presLayoutVars>
          <dgm:dir/>
          <dgm:resizeHandles val="exact"/>
        </dgm:presLayoutVars>
      </dgm:prSet>
      <dgm:spPr/>
    </dgm:pt>
    <dgm:pt modelId="{A633BF16-FB2E-4AF9-9107-B47EF269180F}" type="pres">
      <dgm:prSet presAssocID="{59D11806-6FB4-4CF9-A75A-D5FBFC25911A}" presName="node" presStyleLbl="node1" presStyleIdx="0" presStyleCnt="4">
        <dgm:presLayoutVars>
          <dgm:bulletEnabled val="1"/>
        </dgm:presLayoutVars>
      </dgm:prSet>
      <dgm:spPr/>
    </dgm:pt>
    <dgm:pt modelId="{4AC1677B-D49A-4C5E-A1E2-8D2830ADBA5A}" type="pres">
      <dgm:prSet presAssocID="{B39A3E6B-69DF-4129-A7C3-0DD9EAEA29E1}" presName="sibTrans" presStyleCnt="0"/>
      <dgm:spPr/>
    </dgm:pt>
    <dgm:pt modelId="{11A2D62D-D9C1-4A05-B9EA-D49BBE22128D}" type="pres">
      <dgm:prSet presAssocID="{2FDE05DA-5989-4600-A30E-6BA90D34EB47}" presName="node" presStyleLbl="node1" presStyleIdx="1" presStyleCnt="4">
        <dgm:presLayoutVars>
          <dgm:bulletEnabled val="1"/>
        </dgm:presLayoutVars>
      </dgm:prSet>
      <dgm:spPr/>
    </dgm:pt>
    <dgm:pt modelId="{DC404179-893C-4ABC-8784-89E924BE929A}" type="pres">
      <dgm:prSet presAssocID="{1918D349-8DD2-4AFB-BCED-292BECBC6365}" presName="sibTrans" presStyleCnt="0"/>
      <dgm:spPr/>
    </dgm:pt>
    <dgm:pt modelId="{2409A5FB-7A3A-441C-B4AD-536F0ECAE1A8}" type="pres">
      <dgm:prSet presAssocID="{31FA5EB5-93C3-4DAB-8DBF-F483E38E3371}" presName="node" presStyleLbl="node1" presStyleIdx="2" presStyleCnt="4">
        <dgm:presLayoutVars>
          <dgm:bulletEnabled val="1"/>
        </dgm:presLayoutVars>
      </dgm:prSet>
      <dgm:spPr/>
    </dgm:pt>
    <dgm:pt modelId="{49F88532-AC93-4C5D-9018-FB205D1E5256}" type="pres">
      <dgm:prSet presAssocID="{7A212B2E-30F0-4B4D-A684-6E9779FFA063}" presName="sibTrans" presStyleCnt="0"/>
      <dgm:spPr/>
    </dgm:pt>
    <dgm:pt modelId="{98CE0670-5E36-4015-B193-EBA581E4ADE1}" type="pres">
      <dgm:prSet presAssocID="{60243F4A-F3A9-4E6D-92E8-48A78EF1558D}" presName="node" presStyleLbl="node1" presStyleIdx="3" presStyleCnt="4">
        <dgm:presLayoutVars>
          <dgm:bulletEnabled val="1"/>
        </dgm:presLayoutVars>
      </dgm:prSet>
      <dgm:spPr/>
    </dgm:pt>
  </dgm:ptLst>
  <dgm:cxnLst>
    <dgm:cxn modelId="{AF9C1B11-D749-46DA-80D2-0ACBF75D6C06}" type="presOf" srcId="{59D11806-6FB4-4CF9-A75A-D5FBFC25911A}" destId="{A633BF16-FB2E-4AF9-9107-B47EF269180F}" srcOrd="0" destOrd="0" presId="urn:microsoft.com/office/officeart/2005/8/layout/default"/>
    <dgm:cxn modelId="{E7F2A720-5BC6-41D8-9311-9769C0C1A39E}" type="presOf" srcId="{2FDE05DA-5989-4600-A30E-6BA90D34EB47}" destId="{11A2D62D-D9C1-4A05-B9EA-D49BBE22128D}" srcOrd="0" destOrd="0" presId="urn:microsoft.com/office/officeart/2005/8/layout/default"/>
    <dgm:cxn modelId="{BCBA9935-2E9E-473D-9FC4-6D8FC56BF920}" srcId="{A5D9DD51-2C12-4778-A446-9B26A321E5A5}" destId="{59D11806-6FB4-4CF9-A75A-D5FBFC25911A}" srcOrd="0" destOrd="0" parTransId="{2D7DD41C-958A-4634-8B85-99212520DEC3}" sibTransId="{B39A3E6B-69DF-4129-A7C3-0DD9EAEA29E1}"/>
    <dgm:cxn modelId="{3F1CB568-833C-4582-9BAE-540972D4D9AD}" type="presOf" srcId="{60243F4A-F3A9-4E6D-92E8-48A78EF1558D}" destId="{98CE0670-5E36-4015-B193-EBA581E4ADE1}" srcOrd="0" destOrd="0" presId="urn:microsoft.com/office/officeart/2005/8/layout/default"/>
    <dgm:cxn modelId="{643F738B-0705-4356-880F-EDE69D40BC3E}" type="presOf" srcId="{A5D9DD51-2C12-4778-A446-9B26A321E5A5}" destId="{2C47F129-E37D-413A-8F75-A8EE02219EEA}" srcOrd="0" destOrd="0" presId="urn:microsoft.com/office/officeart/2005/8/layout/default"/>
    <dgm:cxn modelId="{5725139D-4D51-4AC9-9B0F-982A93DF065F}" srcId="{A5D9DD51-2C12-4778-A446-9B26A321E5A5}" destId="{60243F4A-F3A9-4E6D-92E8-48A78EF1558D}" srcOrd="3" destOrd="0" parTransId="{DA820E0C-D51D-4F0C-9C09-3D19FF1F2405}" sibTransId="{69DED832-4A6A-44B2-A255-954F38FF5A69}"/>
    <dgm:cxn modelId="{EC1B499E-DF6D-42CF-8FDC-9C89B565FC2D}" type="presOf" srcId="{31FA5EB5-93C3-4DAB-8DBF-F483E38E3371}" destId="{2409A5FB-7A3A-441C-B4AD-536F0ECAE1A8}" srcOrd="0" destOrd="0" presId="urn:microsoft.com/office/officeart/2005/8/layout/default"/>
    <dgm:cxn modelId="{828AF19F-21E7-4774-A90A-5EEB17C79727}" srcId="{A5D9DD51-2C12-4778-A446-9B26A321E5A5}" destId="{31FA5EB5-93C3-4DAB-8DBF-F483E38E3371}" srcOrd="2" destOrd="0" parTransId="{25881655-7EE0-412B-812C-994864DDE77F}" sibTransId="{7A212B2E-30F0-4B4D-A684-6E9779FFA063}"/>
    <dgm:cxn modelId="{F4373CA9-2177-4A7E-A833-0912D4AE11AA}" srcId="{A5D9DD51-2C12-4778-A446-9B26A321E5A5}" destId="{2FDE05DA-5989-4600-A30E-6BA90D34EB47}" srcOrd="1" destOrd="0" parTransId="{F427433C-EE57-4DC7-906C-7C6D5D5747D0}" sibTransId="{1918D349-8DD2-4AFB-BCED-292BECBC6365}"/>
    <dgm:cxn modelId="{E24DF4BD-1692-42D5-9C65-75A47FA129E0}" type="presParOf" srcId="{2C47F129-E37D-413A-8F75-A8EE02219EEA}" destId="{A633BF16-FB2E-4AF9-9107-B47EF269180F}" srcOrd="0" destOrd="0" presId="urn:microsoft.com/office/officeart/2005/8/layout/default"/>
    <dgm:cxn modelId="{946C9DEC-0680-48CF-A3D2-F44522F2EEA5}" type="presParOf" srcId="{2C47F129-E37D-413A-8F75-A8EE02219EEA}" destId="{4AC1677B-D49A-4C5E-A1E2-8D2830ADBA5A}" srcOrd="1" destOrd="0" presId="urn:microsoft.com/office/officeart/2005/8/layout/default"/>
    <dgm:cxn modelId="{C1373444-DFB5-4923-8F93-AB8DAB42E93F}" type="presParOf" srcId="{2C47F129-E37D-413A-8F75-A8EE02219EEA}" destId="{11A2D62D-D9C1-4A05-B9EA-D49BBE22128D}" srcOrd="2" destOrd="0" presId="urn:microsoft.com/office/officeart/2005/8/layout/default"/>
    <dgm:cxn modelId="{FF6BCAB6-88E6-4F7B-84F5-56A8550B57E0}" type="presParOf" srcId="{2C47F129-E37D-413A-8F75-A8EE02219EEA}" destId="{DC404179-893C-4ABC-8784-89E924BE929A}" srcOrd="3" destOrd="0" presId="urn:microsoft.com/office/officeart/2005/8/layout/default"/>
    <dgm:cxn modelId="{684795F7-9149-4DED-A3A7-8EBBB97102CB}" type="presParOf" srcId="{2C47F129-E37D-413A-8F75-A8EE02219EEA}" destId="{2409A5FB-7A3A-441C-B4AD-536F0ECAE1A8}" srcOrd="4" destOrd="0" presId="urn:microsoft.com/office/officeart/2005/8/layout/default"/>
    <dgm:cxn modelId="{96342C1B-1367-4C6B-AA90-8FE2EA35A89E}" type="presParOf" srcId="{2C47F129-E37D-413A-8F75-A8EE02219EEA}" destId="{49F88532-AC93-4C5D-9018-FB205D1E5256}" srcOrd="5" destOrd="0" presId="urn:microsoft.com/office/officeart/2005/8/layout/default"/>
    <dgm:cxn modelId="{2A1EE242-DE63-4107-A8E9-15F309B2F6DD}" type="presParOf" srcId="{2C47F129-E37D-413A-8F75-A8EE02219EEA}" destId="{98CE0670-5E36-4015-B193-EBA581E4ADE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D18E23-FE57-4665-8FA0-3945EA8DBF20}" type="doc">
      <dgm:prSet loTypeId="urn:microsoft.com/office/officeart/2005/8/layout/orgChart1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EF262D-E380-4DB1-B6C9-5299ADD9BCC0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java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3365A1-33BE-43E0-860A-9DC6844121D0}" type="parTrans" cxnId="{83B1ADBF-8FE5-4F3F-BF0A-E8ED20E98B9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3E4EDD-78E9-4130-98F0-A6D506F443C9}" type="sibTrans" cxnId="{83B1ADBF-8FE5-4F3F-BF0A-E8ED20E98B9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46826A-78E1-41F8-8102-1CB1492F92FD}">
      <dgm:prSet phldrT="[Text]"/>
      <dgm:spPr/>
      <dgm:t>
        <a:bodyPr/>
        <a:lstStyle/>
        <a:p>
          <a:r>
            <a:rPr lang="en-IN" dirty="0" err="1">
              <a:latin typeface="Arial" panose="020B0604020202020204" pitchFamily="34" charset="0"/>
              <a:cs typeface="Arial" panose="020B0604020202020204" pitchFamily="34" charset="0"/>
            </a:rPr>
            <a:t>lang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8B08D1-60A5-4E3C-8148-185215167A5D}" type="parTrans" cxnId="{3017D505-224A-4A9A-9B02-126B5EC760B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BA4D66-30A0-4813-9611-D20C3D160272}" type="sibTrans" cxnId="{3017D505-224A-4A9A-9B02-126B5EC760B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168DD5-5354-4D3A-BCDA-66188EB7B189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String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45199-F7CE-4722-B2B3-71269996B4EF}" type="parTrans" cxnId="{005A8A8E-C331-4C86-BFBA-F3E2E170BCD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C46D62-736D-4244-B0DB-F72AC748AEA1}" type="sibTrans" cxnId="{005A8A8E-C331-4C86-BFBA-F3E2E170BCD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82A2D9-B7BA-436E-BD29-3781D0FD06F4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Thread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1EF920-467D-4B1D-B5DA-09E12A14AC71}" type="parTrans" cxnId="{227ECC29-3749-46D0-B7AB-FCBAAA42E99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03CC71-B703-407A-84B8-9939BA646725}" type="sibTrans" cxnId="{227ECC29-3749-46D0-B7AB-FCBAAA42E99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491878-D7DB-4055-9923-827E1F2666A0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util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0A2D16-D6EF-4C4B-95A9-A84F124BFB7C}" type="parTrans" cxnId="{C9744885-2B59-46C0-8B04-6CC7056B188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F89522-4211-4DBC-B1EE-1EC86255B5E3}" type="sibTrans" cxnId="{C9744885-2B59-46C0-8B04-6CC7056B188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993EB8-02A9-4092-BDF0-3597ECE75BBD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Date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DED1AB-B3E8-4518-9726-E3721F345AE9}" type="parTrans" cxnId="{1B669C56-4B5D-4198-90C9-51BBEF30B63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AC5299-BD93-4A1B-ACEB-7ECA62A9BFDC}" type="sibTrans" cxnId="{1B669C56-4B5D-4198-90C9-51BBEF30B63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2568AC-74AA-4131-BBD4-30916BD36792}">
      <dgm:prSet/>
      <dgm:spPr/>
      <dgm:t>
        <a:bodyPr/>
        <a:lstStyle/>
        <a:p>
          <a:r>
            <a:rPr lang="en-IN" dirty="0" err="1">
              <a:latin typeface="Arial" panose="020B0604020202020204" pitchFamily="34" charset="0"/>
              <a:cs typeface="Arial" panose="020B0604020202020204" pitchFamily="34" charset="0"/>
            </a:rPr>
            <a:t>io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BC6A20-092D-4898-91A8-E96C818E189A}" type="parTrans" cxnId="{D26A824B-50DA-4E5B-A26A-88A114D9097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D02619-4871-4EDD-8EB6-E589054A857B}" type="sibTrans" cxnId="{D26A824B-50DA-4E5B-A26A-88A114D9097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0CEC6B-1ED4-4310-9678-D5C45BAB3CBC}">
      <dgm:prSet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net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8C302E-E124-4813-A675-48E300D6D4B3}" type="parTrans" cxnId="{42B260FC-9E0F-4E72-A89E-531E48A163F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8AEA20-542C-44B3-9965-4752AF028CD0}" type="sibTrans" cxnId="{42B260FC-9E0F-4E72-A89E-531E48A163F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4713E3-3419-49FA-A60F-0292C51869E7}">
      <dgm:prSet/>
      <dgm:spPr/>
      <dgm:t>
        <a:bodyPr/>
        <a:lstStyle/>
        <a:p>
          <a:r>
            <a:rPr lang="en-IN" dirty="0" err="1">
              <a:latin typeface="Arial" panose="020B0604020202020204" pitchFamily="34" charset="0"/>
              <a:cs typeface="Arial" panose="020B0604020202020204" pitchFamily="34" charset="0"/>
            </a:rPr>
            <a:t>awt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EC1A34-5B92-4918-BFA1-B2C2E9BF4B18}" type="parTrans" cxnId="{52567118-809D-4727-B379-E13458AC28F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4F2F19-5405-47C4-B9D4-FD3746D2993B}" type="sibTrans" cxnId="{52567118-809D-4727-B379-E13458AC28F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2DF080-3C14-4E1C-BE58-F10D9C81A58F}">
      <dgm:prSet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applet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CEFF6A-80A3-4DEF-9052-253DC6D0CDEF}" type="parTrans" cxnId="{B36B6822-16EF-48D6-B27A-B0BD22EDDF7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05FF27-8690-4BE7-938A-F81C152FC7E2}" type="sibTrans" cxnId="{B36B6822-16EF-48D6-B27A-B0BD22EDDF7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979F95-7A27-4B9D-AEC0-FFCC127FD253}">
      <dgm:prSet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Vector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63C3F4-AF34-4FBF-AEF5-567BBC0F4726}" type="parTrans" cxnId="{75F8CF1E-2AD7-4DC2-B983-EA33ABD88BA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D80C88-A345-4811-994C-A7739C353D77}" type="sibTrans" cxnId="{75F8CF1E-2AD7-4DC2-B983-EA33ABD88BA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24BEED-6191-408D-BC64-34D15FA8A4F7}">
      <dgm:prSet/>
      <dgm:spPr/>
      <dgm:t>
        <a:bodyPr/>
        <a:lstStyle/>
        <a:p>
          <a:r>
            <a:rPr lang="en-IN" dirty="0" err="1">
              <a:latin typeface="Arial" panose="020B0604020202020204" pitchFamily="34" charset="0"/>
              <a:cs typeface="Arial" panose="020B0604020202020204" pitchFamily="34" charset="0"/>
            </a:rPr>
            <a:t>InputStream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0CEAF7-083A-49D2-B435-C2450FFCE823}" type="parTrans" cxnId="{7D74E0DF-204D-44C7-AB69-75B003DF35C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1F961F-C595-4EA3-B232-4BA9F06BFEF7}" type="sibTrans" cxnId="{7D74E0DF-204D-44C7-AB69-75B003DF35C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69A17E-07F1-41D1-A298-BA5FC5AB6F96}">
      <dgm:prSet/>
      <dgm:spPr/>
      <dgm:t>
        <a:bodyPr/>
        <a:lstStyle/>
        <a:p>
          <a:r>
            <a:rPr lang="en-IN" dirty="0" err="1">
              <a:latin typeface="Arial" panose="020B0604020202020204" pitchFamily="34" charset="0"/>
              <a:cs typeface="Arial" panose="020B0604020202020204" pitchFamily="34" charset="0"/>
            </a:rPr>
            <a:t>OutputStream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689F33-F8CC-4743-992A-F387355B89D4}" type="parTrans" cxnId="{D264C5B4-B606-4150-97DF-00DC80B8D90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C0D8F1-20EB-4E6D-95B4-D92B063FCB04}" type="sibTrans" cxnId="{D264C5B4-B606-4150-97DF-00DC80B8D90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5C8DDC-FCEB-402C-8613-749A00786A4D}">
      <dgm:prSet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Socket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D2B8A9-9F8D-46AC-9173-B275B223A090}" type="parTrans" cxnId="{864AE6E0-40F6-459E-8987-9053D6DDB23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F55644-B497-4498-9EEF-F17F4CC2CD70}" type="sibTrans" cxnId="{864AE6E0-40F6-459E-8987-9053D6DDB23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6E92D9-59F1-4C06-A22F-C72E13C25BA9}">
      <dgm:prSet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URL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A6E868-2079-4D38-812A-C3D548E1EDC2}" type="parTrans" cxnId="{B52F6420-E5D2-43A4-B9B3-9700A094BBD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1E05CC-3F34-4A4A-B46C-CB203113970E}" type="sibTrans" cxnId="{B52F6420-E5D2-43A4-B9B3-9700A094BBD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815EFC-DC48-46E6-BE62-9FF4CFC0234E}">
      <dgm:prSet/>
      <dgm:spPr/>
      <dgm:t>
        <a:bodyPr/>
        <a:lstStyle/>
        <a:p>
          <a:r>
            <a:rPr lang="en-IN" dirty="0" err="1">
              <a:latin typeface="Arial" panose="020B0604020202020204" pitchFamily="34" charset="0"/>
              <a:cs typeface="Arial" panose="020B0604020202020204" pitchFamily="34" charset="0"/>
            </a:rPr>
            <a:t>color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5DAE32-5866-4720-BD58-FBFF05CBE5A8}" type="parTrans" cxnId="{A710D4C3-1264-43E5-80CA-CFB2088F30D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CA00EC-F620-4B75-B05C-0864B04D3D36}" type="sibTrans" cxnId="{A710D4C3-1264-43E5-80CA-CFB2088F30D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ECC928-EF2F-4FB9-88D4-C1AF8FDE7BC2}">
      <dgm:prSet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image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01DA01-7338-42C1-85D9-37F2E53769CE}" type="parTrans" cxnId="{531FFBF3-322E-482B-9419-75503C2E305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E735F9-2DD1-4064-84C2-CF9114488B6A}" type="sibTrans" cxnId="{531FFBF3-322E-482B-9419-75503C2E305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AC61AF-9944-4D12-B277-5BB514947695}">
      <dgm:prSet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Button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1A0B5E-D407-4151-A18F-FA6C982D7D0C}" type="parTrans" cxnId="{838924E3-659D-4AF2-BA32-3175C279AF7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19FA74-AF60-44EE-A081-063C69960362}" type="sibTrans" cxnId="{838924E3-659D-4AF2-BA32-3175C279AF7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4237B4-D467-44AF-904D-A9FC78D9214A}">
      <dgm:prSet/>
      <dgm:spPr/>
      <dgm:t>
        <a:bodyPr/>
        <a:lstStyle/>
        <a:p>
          <a:r>
            <a:rPr lang="en-IN" dirty="0" err="1">
              <a:latin typeface="Arial" panose="020B0604020202020204" pitchFamily="34" charset="0"/>
              <a:cs typeface="Arial" panose="020B0604020202020204" pitchFamily="34" charset="0"/>
            </a:rPr>
            <a:t>TextField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D57099-E366-4214-8C3C-16EB9FE18233}" type="parTrans" cxnId="{C58B860D-37FB-4374-B0AC-FEA75BDC3BD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5A0C71-A892-41BD-A8C7-20AF93ECF63C}" type="sibTrans" cxnId="{C58B860D-37FB-4374-B0AC-FEA75BDC3BD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AE0B65-5BD0-438E-AD4F-0829ECC85924}" type="pres">
      <dgm:prSet presAssocID="{AFD18E23-FE57-4665-8FA0-3945EA8DBF2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115A2DD-D5BA-410A-9093-F4B4DEBEDB27}" type="pres">
      <dgm:prSet presAssocID="{15EF262D-E380-4DB1-B6C9-5299ADD9BCC0}" presName="hierRoot1" presStyleCnt="0">
        <dgm:presLayoutVars>
          <dgm:hierBranch val="init"/>
        </dgm:presLayoutVars>
      </dgm:prSet>
      <dgm:spPr/>
    </dgm:pt>
    <dgm:pt modelId="{320BE0ED-8B31-4653-8F81-2C8B83156A4B}" type="pres">
      <dgm:prSet presAssocID="{15EF262D-E380-4DB1-B6C9-5299ADD9BCC0}" presName="rootComposite1" presStyleCnt="0"/>
      <dgm:spPr/>
    </dgm:pt>
    <dgm:pt modelId="{242851F5-1B29-4ECE-AD08-C2F089E3F156}" type="pres">
      <dgm:prSet presAssocID="{15EF262D-E380-4DB1-B6C9-5299ADD9BCC0}" presName="rootText1" presStyleLbl="node0" presStyleIdx="0" presStyleCnt="1">
        <dgm:presLayoutVars>
          <dgm:chPref val="3"/>
        </dgm:presLayoutVars>
      </dgm:prSet>
      <dgm:spPr/>
    </dgm:pt>
    <dgm:pt modelId="{8974C5B1-FBBC-4D21-B9A2-29E82D6CA0CB}" type="pres">
      <dgm:prSet presAssocID="{15EF262D-E380-4DB1-B6C9-5299ADD9BCC0}" presName="rootConnector1" presStyleLbl="node1" presStyleIdx="0" presStyleCnt="0"/>
      <dgm:spPr/>
    </dgm:pt>
    <dgm:pt modelId="{F2D67BE3-191B-4128-8947-A74B0C65FF5E}" type="pres">
      <dgm:prSet presAssocID="{15EF262D-E380-4DB1-B6C9-5299ADD9BCC0}" presName="hierChild2" presStyleCnt="0"/>
      <dgm:spPr/>
    </dgm:pt>
    <dgm:pt modelId="{AF4F8106-09CE-419D-ABC0-2DD80901E46F}" type="pres">
      <dgm:prSet presAssocID="{E28B08D1-60A5-4E3C-8148-185215167A5D}" presName="Name37" presStyleLbl="parChTrans1D2" presStyleIdx="0" presStyleCnt="6"/>
      <dgm:spPr/>
    </dgm:pt>
    <dgm:pt modelId="{960DDE0F-9DE8-4C56-91BE-99232A53AC8A}" type="pres">
      <dgm:prSet presAssocID="{D946826A-78E1-41F8-8102-1CB1492F92FD}" presName="hierRoot2" presStyleCnt="0">
        <dgm:presLayoutVars>
          <dgm:hierBranch val="init"/>
        </dgm:presLayoutVars>
      </dgm:prSet>
      <dgm:spPr/>
    </dgm:pt>
    <dgm:pt modelId="{C4E588D1-2175-401F-905A-EC729E6A70DF}" type="pres">
      <dgm:prSet presAssocID="{D946826A-78E1-41F8-8102-1CB1492F92FD}" presName="rootComposite" presStyleCnt="0"/>
      <dgm:spPr/>
    </dgm:pt>
    <dgm:pt modelId="{07804C42-25F5-45DA-928A-6F6EC99577BC}" type="pres">
      <dgm:prSet presAssocID="{D946826A-78E1-41F8-8102-1CB1492F92FD}" presName="rootText" presStyleLbl="node2" presStyleIdx="0" presStyleCnt="6">
        <dgm:presLayoutVars>
          <dgm:chPref val="3"/>
        </dgm:presLayoutVars>
      </dgm:prSet>
      <dgm:spPr/>
    </dgm:pt>
    <dgm:pt modelId="{5C163CB6-1949-435E-BFED-521E14C20A10}" type="pres">
      <dgm:prSet presAssocID="{D946826A-78E1-41F8-8102-1CB1492F92FD}" presName="rootConnector" presStyleLbl="node2" presStyleIdx="0" presStyleCnt="6"/>
      <dgm:spPr/>
    </dgm:pt>
    <dgm:pt modelId="{81FDC659-065C-4E82-848E-89BB8174E52D}" type="pres">
      <dgm:prSet presAssocID="{D946826A-78E1-41F8-8102-1CB1492F92FD}" presName="hierChild4" presStyleCnt="0"/>
      <dgm:spPr/>
    </dgm:pt>
    <dgm:pt modelId="{7E1D47F5-ACD2-404C-8608-115F605E22C5}" type="pres">
      <dgm:prSet presAssocID="{5E245199-F7CE-4722-B2B3-71269996B4EF}" presName="Name37" presStyleLbl="parChTrans1D3" presStyleIdx="0" presStyleCnt="12"/>
      <dgm:spPr/>
    </dgm:pt>
    <dgm:pt modelId="{39A1D6CD-A7CA-4745-8AB6-E1177DFB0977}" type="pres">
      <dgm:prSet presAssocID="{24168DD5-5354-4D3A-BCDA-66188EB7B189}" presName="hierRoot2" presStyleCnt="0">
        <dgm:presLayoutVars>
          <dgm:hierBranch val="init"/>
        </dgm:presLayoutVars>
      </dgm:prSet>
      <dgm:spPr/>
    </dgm:pt>
    <dgm:pt modelId="{7BF2F825-5C50-4105-9827-81BDBFF62EE3}" type="pres">
      <dgm:prSet presAssocID="{24168DD5-5354-4D3A-BCDA-66188EB7B189}" presName="rootComposite" presStyleCnt="0"/>
      <dgm:spPr/>
    </dgm:pt>
    <dgm:pt modelId="{372F0E8A-4B8B-489F-AE29-7AE10BBB9BF0}" type="pres">
      <dgm:prSet presAssocID="{24168DD5-5354-4D3A-BCDA-66188EB7B189}" presName="rootText" presStyleLbl="node3" presStyleIdx="0" presStyleCnt="12">
        <dgm:presLayoutVars>
          <dgm:chPref val="3"/>
        </dgm:presLayoutVars>
      </dgm:prSet>
      <dgm:spPr/>
    </dgm:pt>
    <dgm:pt modelId="{B18BB79B-2B86-49A6-9560-2BFB0D010168}" type="pres">
      <dgm:prSet presAssocID="{24168DD5-5354-4D3A-BCDA-66188EB7B189}" presName="rootConnector" presStyleLbl="node3" presStyleIdx="0" presStyleCnt="12"/>
      <dgm:spPr/>
    </dgm:pt>
    <dgm:pt modelId="{3E0E9C76-3ABA-41F4-BA14-57961691B59C}" type="pres">
      <dgm:prSet presAssocID="{24168DD5-5354-4D3A-BCDA-66188EB7B189}" presName="hierChild4" presStyleCnt="0"/>
      <dgm:spPr/>
    </dgm:pt>
    <dgm:pt modelId="{B2610DD7-7560-4749-BF27-0759BEFFA65F}" type="pres">
      <dgm:prSet presAssocID="{24168DD5-5354-4D3A-BCDA-66188EB7B189}" presName="hierChild5" presStyleCnt="0"/>
      <dgm:spPr/>
    </dgm:pt>
    <dgm:pt modelId="{209D5379-D671-4D85-A116-64822C3CFBCA}" type="pres">
      <dgm:prSet presAssocID="{7D1EF920-467D-4B1D-B5DA-09E12A14AC71}" presName="Name37" presStyleLbl="parChTrans1D3" presStyleIdx="1" presStyleCnt="12"/>
      <dgm:spPr/>
    </dgm:pt>
    <dgm:pt modelId="{D38D8B4E-D7CE-4242-B9A6-D715017C4F4C}" type="pres">
      <dgm:prSet presAssocID="{1982A2D9-B7BA-436E-BD29-3781D0FD06F4}" presName="hierRoot2" presStyleCnt="0">
        <dgm:presLayoutVars>
          <dgm:hierBranch val="init"/>
        </dgm:presLayoutVars>
      </dgm:prSet>
      <dgm:spPr/>
    </dgm:pt>
    <dgm:pt modelId="{31423007-B09D-4A1B-96AE-90B0446E9C04}" type="pres">
      <dgm:prSet presAssocID="{1982A2D9-B7BA-436E-BD29-3781D0FD06F4}" presName="rootComposite" presStyleCnt="0"/>
      <dgm:spPr/>
    </dgm:pt>
    <dgm:pt modelId="{35140F90-830A-450A-8DEC-FF82C7EB31E1}" type="pres">
      <dgm:prSet presAssocID="{1982A2D9-B7BA-436E-BD29-3781D0FD06F4}" presName="rootText" presStyleLbl="node3" presStyleIdx="1" presStyleCnt="12">
        <dgm:presLayoutVars>
          <dgm:chPref val="3"/>
        </dgm:presLayoutVars>
      </dgm:prSet>
      <dgm:spPr/>
    </dgm:pt>
    <dgm:pt modelId="{E23ADEBF-C213-4F11-85A5-3C19572CDD6E}" type="pres">
      <dgm:prSet presAssocID="{1982A2D9-B7BA-436E-BD29-3781D0FD06F4}" presName="rootConnector" presStyleLbl="node3" presStyleIdx="1" presStyleCnt="12"/>
      <dgm:spPr/>
    </dgm:pt>
    <dgm:pt modelId="{1AFCA397-A19D-4D78-AB85-B8D0B82E19DE}" type="pres">
      <dgm:prSet presAssocID="{1982A2D9-B7BA-436E-BD29-3781D0FD06F4}" presName="hierChild4" presStyleCnt="0"/>
      <dgm:spPr/>
    </dgm:pt>
    <dgm:pt modelId="{F8FD398F-5CFC-4695-B92C-5ED68845FDD5}" type="pres">
      <dgm:prSet presAssocID="{1982A2D9-B7BA-436E-BD29-3781D0FD06F4}" presName="hierChild5" presStyleCnt="0"/>
      <dgm:spPr/>
    </dgm:pt>
    <dgm:pt modelId="{7BCEDBE4-5031-42D7-838B-4ED6069B644D}" type="pres">
      <dgm:prSet presAssocID="{D946826A-78E1-41F8-8102-1CB1492F92FD}" presName="hierChild5" presStyleCnt="0"/>
      <dgm:spPr/>
    </dgm:pt>
    <dgm:pt modelId="{8DBDC551-1FD8-446C-BB23-4C5F2D4E7DCC}" type="pres">
      <dgm:prSet presAssocID="{A40A2D16-D6EF-4C4B-95A9-A84F124BFB7C}" presName="Name37" presStyleLbl="parChTrans1D2" presStyleIdx="1" presStyleCnt="6"/>
      <dgm:spPr/>
    </dgm:pt>
    <dgm:pt modelId="{5F0D537C-4F22-41E1-94BF-5D72C85803BF}" type="pres">
      <dgm:prSet presAssocID="{44491878-D7DB-4055-9923-827E1F2666A0}" presName="hierRoot2" presStyleCnt="0">
        <dgm:presLayoutVars>
          <dgm:hierBranch val="init"/>
        </dgm:presLayoutVars>
      </dgm:prSet>
      <dgm:spPr/>
    </dgm:pt>
    <dgm:pt modelId="{A87C5063-59A1-4EC1-B518-2D424495B550}" type="pres">
      <dgm:prSet presAssocID="{44491878-D7DB-4055-9923-827E1F2666A0}" presName="rootComposite" presStyleCnt="0"/>
      <dgm:spPr/>
    </dgm:pt>
    <dgm:pt modelId="{83BFD735-283B-4E39-A904-6D8098D016E3}" type="pres">
      <dgm:prSet presAssocID="{44491878-D7DB-4055-9923-827E1F2666A0}" presName="rootText" presStyleLbl="node2" presStyleIdx="1" presStyleCnt="6">
        <dgm:presLayoutVars>
          <dgm:chPref val="3"/>
        </dgm:presLayoutVars>
      </dgm:prSet>
      <dgm:spPr/>
    </dgm:pt>
    <dgm:pt modelId="{0CF7DD30-60A3-4AE8-828D-C1C5781F1049}" type="pres">
      <dgm:prSet presAssocID="{44491878-D7DB-4055-9923-827E1F2666A0}" presName="rootConnector" presStyleLbl="node2" presStyleIdx="1" presStyleCnt="6"/>
      <dgm:spPr/>
    </dgm:pt>
    <dgm:pt modelId="{97B4B423-15DB-49C3-A521-789C7B957922}" type="pres">
      <dgm:prSet presAssocID="{44491878-D7DB-4055-9923-827E1F2666A0}" presName="hierChild4" presStyleCnt="0"/>
      <dgm:spPr/>
    </dgm:pt>
    <dgm:pt modelId="{E0C6846E-E39A-408B-B0CC-6883BF869543}" type="pres">
      <dgm:prSet presAssocID="{A0DED1AB-B3E8-4518-9726-E3721F345AE9}" presName="Name37" presStyleLbl="parChTrans1D3" presStyleIdx="2" presStyleCnt="12"/>
      <dgm:spPr/>
    </dgm:pt>
    <dgm:pt modelId="{F973BB93-BAF8-4490-97C5-01D2094B4781}" type="pres">
      <dgm:prSet presAssocID="{54993EB8-02A9-4092-BDF0-3597ECE75BBD}" presName="hierRoot2" presStyleCnt="0">
        <dgm:presLayoutVars>
          <dgm:hierBranch val="init"/>
        </dgm:presLayoutVars>
      </dgm:prSet>
      <dgm:spPr/>
    </dgm:pt>
    <dgm:pt modelId="{1F41E48A-BBD0-45E7-927F-4FA2CB48809B}" type="pres">
      <dgm:prSet presAssocID="{54993EB8-02A9-4092-BDF0-3597ECE75BBD}" presName="rootComposite" presStyleCnt="0"/>
      <dgm:spPr/>
    </dgm:pt>
    <dgm:pt modelId="{377159C9-1121-4BDF-864A-9382898EB408}" type="pres">
      <dgm:prSet presAssocID="{54993EB8-02A9-4092-BDF0-3597ECE75BBD}" presName="rootText" presStyleLbl="node3" presStyleIdx="2" presStyleCnt="12">
        <dgm:presLayoutVars>
          <dgm:chPref val="3"/>
        </dgm:presLayoutVars>
      </dgm:prSet>
      <dgm:spPr/>
    </dgm:pt>
    <dgm:pt modelId="{21D322E8-46BB-4A23-8744-E86507FF3730}" type="pres">
      <dgm:prSet presAssocID="{54993EB8-02A9-4092-BDF0-3597ECE75BBD}" presName="rootConnector" presStyleLbl="node3" presStyleIdx="2" presStyleCnt="12"/>
      <dgm:spPr/>
    </dgm:pt>
    <dgm:pt modelId="{8B972BF0-93CB-441E-93E0-41656DCB0F13}" type="pres">
      <dgm:prSet presAssocID="{54993EB8-02A9-4092-BDF0-3597ECE75BBD}" presName="hierChild4" presStyleCnt="0"/>
      <dgm:spPr/>
    </dgm:pt>
    <dgm:pt modelId="{87759300-9C7F-47A3-9F48-62A986CA5114}" type="pres">
      <dgm:prSet presAssocID="{54993EB8-02A9-4092-BDF0-3597ECE75BBD}" presName="hierChild5" presStyleCnt="0"/>
      <dgm:spPr/>
    </dgm:pt>
    <dgm:pt modelId="{DB259DD3-8CE2-4CC9-A62C-B1714E531AE9}" type="pres">
      <dgm:prSet presAssocID="{2663C3F4-AF34-4FBF-AEF5-567BBC0F4726}" presName="Name37" presStyleLbl="parChTrans1D3" presStyleIdx="3" presStyleCnt="12"/>
      <dgm:spPr/>
    </dgm:pt>
    <dgm:pt modelId="{BC1232A4-A62E-4F2D-B9DB-59ED051DCE76}" type="pres">
      <dgm:prSet presAssocID="{4A979F95-7A27-4B9D-AEC0-FFCC127FD253}" presName="hierRoot2" presStyleCnt="0">
        <dgm:presLayoutVars>
          <dgm:hierBranch val="init"/>
        </dgm:presLayoutVars>
      </dgm:prSet>
      <dgm:spPr/>
    </dgm:pt>
    <dgm:pt modelId="{7449C26C-2E87-4EEA-AF9B-1BCD211ADDB0}" type="pres">
      <dgm:prSet presAssocID="{4A979F95-7A27-4B9D-AEC0-FFCC127FD253}" presName="rootComposite" presStyleCnt="0"/>
      <dgm:spPr/>
    </dgm:pt>
    <dgm:pt modelId="{C090D8DE-3045-434B-8A6A-3CDA7BCFE268}" type="pres">
      <dgm:prSet presAssocID="{4A979F95-7A27-4B9D-AEC0-FFCC127FD253}" presName="rootText" presStyleLbl="node3" presStyleIdx="3" presStyleCnt="12">
        <dgm:presLayoutVars>
          <dgm:chPref val="3"/>
        </dgm:presLayoutVars>
      </dgm:prSet>
      <dgm:spPr/>
    </dgm:pt>
    <dgm:pt modelId="{4A51BA6A-DC05-4A93-8193-5E89D7D26CFD}" type="pres">
      <dgm:prSet presAssocID="{4A979F95-7A27-4B9D-AEC0-FFCC127FD253}" presName="rootConnector" presStyleLbl="node3" presStyleIdx="3" presStyleCnt="12"/>
      <dgm:spPr/>
    </dgm:pt>
    <dgm:pt modelId="{91E46740-4421-4878-8ECF-F1CEBBBAAED4}" type="pres">
      <dgm:prSet presAssocID="{4A979F95-7A27-4B9D-AEC0-FFCC127FD253}" presName="hierChild4" presStyleCnt="0"/>
      <dgm:spPr/>
    </dgm:pt>
    <dgm:pt modelId="{0D129ECE-2DB7-4EA6-8195-94E872A50F69}" type="pres">
      <dgm:prSet presAssocID="{4A979F95-7A27-4B9D-AEC0-FFCC127FD253}" presName="hierChild5" presStyleCnt="0"/>
      <dgm:spPr/>
    </dgm:pt>
    <dgm:pt modelId="{72E2A9C8-8CAE-40F9-83D1-91BBD7527A2F}" type="pres">
      <dgm:prSet presAssocID="{44491878-D7DB-4055-9923-827E1F2666A0}" presName="hierChild5" presStyleCnt="0"/>
      <dgm:spPr/>
    </dgm:pt>
    <dgm:pt modelId="{2A9E57C3-CD0A-481C-A10A-CA83D3F463F7}" type="pres">
      <dgm:prSet presAssocID="{77BC6A20-092D-4898-91A8-E96C818E189A}" presName="Name37" presStyleLbl="parChTrans1D2" presStyleIdx="2" presStyleCnt="6"/>
      <dgm:spPr/>
    </dgm:pt>
    <dgm:pt modelId="{AAC85F99-F125-44FC-9F9B-D14E263F4ECA}" type="pres">
      <dgm:prSet presAssocID="{202568AC-74AA-4131-BBD4-30916BD36792}" presName="hierRoot2" presStyleCnt="0">
        <dgm:presLayoutVars>
          <dgm:hierBranch val="init"/>
        </dgm:presLayoutVars>
      </dgm:prSet>
      <dgm:spPr/>
    </dgm:pt>
    <dgm:pt modelId="{50210D10-AE44-4ED6-A5DB-EA6EE8340965}" type="pres">
      <dgm:prSet presAssocID="{202568AC-74AA-4131-BBD4-30916BD36792}" presName="rootComposite" presStyleCnt="0"/>
      <dgm:spPr/>
    </dgm:pt>
    <dgm:pt modelId="{87A5887A-D6F8-42A0-B926-484E46DBFEA7}" type="pres">
      <dgm:prSet presAssocID="{202568AC-74AA-4131-BBD4-30916BD36792}" presName="rootText" presStyleLbl="node2" presStyleIdx="2" presStyleCnt="6">
        <dgm:presLayoutVars>
          <dgm:chPref val="3"/>
        </dgm:presLayoutVars>
      </dgm:prSet>
      <dgm:spPr/>
    </dgm:pt>
    <dgm:pt modelId="{453982EF-47A7-46E6-8C90-DF62B73589CD}" type="pres">
      <dgm:prSet presAssocID="{202568AC-74AA-4131-BBD4-30916BD36792}" presName="rootConnector" presStyleLbl="node2" presStyleIdx="2" presStyleCnt="6"/>
      <dgm:spPr/>
    </dgm:pt>
    <dgm:pt modelId="{1E7E0D3C-5885-4DC9-9E37-8AA66F5CDBDE}" type="pres">
      <dgm:prSet presAssocID="{202568AC-74AA-4131-BBD4-30916BD36792}" presName="hierChild4" presStyleCnt="0"/>
      <dgm:spPr/>
    </dgm:pt>
    <dgm:pt modelId="{8293C7CB-2B3B-4557-BC20-8181D578B8B8}" type="pres">
      <dgm:prSet presAssocID="{CD0CEAF7-083A-49D2-B435-C2450FFCE823}" presName="Name37" presStyleLbl="parChTrans1D3" presStyleIdx="4" presStyleCnt="12"/>
      <dgm:spPr/>
    </dgm:pt>
    <dgm:pt modelId="{62AE6020-25CE-4B98-A505-22D1FEBD8C90}" type="pres">
      <dgm:prSet presAssocID="{3124BEED-6191-408D-BC64-34D15FA8A4F7}" presName="hierRoot2" presStyleCnt="0">
        <dgm:presLayoutVars>
          <dgm:hierBranch val="init"/>
        </dgm:presLayoutVars>
      </dgm:prSet>
      <dgm:spPr/>
    </dgm:pt>
    <dgm:pt modelId="{5163D272-B5AA-46F3-9C8C-3391CC998E08}" type="pres">
      <dgm:prSet presAssocID="{3124BEED-6191-408D-BC64-34D15FA8A4F7}" presName="rootComposite" presStyleCnt="0"/>
      <dgm:spPr/>
    </dgm:pt>
    <dgm:pt modelId="{2358305C-9C54-402F-AF0E-311FF85E62F7}" type="pres">
      <dgm:prSet presAssocID="{3124BEED-6191-408D-BC64-34D15FA8A4F7}" presName="rootText" presStyleLbl="node3" presStyleIdx="4" presStyleCnt="12">
        <dgm:presLayoutVars>
          <dgm:chPref val="3"/>
        </dgm:presLayoutVars>
      </dgm:prSet>
      <dgm:spPr/>
    </dgm:pt>
    <dgm:pt modelId="{31477130-66B2-4F9C-A91C-0C0078DB917E}" type="pres">
      <dgm:prSet presAssocID="{3124BEED-6191-408D-BC64-34D15FA8A4F7}" presName="rootConnector" presStyleLbl="node3" presStyleIdx="4" presStyleCnt="12"/>
      <dgm:spPr/>
    </dgm:pt>
    <dgm:pt modelId="{70D60711-2A2B-446B-8D3C-A67FCF98B3AB}" type="pres">
      <dgm:prSet presAssocID="{3124BEED-6191-408D-BC64-34D15FA8A4F7}" presName="hierChild4" presStyleCnt="0"/>
      <dgm:spPr/>
    </dgm:pt>
    <dgm:pt modelId="{191709B7-C7E7-403D-92F8-2485BF4564F7}" type="pres">
      <dgm:prSet presAssocID="{3124BEED-6191-408D-BC64-34D15FA8A4F7}" presName="hierChild5" presStyleCnt="0"/>
      <dgm:spPr/>
    </dgm:pt>
    <dgm:pt modelId="{56B9DCB5-33A1-49A2-AE44-ABE74CEB6965}" type="pres">
      <dgm:prSet presAssocID="{53689F33-F8CC-4743-992A-F387355B89D4}" presName="Name37" presStyleLbl="parChTrans1D3" presStyleIdx="5" presStyleCnt="12"/>
      <dgm:spPr/>
    </dgm:pt>
    <dgm:pt modelId="{93D83C2D-604E-4753-9D2A-B45D88EDA270}" type="pres">
      <dgm:prSet presAssocID="{C769A17E-07F1-41D1-A298-BA5FC5AB6F96}" presName="hierRoot2" presStyleCnt="0">
        <dgm:presLayoutVars>
          <dgm:hierBranch val="init"/>
        </dgm:presLayoutVars>
      </dgm:prSet>
      <dgm:spPr/>
    </dgm:pt>
    <dgm:pt modelId="{F5FBB585-542F-44FF-8370-C030FA2E9F23}" type="pres">
      <dgm:prSet presAssocID="{C769A17E-07F1-41D1-A298-BA5FC5AB6F96}" presName="rootComposite" presStyleCnt="0"/>
      <dgm:spPr/>
    </dgm:pt>
    <dgm:pt modelId="{317D6389-D6CB-4956-9927-658C657882C0}" type="pres">
      <dgm:prSet presAssocID="{C769A17E-07F1-41D1-A298-BA5FC5AB6F96}" presName="rootText" presStyleLbl="node3" presStyleIdx="5" presStyleCnt="12">
        <dgm:presLayoutVars>
          <dgm:chPref val="3"/>
        </dgm:presLayoutVars>
      </dgm:prSet>
      <dgm:spPr/>
    </dgm:pt>
    <dgm:pt modelId="{22307A9E-D595-49A5-873C-883A71F6F007}" type="pres">
      <dgm:prSet presAssocID="{C769A17E-07F1-41D1-A298-BA5FC5AB6F96}" presName="rootConnector" presStyleLbl="node3" presStyleIdx="5" presStyleCnt="12"/>
      <dgm:spPr/>
    </dgm:pt>
    <dgm:pt modelId="{CC09FD6A-3402-464B-BE70-C37C5F7A223A}" type="pres">
      <dgm:prSet presAssocID="{C769A17E-07F1-41D1-A298-BA5FC5AB6F96}" presName="hierChild4" presStyleCnt="0"/>
      <dgm:spPr/>
    </dgm:pt>
    <dgm:pt modelId="{D74F00BF-73ED-4AFF-9CD0-52ECD15BE525}" type="pres">
      <dgm:prSet presAssocID="{C769A17E-07F1-41D1-A298-BA5FC5AB6F96}" presName="hierChild5" presStyleCnt="0"/>
      <dgm:spPr/>
    </dgm:pt>
    <dgm:pt modelId="{70F8A288-44F3-43D6-B54E-E7CF974E5C8C}" type="pres">
      <dgm:prSet presAssocID="{202568AC-74AA-4131-BBD4-30916BD36792}" presName="hierChild5" presStyleCnt="0"/>
      <dgm:spPr/>
    </dgm:pt>
    <dgm:pt modelId="{EA5CF87D-F04B-4716-8584-4B3253937D64}" type="pres">
      <dgm:prSet presAssocID="{138C302E-E124-4813-A675-48E300D6D4B3}" presName="Name37" presStyleLbl="parChTrans1D2" presStyleIdx="3" presStyleCnt="6"/>
      <dgm:spPr/>
    </dgm:pt>
    <dgm:pt modelId="{A123699D-975C-4DB8-9AB0-70BD30160AC8}" type="pres">
      <dgm:prSet presAssocID="{B40CEC6B-1ED4-4310-9678-D5C45BAB3CBC}" presName="hierRoot2" presStyleCnt="0">
        <dgm:presLayoutVars>
          <dgm:hierBranch val="init"/>
        </dgm:presLayoutVars>
      </dgm:prSet>
      <dgm:spPr/>
    </dgm:pt>
    <dgm:pt modelId="{E4EF7D39-55B0-4924-9BE3-11E687143036}" type="pres">
      <dgm:prSet presAssocID="{B40CEC6B-1ED4-4310-9678-D5C45BAB3CBC}" presName="rootComposite" presStyleCnt="0"/>
      <dgm:spPr/>
    </dgm:pt>
    <dgm:pt modelId="{C9CA72F3-A521-44AF-A964-36BEB81A3036}" type="pres">
      <dgm:prSet presAssocID="{B40CEC6B-1ED4-4310-9678-D5C45BAB3CBC}" presName="rootText" presStyleLbl="node2" presStyleIdx="3" presStyleCnt="6">
        <dgm:presLayoutVars>
          <dgm:chPref val="3"/>
        </dgm:presLayoutVars>
      </dgm:prSet>
      <dgm:spPr/>
    </dgm:pt>
    <dgm:pt modelId="{F43FC52F-0508-4596-86B9-1516E8F9DF0F}" type="pres">
      <dgm:prSet presAssocID="{B40CEC6B-1ED4-4310-9678-D5C45BAB3CBC}" presName="rootConnector" presStyleLbl="node2" presStyleIdx="3" presStyleCnt="6"/>
      <dgm:spPr/>
    </dgm:pt>
    <dgm:pt modelId="{EF534FF9-7B00-4FDA-9FC7-BD58650569C4}" type="pres">
      <dgm:prSet presAssocID="{B40CEC6B-1ED4-4310-9678-D5C45BAB3CBC}" presName="hierChild4" presStyleCnt="0"/>
      <dgm:spPr/>
    </dgm:pt>
    <dgm:pt modelId="{B9CC7630-069F-4A85-969E-E9905253ABDD}" type="pres">
      <dgm:prSet presAssocID="{7FD2B8A9-9F8D-46AC-9173-B275B223A090}" presName="Name37" presStyleLbl="parChTrans1D3" presStyleIdx="6" presStyleCnt="12"/>
      <dgm:spPr/>
    </dgm:pt>
    <dgm:pt modelId="{55A2A7BE-188A-4FAE-979E-60BFB368A601}" type="pres">
      <dgm:prSet presAssocID="{ED5C8DDC-FCEB-402C-8613-749A00786A4D}" presName="hierRoot2" presStyleCnt="0">
        <dgm:presLayoutVars>
          <dgm:hierBranch val="init"/>
        </dgm:presLayoutVars>
      </dgm:prSet>
      <dgm:spPr/>
    </dgm:pt>
    <dgm:pt modelId="{C7B4B5CF-88B4-426A-9466-161EC254CF74}" type="pres">
      <dgm:prSet presAssocID="{ED5C8DDC-FCEB-402C-8613-749A00786A4D}" presName="rootComposite" presStyleCnt="0"/>
      <dgm:spPr/>
    </dgm:pt>
    <dgm:pt modelId="{4CD7FE7A-C0FB-4D88-9ACC-032B4648F17D}" type="pres">
      <dgm:prSet presAssocID="{ED5C8DDC-FCEB-402C-8613-749A00786A4D}" presName="rootText" presStyleLbl="node3" presStyleIdx="6" presStyleCnt="12">
        <dgm:presLayoutVars>
          <dgm:chPref val="3"/>
        </dgm:presLayoutVars>
      </dgm:prSet>
      <dgm:spPr/>
    </dgm:pt>
    <dgm:pt modelId="{E4D93F06-C011-475F-A21D-B1524ACE9B7D}" type="pres">
      <dgm:prSet presAssocID="{ED5C8DDC-FCEB-402C-8613-749A00786A4D}" presName="rootConnector" presStyleLbl="node3" presStyleIdx="6" presStyleCnt="12"/>
      <dgm:spPr/>
    </dgm:pt>
    <dgm:pt modelId="{ADDC52C6-BA1B-44BA-A928-5E9A5C4DDE7A}" type="pres">
      <dgm:prSet presAssocID="{ED5C8DDC-FCEB-402C-8613-749A00786A4D}" presName="hierChild4" presStyleCnt="0"/>
      <dgm:spPr/>
    </dgm:pt>
    <dgm:pt modelId="{56BEBC36-FDF0-4E95-B663-F5E255B71CEA}" type="pres">
      <dgm:prSet presAssocID="{ED5C8DDC-FCEB-402C-8613-749A00786A4D}" presName="hierChild5" presStyleCnt="0"/>
      <dgm:spPr/>
    </dgm:pt>
    <dgm:pt modelId="{62B33252-83EF-4FF0-9CBB-D2A92869E5A1}" type="pres">
      <dgm:prSet presAssocID="{C2A6E868-2079-4D38-812A-C3D548E1EDC2}" presName="Name37" presStyleLbl="parChTrans1D3" presStyleIdx="7" presStyleCnt="12"/>
      <dgm:spPr/>
    </dgm:pt>
    <dgm:pt modelId="{1AB614C5-2AEE-4AFA-A2EA-564C262A4457}" type="pres">
      <dgm:prSet presAssocID="{506E92D9-59F1-4C06-A22F-C72E13C25BA9}" presName="hierRoot2" presStyleCnt="0">
        <dgm:presLayoutVars>
          <dgm:hierBranch val="init"/>
        </dgm:presLayoutVars>
      </dgm:prSet>
      <dgm:spPr/>
    </dgm:pt>
    <dgm:pt modelId="{8F408771-6D68-4898-8EF5-241726443402}" type="pres">
      <dgm:prSet presAssocID="{506E92D9-59F1-4C06-A22F-C72E13C25BA9}" presName="rootComposite" presStyleCnt="0"/>
      <dgm:spPr/>
    </dgm:pt>
    <dgm:pt modelId="{E9D7BE72-72E5-4A4C-913C-7347D027BF62}" type="pres">
      <dgm:prSet presAssocID="{506E92D9-59F1-4C06-A22F-C72E13C25BA9}" presName="rootText" presStyleLbl="node3" presStyleIdx="7" presStyleCnt="12">
        <dgm:presLayoutVars>
          <dgm:chPref val="3"/>
        </dgm:presLayoutVars>
      </dgm:prSet>
      <dgm:spPr/>
    </dgm:pt>
    <dgm:pt modelId="{7CEE77D5-036E-481F-B210-BDCA4B069EAB}" type="pres">
      <dgm:prSet presAssocID="{506E92D9-59F1-4C06-A22F-C72E13C25BA9}" presName="rootConnector" presStyleLbl="node3" presStyleIdx="7" presStyleCnt="12"/>
      <dgm:spPr/>
    </dgm:pt>
    <dgm:pt modelId="{51D6FB0A-029A-4BD8-B08A-AE460A798E6F}" type="pres">
      <dgm:prSet presAssocID="{506E92D9-59F1-4C06-A22F-C72E13C25BA9}" presName="hierChild4" presStyleCnt="0"/>
      <dgm:spPr/>
    </dgm:pt>
    <dgm:pt modelId="{3094530C-E1FB-41B8-9C92-F1EB917A8999}" type="pres">
      <dgm:prSet presAssocID="{506E92D9-59F1-4C06-A22F-C72E13C25BA9}" presName="hierChild5" presStyleCnt="0"/>
      <dgm:spPr/>
    </dgm:pt>
    <dgm:pt modelId="{144B2567-03AC-4488-BFE4-C670804370CA}" type="pres">
      <dgm:prSet presAssocID="{B40CEC6B-1ED4-4310-9678-D5C45BAB3CBC}" presName="hierChild5" presStyleCnt="0"/>
      <dgm:spPr/>
    </dgm:pt>
    <dgm:pt modelId="{D7B4875D-8E9D-4776-AB60-6947CBACAD95}" type="pres">
      <dgm:prSet presAssocID="{4DEC1A34-5B92-4918-BFA1-B2C2E9BF4B18}" presName="Name37" presStyleLbl="parChTrans1D2" presStyleIdx="4" presStyleCnt="6"/>
      <dgm:spPr/>
    </dgm:pt>
    <dgm:pt modelId="{E22563E5-0CD1-4AAD-8078-C1E10D239907}" type="pres">
      <dgm:prSet presAssocID="{E54713E3-3419-49FA-A60F-0292C51869E7}" presName="hierRoot2" presStyleCnt="0">
        <dgm:presLayoutVars>
          <dgm:hierBranch val="init"/>
        </dgm:presLayoutVars>
      </dgm:prSet>
      <dgm:spPr/>
    </dgm:pt>
    <dgm:pt modelId="{E49546DA-9348-48CC-A8A3-279997CC92CB}" type="pres">
      <dgm:prSet presAssocID="{E54713E3-3419-49FA-A60F-0292C51869E7}" presName="rootComposite" presStyleCnt="0"/>
      <dgm:spPr/>
    </dgm:pt>
    <dgm:pt modelId="{73869B01-BD0B-48E3-9293-5D64BB014A85}" type="pres">
      <dgm:prSet presAssocID="{E54713E3-3419-49FA-A60F-0292C51869E7}" presName="rootText" presStyleLbl="node2" presStyleIdx="4" presStyleCnt="6">
        <dgm:presLayoutVars>
          <dgm:chPref val="3"/>
        </dgm:presLayoutVars>
      </dgm:prSet>
      <dgm:spPr/>
    </dgm:pt>
    <dgm:pt modelId="{0F3D42B0-9FBB-41D7-B701-ED0910A3AFDF}" type="pres">
      <dgm:prSet presAssocID="{E54713E3-3419-49FA-A60F-0292C51869E7}" presName="rootConnector" presStyleLbl="node2" presStyleIdx="4" presStyleCnt="6"/>
      <dgm:spPr/>
    </dgm:pt>
    <dgm:pt modelId="{583ECC8C-B761-4F0F-9E51-9309C7D5FF09}" type="pres">
      <dgm:prSet presAssocID="{E54713E3-3419-49FA-A60F-0292C51869E7}" presName="hierChild4" presStyleCnt="0"/>
      <dgm:spPr/>
    </dgm:pt>
    <dgm:pt modelId="{1081ECD4-E8F1-42EE-925A-A216CE8A31BF}" type="pres">
      <dgm:prSet presAssocID="{C05DAE32-5866-4720-BD58-FBFF05CBE5A8}" presName="Name37" presStyleLbl="parChTrans1D3" presStyleIdx="8" presStyleCnt="12"/>
      <dgm:spPr/>
    </dgm:pt>
    <dgm:pt modelId="{03505AF1-0999-49C1-B169-8994C798D61C}" type="pres">
      <dgm:prSet presAssocID="{F4815EFC-DC48-46E6-BE62-9FF4CFC0234E}" presName="hierRoot2" presStyleCnt="0">
        <dgm:presLayoutVars>
          <dgm:hierBranch val="init"/>
        </dgm:presLayoutVars>
      </dgm:prSet>
      <dgm:spPr/>
    </dgm:pt>
    <dgm:pt modelId="{911F3846-30A1-4B1A-8DAA-609BC1E9ADC4}" type="pres">
      <dgm:prSet presAssocID="{F4815EFC-DC48-46E6-BE62-9FF4CFC0234E}" presName="rootComposite" presStyleCnt="0"/>
      <dgm:spPr/>
    </dgm:pt>
    <dgm:pt modelId="{0505ADAD-9F04-47DC-9752-68B147273B76}" type="pres">
      <dgm:prSet presAssocID="{F4815EFC-DC48-46E6-BE62-9FF4CFC0234E}" presName="rootText" presStyleLbl="node3" presStyleIdx="8" presStyleCnt="12">
        <dgm:presLayoutVars>
          <dgm:chPref val="3"/>
        </dgm:presLayoutVars>
      </dgm:prSet>
      <dgm:spPr/>
    </dgm:pt>
    <dgm:pt modelId="{3460F900-F4AD-4041-A66A-C2C4AF566D68}" type="pres">
      <dgm:prSet presAssocID="{F4815EFC-DC48-46E6-BE62-9FF4CFC0234E}" presName="rootConnector" presStyleLbl="node3" presStyleIdx="8" presStyleCnt="12"/>
      <dgm:spPr/>
    </dgm:pt>
    <dgm:pt modelId="{BBDA0605-C79B-4E37-A066-09DA7247FF7B}" type="pres">
      <dgm:prSet presAssocID="{F4815EFC-DC48-46E6-BE62-9FF4CFC0234E}" presName="hierChild4" presStyleCnt="0"/>
      <dgm:spPr/>
    </dgm:pt>
    <dgm:pt modelId="{E4A0AC62-BEB3-4748-BDC9-3C40D58CE1D1}" type="pres">
      <dgm:prSet presAssocID="{F4815EFC-DC48-46E6-BE62-9FF4CFC0234E}" presName="hierChild5" presStyleCnt="0"/>
      <dgm:spPr/>
    </dgm:pt>
    <dgm:pt modelId="{17BD5B31-94F3-4B56-868B-417A34F2E78D}" type="pres">
      <dgm:prSet presAssocID="{0501DA01-7338-42C1-85D9-37F2E53769CE}" presName="Name37" presStyleLbl="parChTrans1D3" presStyleIdx="9" presStyleCnt="12"/>
      <dgm:spPr/>
    </dgm:pt>
    <dgm:pt modelId="{472215C0-391C-4BEE-A4BE-F1BDA0908638}" type="pres">
      <dgm:prSet presAssocID="{14ECC928-EF2F-4FB9-88D4-C1AF8FDE7BC2}" presName="hierRoot2" presStyleCnt="0">
        <dgm:presLayoutVars>
          <dgm:hierBranch val="init"/>
        </dgm:presLayoutVars>
      </dgm:prSet>
      <dgm:spPr/>
    </dgm:pt>
    <dgm:pt modelId="{CCC71DF9-E662-4046-A382-857BDC5CCCF4}" type="pres">
      <dgm:prSet presAssocID="{14ECC928-EF2F-4FB9-88D4-C1AF8FDE7BC2}" presName="rootComposite" presStyleCnt="0"/>
      <dgm:spPr/>
    </dgm:pt>
    <dgm:pt modelId="{91060F25-67B5-4F17-ABF0-83190B36C95D}" type="pres">
      <dgm:prSet presAssocID="{14ECC928-EF2F-4FB9-88D4-C1AF8FDE7BC2}" presName="rootText" presStyleLbl="node3" presStyleIdx="9" presStyleCnt="12">
        <dgm:presLayoutVars>
          <dgm:chPref val="3"/>
        </dgm:presLayoutVars>
      </dgm:prSet>
      <dgm:spPr/>
    </dgm:pt>
    <dgm:pt modelId="{D6D69EA8-D718-4F59-B689-EC60ED1888B2}" type="pres">
      <dgm:prSet presAssocID="{14ECC928-EF2F-4FB9-88D4-C1AF8FDE7BC2}" presName="rootConnector" presStyleLbl="node3" presStyleIdx="9" presStyleCnt="12"/>
      <dgm:spPr/>
    </dgm:pt>
    <dgm:pt modelId="{3ABA9B7B-D221-446D-8CC0-EC5921F1BAED}" type="pres">
      <dgm:prSet presAssocID="{14ECC928-EF2F-4FB9-88D4-C1AF8FDE7BC2}" presName="hierChild4" presStyleCnt="0"/>
      <dgm:spPr/>
    </dgm:pt>
    <dgm:pt modelId="{F7AFCFD6-DAAA-4BB2-A912-1E53DB3707D9}" type="pres">
      <dgm:prSet presAssocID="{14ECC928-EF2F-4FB9-88D4-C1AF8FDE7BC2}" presName="hierChild5" presStyleCnt="0"/>
      <dgm:spPr/>
    </dgm:pt>
    <dgm:pt modelId="{431AA1FD-E676-4E98-83B3-13FEC4B1437A}" type="pres">
      <dgm:prSet presAssocID="{E54713E3-3419-49FA-A60F-0292C51869E7}" presName="hierChild5" presStyleCnt="0"/>
      <dgm:spPr/>
    </dgm:pt>
    <dgm:pt modelId="{89FB297C-D7A4-4A81-ACBA-5713561AF7F6}" type="pres">
      <dgm:prSet presAssocID="{70CEFF6A-80A3-4DEF-9052-253DC6D0CDEF}" presName="Name37" presStyleLbl="parChTrans1D2" presStyleIdx="5" presStyleCnt="6"/>
      <dgm:spPr/>
    </dgm:pt>
    <dgm:pt modelId="{5F168951-B956-441E-A04D-3B389C0E28F6}" type="pres">
      <dgm:prSet presAssocID="{0F2DF080-3C14-4E1C-BE58-F10D9C81A58F}" presName="hierRoot2" presStyleCnt="0">
        <dgm:presLayoutVars>
          <dgm:hierBranch val="init"/>
        </dgm:presLayoutVars>
      </dgm:prSet>
      <dgm:spPr/>
    </dgm:pt>
    <dgm:pt modelId="{3BA75A0F-8584-47C9-9E76-6FC14044E4D5}" type="pres">
      <dgm:prSet presAssocID="{0F2DF080-3C14-4E1C-BE58-F10D9C81A58F}" presName="rootComposite" presStyleCnt="0"/>
      <dgm:spPr/>
    </dgm:pt>
    <dgm:pt modelId="{1F72E3E9-007F-411A-A8C3-0551C6C56709}" type="pres">
      <dgm:prSet presAssocID="{0F2DF080-3C14-4E1C-BE58-F10D9C81A58F}" presName="rootText" presStyleLbl="node2" presStyleIdx="5" presStyleCnt="6">
        <dgm:presLayoutVars>
          <dgm:chPref val="3"/>
        </dgm:presLayoutVars>
      </dgm:prSet>
      <dgm:spPr/>
    </dgm:pt>
    <dgm:pt modelId="{6A130EA6-8CB4-41D9-89B7-24A6A55EB70F}" type="pres">
      <dgm:prSet presAssocID="{0F2DF080-3C14-4E1C-BE58-F10D9C81A58F}" presName="rootConnector" presStyleLbl="node2" presStyleIdx="5" presStyleCnt="6"/>
      <dgm:spPr/>
    </dgm:pt>
    <dgm:pt modelId="{03704FEC-672C-451B-8707-8E0303C0B554}" type="pres">
      <dgm:prSet presAssocID="{0F2DF080-3C14-4E1C-BE58-F10D9C81A58F}" presName="hierChild4" presStyleCnt="0"/>
      <dgm:spPr/>
    </dgm:pt>
    <dgm:pt modelId="{C000BB9B-CB87-4192-9BE4-2D6894461476}" type="pres">
      <dgm:prSet presAssocID="{841A0B5E-D407-4151-A18F-FA6C982D7D0C}" presName="Name37" presStyleLbl="parChTrans1D3" presStyleIdx="10" presStyleCnt="12"/>
      <dgm:spPr/>
    </dgm:pt>
    <dgm:pt modelId="{13F59AC0-3069-41C1-B491-BF2A1652E5F3}" type="pres">
      <dgm:prSet presAssocID="{FBAC61AF-9944-4D12-B277-5BB514947695}" presName="hierRoot2" presStyleCnt="0">
        <dgm:presLayoutVars>
          <dgm:hierBranch val="init"/>
        </dgm:presLayoutVars>
      </dgm:prSet>
      <dgm:spPr/>
    </dgm:pt>
    <dgm:pt modelId="{90DF3B32-EB17-4985-8398-49D6EEE541AA}" type="pres">
      <dgm:prSet presAssocID="{FBAC61AF-9944-4D12-B277-5BB514947695}" presName="rootComposite" presStyleCnt="0"/>
      <dgm:spPr/>
    </dgm:pt>
    <dgm:pt modelId="{9266E0C4-D00E-4E4B-91B1-1863955F1E0A}" type="pres">
      <dgm:prSet presAssocID="{FBAC61AF-9944-4D12-B277-5BB514947695}" presName="rootText" presStyleLbl="node3" presStyleIdx="10" presStyleCnt="12">
        <dgm:presLayoutVars>
          <dgm:chPref val="3"/>
        </dgm:presLayoutVars>
      </dgm:prSet>
      <dgm:spPr/>
    </dgm:pt>
    <dgm:pt modelId="{8C56DB7D-A445-44A7-B3F1-E53963EEE6C1}" type="pres">
      <dgm:prSet presAssocID="{FBAC61AF-9944-4D12-B277-5BB514947695}" presName="rootConnector" presStyleLbl="node3" presStyleIdx="10" presStyleCnt="12"/>
      <dgm:spPr/>
    </dgm:pt>
    <dgm:pt modelId="{D083A0B2-89F7-41BE-8D43-D6F9A95ED9A2}" type="pres">
      <dgm:prSet presAssocID="{FBAC61AF-9944-4D12-B277-5BB514947695}" presName="hierChild4" presStyleCnt="0"/>
      <dgm:spPr/>
    </dgm:pt>
    <dgm:pt modelId="{CB26959A-B785-4DA3-AA79-3C07A8CB636D}" type="pres">
      <dgm:prSet presAssocID="{FBAC61AF-9944-4D12-B277-5BB514947695}" presName="hierChild5" presStyleCnt="0"/>
      <dgm:spPr/>
    </dgm:pt>
    <dgm:pt modelId="{010CF29A-767B-4F13-B640-15450BE5ED5A}" type="pres">
      <dgm:prSet presAssocID="{7DD57099-E366-4214-8C3C-16EB9FE18233}" presName="Name37" presStyleLbl="parChTrans1D3" presStyleIdx="11" presStyleCnt="12"/>
      <dgm:spPr/>
    </dgm:pt>
    <dgm:pt modelId="{5619CF82-4B0D-4C4F-B2EF-85D202D8DC3F}" type="pres">
      <dgm:prSet presAssocID="{864237B4-D467-44AF-904D-A9FC78D9214A}" presName="hierRoot2" presStyleCnt="0">
        <dgm:presLayoutVars>
          <dgm:hierBranch val="init"/>
        </dgm:presLayoutVars>
      </dgm:prSet>
      <dgm:spPr/>
    </dgm:pt>
    <dgm:pt modelId="{E873412E-2A96-458D-AB63-24CA4A3468C1}" type="pres">
      <dgm:prSet presAssocID="{864237B4-D467-44AF-904D-A9FC78D9214A}" presName="rootComposite" presStyleCnt="0"/>
      <dgm:spPr/>
    </dgm:pt>
    <dgm:pt modelId="{DBFA3FD0-0E94-494C-AA59-346826B1DE09}" type="pres">
      <dgm:prSet presAssocID="{864237B4-D467-44AF-904D-A9FC78D9214A}" presName="rootText" presStyleLbl="node3" presStyleIdx="11" presStyleCnt="12">
        <dgm:presLayoutVars>
          <dgm:chPref val="3"/>
        </dgm:presLayoutVars>
      </dgm:prSet>
      <dgm:spPr/>
    </dgm:pt>
    <dgm:pt modelId="{C4C67DDA-674A-4973-A481-91AA189D22F8}" type="pres">
      <dgm:prSet presAssocID="{864237B4-D467-44AF-904D-A9FC78D9214A}" presName="rootConnector" presStyleLbl="node3" presStyleIdx="11" presStyleCnt="12"/>
      <dgm:spPr/>
    </dgm:pt>
    <dgm:pt modelId="{D3078805-591B-4F21-A93A-025A77B24224}" type="pres">
      <dgm:prSet presAssocID="{864237B4-D467-44AF-904D-A9FC78D9214A}" presName="hierChild4" presStyleCnt="0"/>
      <dgm:spPr/>
    </dgm:pt>
    <dgm:pt modelId="{4E6AB155-BA73-4958-95CD-0EF2B09693CB}" type="pres">
      <dgm:prSet presAssocID="{864237B4-D467-44AF-904D-A9FC78D9214A}" presName="hierChild5" presStyleCnt="0"/>
      <dgm:spPr/>
    </dgm:pt>
    <dgm:pt modelId="{FA345DD4-F1C1-4456-B6B6-75C055314B12}" type="pres">
      <dgm:prSet presAssocID="{0F2DF080-3C14-4E1C-BE58-F10D9C81A58F}" presName="hierChild5" presStyleCnt="0"/>
      <dgm:spPr/>
    </dgm:pt>
    <dgm:pt modelId="{3CAEBCAE-0687-4065-9EB9-452A7662EFF7}" type="pres">
      <dgm:prSet presAssocID="{15EF262D-E380-4DB1-B6C9-5299ADD9BCC0}" presName="hierChild3" presStyleCnt="0"/>
      <dgm:spPr/>
    </dgm:pt>
  </dgm:ptLst>
  <dgm:cxnLst>
    <dgm:cxn modelId="{3017D505-224A-4A9A-9B02-126B5EC760B1}" srcId="{15EF262D-E380-4DB1-B6C9-5299ADD9BCC0}" destId="{D946826A-78E1-41F8-8102-1CB1492F92FD}" srcOrd="0" destOrd="0" parTransId="{E28B08D1-60A5-4E3C-8148-185215167A5D}" sibTransId="{DABA4D66-30A0-4813-9611-D20C3D160272}"/>
    <dgm:cxn modelId="{45243606-8347-433A-874A-2D9B03E70F7D}" type="presOf" srcId="{5E245199-F7CE-4722-B2B3-71269996B4EF}" destId="{7E1D47F5-ACD2-404C-8608-115F605E22C5}" srcOrd="0" destOrd="0" presId="urn:microsoft.com/office/officeart/2005/8/layout/orgChart1"/>
    <dgm:cxn modelId="{135ACE07-B6F5-40F2-8282-953D4E084752}" type="presOf" srcId="{44491878-D7DB-4055-9923-827E1F2666A0}" destId="{0CF7DD30-60A3-4AE8-828D-C1C5781F1049}" srcOrd="1" destOrd="0" presId="urn:microsoft.com/office/officeart/2005/8/layout/orgChart1"/>
    <dgm:cxn modelId="{A502BA08-4672-41F6-AE8F-4CB8BE9B4A33}" type="presOf" srcId="{14ECC928-EF2F-4FB9-88D4-C1AF8FDE7BC2}" destId="{91060F25-67B5-4F17-ABF0-83190B36C95D}" srcOrd="0" destOrd="0" presId="urn:microsoft.com/office/officeart/2005/8/layout/orgChart1"/>
    <dgm:cxn modelId="{3B2AAC09-D8F4-4848-B9B0-0DCD50BD69CB}" type="presOf" srcId="{C2A6E868-2079-4D38-812A-C3D548E1EDC2}" destId="{62B33252-83EF-4FF0-9CBB-D2A92869E5A1}" srcOrd="0" destOrd="0" presId="urn:microsoft.com/office/officeart/2005/8/layout/orgChart1"/>
    <dgm:cxn modelId="{C58B860D-37FB-4374-B0AC-FEA75BDC3BD0}" srcId="{0F2DF080-3C14-4E1C-BE58-F10D9C81A58F}" destId="{864237B4-D467-44AF-904D-A9FC78D9214A}" srcOrd="1" destOrd="0" parTransId="{7DD57099-E366-4214-8C3C-16EB9FE18233}" sibTransId="{BE5A0C71-A892-41BD-A8C7-20AF93ECF63C}"/>
    <dgm:cxn modelId="{D8B5CA0D-49D9-4D04-AFFE-2FB7813EE51F}" type="presOf" srcId="{CD0CEAF7-083A-49D2-B435-C2450FFCE823}" destId="{8293C7CB-2B3B-4557-BC20-8181D578B8B8}" srcOrd="0" destOrd="0" presId="urn:microsoft.com/office/officeart/2005/8/layout/orgChart1"/>
    <dgm:cxn modelId="{42EAF70F-7984-4E3C-8D19-94356EEEA7D0}" type="presOf" srcId="{70CEFF6A-80A3-4DEF-9052-253DC6D0CDEF}" destId="{89FB297C-D7A4-4A81-ACBA-5713561AF7F6}" srcOrd="0" destOrd="0" presId="urn:microsoft.com/office/officeart/2005/8/layout/orgChart1"/>
    <dgm:cxn modelId="{F9155B15-DF2D-4DCC-BADC-92B3614C1A7E}" type="presOf" srcId="{FBAC61AF-9944-4D12-B277-5BB514947695}" destId="{8C56DB7D-A445-44A7-B3F1-E53963EEE6C1}" srcOrd="1" destOrd="0" presId="urn:microsoft.com/office/officeart/2005/8/layout/orgChart1"/>
    <dgm:cxn modelId="{8723DA16-2AAC-41A9-BAB7-820E998C5071}" type="presOf" srcId="{506E92D9-59F1-4C06-A22F-C72E13C25BA9}" destId="{E9D7BE72-72E5-4A4C-913C-7347D027BF62}" srcOrd="0" destOrd="0" presId="urn:microsoft.com/office/officeart/2005/8/layout/orgChart1"/>
    <dgm:cxn modelId="{68B80E17-7213-4B37-846D-1B7AC88E938F}" type="presOf" srcId="{53689F33-F8CC-4743-992A-F387355B89D4}" destId="{56B9DCB5-33A1-49A2-AE44-ABE74CEB6965}" srcOrd="0" destOrd="0" presId="urn:microsoft.com/office/officeart/2005/8/layout/orgChart1"/>
    <dgm:cxn modelId="{52567118-809D-4727-B379-E13458AC28F5}" srcId="{15EF262D-E380-4DB1-B6C9-5299ADD9BCC0}" destId="{E54713E3-3419-49FA-A60F-0292C51869E7}" srcOrd="4" destOrd="0" parTransId="{4DEC1A34-5B92-4918-BFA1-B2C2E9BF4B18}" sibTransId="{FA4F2F19-5405-47C4-B9D4-FD3746D2993B}"/>
    <dgm:cxn modelId="{75F8CF1E-2AD7-4DC2-B983-EA33ABD88BAB}" srcId="{44491878-D7DB-4055-9923-827E1F2666A0}" destId="{4A979F95-7A27-4B9D-AEC0-FFCC127FD253}" srcOrd="1" destOrd="0" parTransId="{2663C3F4-AF34-4FBF-AEF5-567BBC0F4726}" sibTransId="{0AD80C88-A345-4811-994C-A7739C353D77}"/>
    <dgm:cxn modelId="{D1188C1F-F498-462B-B5C0-A83C03EE1A92}" type="presOf" srcId="{3124BEED-6191-408D-BC64-34D15FA8A4F7}" destId="{31477130-66B2-4F9C-A91C-0C0078DB917E}" srcOrd="1" destOrd="0" presId="urn:microsoft.com/office/officeart/2005/8/layout/orgChart1"/>
    <dgm:cxn modelId="{B52F6420-E5D2-43A4-B9B3-9700A094BBDB}" srcId="{B40CEC6B-1ED4-4310-9678-D5C45BAB3CBC}" destId="{506E92D9-59F1-4C06-A22F-C72E13C25BA9}" srcOrd="1" destOrd="0" parTransId="{C2A6E868-2079-4D38-812A-C3D548E1EDC2}" sibTransId="{E61E05CC-3F34-4A4A-B46C-CB203113970E}"/>
    <dgm:cxn modelId="{B36B6822-16EF-48D6-B27A-B0BD22EDDF75}" srcId="{15EF262D-E380-4DB1-B6C9-5299ADD9BCC0}" destId="{0F2DF080-3C14-4E1C-BE58-F10D9C81A58F}" srcOrd="5" destOrd="0" parTransId="{70CEFF6A-80A3-4DEF-9052-253DC6D0CDEF}" sibTransId="{2B05FF27-8690-4BE7-938A-F81C152FC7E2}"/>
    <dgm:cxn modelId="{227ECC29-3749-46D0-B7AB-FCBAAA42E996}" srcId="{D946826A-78E1-41F8-8102-1CB1492F92FD}" destId="{1982A2D9-B7BA-436E-BD29-3781D0FD06F4}" srcOrd="1" destOrd="0" parTransId="{7D1EF920-467D-4B1D-B5DA-09E12A14AC71}" sibTransId="{7803CC71-B703-407A-84B8-9939BA646725}"/>
    <dgm:cxn modelId="{E8F2D52C-A58C-4759-B66B-F37620E96CCE}" type="presOf" srcId="{ED5C8DDC-FCEB-402C-8613-749A00786A4D}" destId="{E4D93F06-C011-475F-A21D-B1524ACE9B7D}" srcOrd="1" destOrd="0" presId="urn:microsoft.com/office/officeart/2005/8/layout/orgChart1"/>
    <dgm:cxn modelId="{2DA2B52E-7A85-4B29-BFDD-CAB7F28E8D67}" type="presOf" srcId="{B40CEC6B-1ED4-4310-9678-D5C45BAB3CBC}" destId="{F43FC52F-0508-4596-86B9-1516E8F9DF0F}" srcOrd="1" destOrd="0" presId="urn:microsoft.com/office/officeart/2005/8/layout/orgChart1"/>
    <dgm:cxn modelId="{A83C0437-502C-4FD7-9C09-E7E4EA8BFB3D}" type="presOf" srcId="{54993EB8-02A9-4092-BDF0-3597ECE75BBD}" destId="{377159C9-1121-4BDF-864A-9382898EB408}" srcOrd="0" destOrd="0" presId="urn:microsoft.com/office/officeart/2005/8/layout/orgChart1"/>
    <dgm:cxn modelId="{378CE23D-A899-439E-81F9-95BD362E12AF}" type="presOf" srcId="{ED5C8DDC-FCEB-402C-8613-749A00786A4D}" destId="{4CD7FE7A-C0FB-4D88-9ACC-032B4648F17D}" srcOrd="0" destOrd="0" presId="urn:microsoft.com/office/officeart/2005/8/layout/orgChart1"/>
    <dgm:cxn modelId="{A5CCEB40-8EF5-45CA-A0FE-334DDC314C67}" type="presOf" srcId="{B40CEC6B-1ED4-4310-9678-D5C45BAB3CBC}" destId="{C9CA72F3-A521-44AF-A964-36BEB81A3036}" srcOrd="0" destOrd="0" presId="urn:microsoft.com/office/officeart/2005/8/layout/orgChart1"/>
    <dgm:cxn modelId="{DFAA885E-A946-4CC0-BCAB-75728B688D5B}" type="presOf" srcId="{15EF262D-E380-4DB1-B6C9-5299ADD9BCC0}" destId="{8974C5B1-FBBC-4D21-B9A2-29E82D6CA0CB}" srcOrd="1" destOrd="0" presId="urn:microsoft.com/office/officeart/2005/8/layout/orgChart1"/>
    <dgm:cxn modelId="{96863C5F-DE9D-4CBE-9B9F-FE62244DB978}" type="presOf" srcId="{864237B4-D467-44AF-904D-A9FC78D9214A}" destId="{C4C67DDA-674A-4973-A481-91AA189D22F8}" srcOrd="1" destOrd="0" presId="urn:microsoft.com/office/officeart/2005/8/layout/orgChart1"/>
    <dgm:cxn modelId="{42CEFE45-98BE-4D24-9856-D5A5D0E24A85}" type="presOf" srcId="{F4815EFC-DC48-46E6-BE62-9FF4CFC0234E}" destId="{0505ADAD-9F04-47DC-9752-68B147273B76}" srcOrd="0" destOrd="0" presId="urn:microsoft.com/office/officeart/2005/8/layout/orgChart1"/>
    <dgm:cxn modelId="{ED2E6C69-403F-415B-9BE7-37B1E774C63B}" type="presOf" srcId="{4A979F95-7A27-4B9D-AEC0-FFCC127FD253}" destId="{4A51BA6A-DC05-4A93-8193-5E89D7D26CFD}" srcOrd="1" destOrd="0" presId="urn:microsoft.com/office/officeart/2005/8/layout/orgChart1"/>
    <dgm:cxn modelId="{F851726B-0C72-47FE-85B8-281E4266CB64}" type="presOf" srcId="{7D1EF920-467D-4B1D-B5DA-09E12A14AC71}" destId="{209D5379-D671-4D85-A116-64822C3CFBCA}" srcOrd="0" destOrd="0" presId="urn:microsoft.com/office/officeart/2005/8/layout/orgChart1"/>
    <dgm:cxn modelId="{D26A824B-50DA-4E5B-A26A-88A114D9097F}" srcId="{15EF262D-E380-4DB1-B6C9-5299ADD9BCC0}" destId="{202568AC-74AA-4131-BBD4-30916BD36792}" srcOrd="2" destOrd="0" parTransId="{77BC6A20-092D-4898-91A8-E96C818E189A}" sibTransId="{51D02619-4871-4EDD-8EB6-E589054A857B}"/>
    <dgm:cxn modelId="{91B56C4D-7D3F-4441-9573-53DED21DF9DE}" type="presOf" srcId="{D946826A-78E1-41F8-8102-1CB1492F92FD}" destId="{07804C42-25F5-45DA-928A-6F6EC99577BC}" srcOrd="0" destOrd="0" presId="urn:microsoft.com/office/officeart/2005/8/layout/orgChart1"/>
    <dgm:cxn modelId="{578FC84F-FE6E-4C50-B4CC-D755D351361B}" type="presOf" srcId="{A40A2D16-D6EF-4C4B-95A9-A84F124BFB7C}" destId="{8DBDC551-1FD8-446C-BB23-4C5F2D4E7DCC}" srcOrd="0" destOrd="0" presId="urn:microsoft.com/office/officeart/2005/8/layout/orgChart1"/>
    <dgm:cxn modelId="{5166A651-56DE-407A-BDCA-BA1DF20D11D3}" type="presOf" srcId="{24168DD5-5354-4D3A-BCDA-66188EB7B189}" destId="{372F0E8A-4B8B-489F-AE29-7AE10BBB9BF0}" srcOrd="0" destOrd="0" presId="urn:microsoft.com/office/officeart/2005/8/layout/orgChart1"/>
    <dgm:cxn modelId="{E6CA1E72-5C32-4DC1-8ECE-C9872D078BFB}" type="presOf" srcId="{AFD18E23-FE57-4665-8FA0-3945EA8DBF20}" destId="{14AE0B65-5BD0-438E-AD4F-0829ECC85924}" srcOrd="0" destOrd="0" presId="urn:microsoft.com/office/officeart/2005/8/layout/orgChart1"/>
    <dgm:cxn modelId="{122D4A73-806E-4BAD-A950-2BC9C28695C9}" type="presOf" srcId="{E28B08D1-60A5-4E3C-8148-185215167A5D}" destId="{AF4F8106-09CE-419D-ABC0-2DD80901E46F}" srcOrd="0" destOrd="0" presId="urn:microsoft.com/office/officeart/2005/8/layout/orgChart1"/>
    <dgm:cxn modelId="{9C030E54-41C7-414B-B0C8-917BC5CA3DE0}" type="presOf" srcId="{0501DA01-7338-42C1-85D9-37F2E53769CE}" destId="{17BD5B31-94F3-4B56-868B-417A34F2E78D}" srcOrd="0" destOrd="0" presId="urn:microsoft.com/office/officeart/2005/8/layout/orgChart1"/>
    <dgm:cxn modelId="{1B669C56-4B5D-4198-90C9-51BBEF30B637}" srcId="{44491878-D7DB-4055-9923-827E1F2666A0}" destId="{54993EB8-02A9-4092-BDF0-3597ECE75BBD}" srcOrd="0" destOrd="0" parTransId="{A0DED1AB-B3E8-4518-9726-E3721F345AE9}" sibTransId="{CCAC5299-BD93-4A1B-ACEB-7ECA62A9BFDC}"/>
    <dgm:cxn modelId="{7D57A656-8DF4-4279-8378-BF9549A8F4E8}" type="presOf" srcId="{FBAC61AF-9944-4D12-B277-5BB514947695}" destId="{9266E0C4-D00E-4E4B-91B1-1863955F1E0A}" srcOrd="0" destOrd="0" presId="urn:microsoft.com/office/officeart/2005/8/layout/orgChart1"/>
    <dgm:cxn modelId="{7318AA58-7139-48D2-9ACA-6CE4C509A275}" type="presOf" srcId="{7FD2B8A9-9F8D-46AC-9173-B275B223A090}" destId="{B9CC7630-069F-4A85-969E-E9905253ABDD}" srcOrd="0" destOrd="0" presId="urn:microsoft.com/office/officeart/2005/8/layout/orgChart1"/>
    <dgm:cxn modelId="{9329B178-CD15-440E-A52C-98CC99B58E04}" type="presOf" srcId="{44491878-D7DB-4055-9923-827E1F2666A0}" destId="{83BFD735-283B-4E39-A904-6D8098D016E3}" srcOrd="0" destOrd="0" presId="urn:microsoft.com/office/officeart/2005/8/layout/orgChart1"/>
    <dgm:cxn modelId="{CB8D3179-538D-4E1F-83AD-61E04FF04BF8}" type="presOf" srcId="{202568AC-74AA-4131-BBD4-30916BD36792}" destId="{453982EF-47A7-46E6-8C90-DF62B73589CD}" srcOrd="1" destOrd="0" presId="urn:microsoft.com/office/officeart/2005/8/layout/orgChart1"/>
    <dgm:cxn modelId="{C0316559-4CA8-4656-AB8C-5A709E3C125F}" type="presOf" srcId="{506E92D9-59F1-4C06-A22F-C72E13C25BA9}" destId="{7CEE77D5-036E-481F-B210-BDCA4B069EAB}" srcOrd="1" destOrd="0" presId="urn:microsoft.com/office/officeart/2005/8/layout/orgChart1"/>
    <dgm:cxn modelId="{7C28987B-108C-4D33-8370-5D735244B274}" type="presOf" srcId="{1982A2D9-B7BA-436E-BD29-3781D0FD06F4}" destId="{35140F90-830A-450A-8DEC-FF82C7EB31E1}" srcOrd="0" destOrd="0" presId="urn:microsoft.com/office/officeart/2005/8/layout/orgChart1"/>
    <dgm:cxn modelId="{C6C3627E-EF57-4570-8D32-D2A439CFCCB8}" type="presOf" srcId="{E54713E3-3419-49FA-A60F-0292C51869E7}" destId="{0F3D42B0-9FBB-41D7-B701-ED0910A3AFDF}" srcOrd="1" destOrd="0" presId="urn:microsoft.com/office/officeart/2005/8/layout/orgChart1"/>
    <dgm:cxn modelId="{801AFA84-3A64-4132-8107-6E0622104381}" type="presOf" srcId="{3124BEED-6191-408D-BC64-34D15FA8A4F7}" destId="{2358305C-9C54-402F-AF0E-311FF85E62F7}" srcOrd="0" destOrd="0" presId="urn:microsoft.com/office/officeart/2005/8/layout/orgChart1"/>
    <dgm:cxn modelId="{495FFB84-EC5F-472B-9E20-68FED99B3FB6}" type="presOf" srcId="{F4815EFC-DC48-46E6-BE62-9FF4CFC0234E}" destId="{3460F900-F4AD-4041-A66A-C2C4AF566D68}" srcOrd="1" destOrd="0" presId="urn:microsoft.com/office/officeart/2005/8/layout/orgChart1"/>
    <dgm:cxn modelId="{C9744885-2B59-46C0-8B04-6CC7056B188D}" srcId="{15EF262D-E380-4DB1-B6C9-5299ADD9BCC0}" destId="{44491878-D7DB-4055-9923-827E1F2666A0}" srcOrd="1" destOrd="0" parTransId="{A40A2D16-D6EF-4C4B-95A9-A84F124BFB7C}" sibTransId="{A8F89522-4211-4DBC-B1EE-1EC86255B5E3}"/>
    <dgm:cxn modelId="{08D9E385-5039-4F8C-8EDE-A220F246887A}" type="presOf" srcId="{4A979F95-7A27-4B9D-AEC0-FFCC127FD253}" destId="{C090D8DE-3045-434B-8A6A-3CDA7BCFE268}" srcOrd="0" destOrd="0" presId="urn:microsoft.com/office/officeart/2005/8/layout/orgChart1"/>
    <dgm:cxn modelId="{F9BC7089-48B0-41D8-AA35-327E263EC454}" type="presOf" srcId="{D946826A-78E1-41F8-8102-1CB1492F92FD}" destId="{5C163CB6-1949-435E-BFED-521E14C20A10}" srcOrd="1" destOrd="0" presId="urn:microsoft.com/office/officeart/2005/8/layout/orgChart1"/>
    <dgm:cxn modelId="{0C40958A-41EF-4DA4-83ED-DF206D901131}" type="presOf" srcId="{77BC6A20-092D-4898-91A8-E96C818E189A}" destId="{2A9E57C3-CD0A-481C-A10A-CA83D3F463F7}" srcOrd="0" destOrd="0" presId="urn:microsoft.com/office/officeart/2005/8/layout/orgChart1"/>
    <dgm:cxn modelId="{005A8A8E-C331-4C86-BFBA-F3E2E170BCD4}" srcId="{D946826A-78E1-41F8-8102-1CB1492F92FD}" destId="{24168DD5-5354-4D3A-BCDA-66188EB7B189}" srcOrd="0" destOrd="0" parTransId="{5E245199-F7CE-4722-B2B3-71269996B4EF}" sibTransId="{ABC46D62-736D-4244-B0DB-F72AC748AEA1}"/>
    <dgm:cxn modelId="{FB541F8F-1C9C-4B53-B0DD-2A71C98E268D}" type="presOf" srcId="{C769A17E-07F1-41D1-A298-BA5FC5AB6F96}" destId="{22307A9E-D595-49A5-873C-883A71F6F007}" srcOrd="1" destOrd="0" presId="urn:microsoft.com/office/officeart/2005/8/layout/orgChart1"/>
    <dgm:cxn modelId="{C5CF5E8F-12BF-496A-B11C-B9D826C85F72}" type="presOf" srcId="{2663C3F4-AF34-4FBF-AEF5-567BBC0F4726}" destId="{DB259DD3-8CE2-4CC9-A62C-B1714E531AE9}" srcOrd="0" destOrd="0" presId="urn:microsoft.com/office/officeart/2005/8/layout/orgChart1"/>
    <dgm:cxn modelId="{C7B59C90-EEE1-4BA4-9169-FB44E792DB4E}" type="presOf" srcId="{138C302E-E124-4813-A675-48E300D6D4B3}" destId="{EA5CF87D-F04B-4716-8584-4B3253937D64}" srcOrd="0" destOrd="0" presId="urn:microsoft.com/office/officeart/2005/8/layout/orgChart1"/>
    <dgm:cxn modelId="{C9548E91-87F2-4573-8704-5B993601202D}" type="presOf" srcId="{A0DED1AB-B3E8-4518-9726-E3721F345AE9}" destId="{E0C6846E-E39A-408B-B0CC-6883BF869543}" srcOrd="0" destOrd="0" presId="urn:microsoft.com/office/officeart/2005/8/layout/orgChart1"/>
    <dgm:cxn modelId="{72BF6998-864B-4B75-A4A5-031132645D7E}" type="presOf" srcId="{864237B4-D467-44AF-904D-A9FC78D9214A}" destId="{DBFA3FD0-0E94-494C-AA59-346826B1DE09}" srcOrd="0" destOrd="0" presId="urn:microsoft.com/office/officeart/2005/8/layout/orgChart1"/>
    <dgm:cxn modelId="{93B89C9B-75B7-417F-8E64-6BCB39A9780C}" type="presOf" srcId="{1982A2D9-B7BA-436E-BD29-3781D0FD06F4}" destId="{E23ADEBF-C213-4F11-85A5-3C19572CDD6E}" srcOrd="1" destOrd="0" presId="urn:microsoft.com/office/officeart/2005/8/layout/orgChart1"/>
    <dgm:cxn modelId="{74692CA7-4737-4EB9-9BD1-D821DF881DBD}" type="presOf" srcId="{14ECC928-EF2F-4FB9-88D4-C1AF8FDE7BC2}" destId="{D6D69EA8-D718-4F59-B689-EC60ED1888B2}" srcOrd="1" destOrd="0" presId="urn:microsoft.com/office/officeart/2005/8/layout/orgChart1"/>
    <dgm:cxn modelId="{E40693AA-7603-4D37-913F-E334FF79A678}" type="presOf" srcId="{202568AC-74AA-4131-BBD4-30916BD36792}" destId="{87A5887A-D6F8-42A0-B926-484E46DBFEA7}" srcOrd="0" destOrd="0" presId="urn:microsoft.com/office/officeart/2005/8/layout/orgChart1"/>
    <dgm:cxn modelId="{7F57ACAB-FC7B-4121-9866-8544691141FF}" type="presOf" srcId="{24168DD5-5354-4D3A-BCDA-66188EB7B189}" destId="{B18BB79B-2B86-49A6-9560-2BFB0D010168}" srcOrd="1" destOrd="0" presId="urn:microsoft.com/office/officeart/2005/8/layout/orgChart1"/>
    <dgm:cxn modelId="{E4D954B2-9AD3-4CA6-8350-83E08A7A2EA9}" type="presOf" srcId="{4DEC1A34-5B92-4918-BFA1-B2C2E9BF4B18}" destId="{D7B4875D-8E9D-4776-AB60-6947CBACAD95}" srcOrd="0" destOrd="0" presId="urn:microsoft.com/office/officeart/2005/8/layout/orgChart1"/>
    <dgm:cxn modelId="{D264C5B4-B606-4150-97DF-00DC80B8D90A}" srcId="{202568AC-74AA-4131-BBD4-30916BD36792}" destId="{C769A17E-07F1-41D1-A298-BA5FC5AB6F96}" srcOrd="1" destOrd="0" parTransId="{53689F33-F8CC-4743-992A-F387355B89D4}" sibTransId="{99C0D8F1-20EB-4E6D-95B4-D92B063FCB04}"/>
    <dgm:cxn modelId="{035B72B5-58C1-4438-9A6B-C76DF5909446}" type="presOf" srcId="{7DD57099-E366-4214-8C3C-16EB9FE18233}" destId="{010CF29A-767B-4F13-B640-15450BE5ED5A}" srcOrd="0" destOrd="0" presId="urn:microsoft.com/office/officeart/2005/8/layout/orgChart1"/>
    <dgm:cxn modelId="{83B1ADBF-8FE5-4F3F-BF0A-E8ED20E98B9E}" srcId="{AFD18E23-FE57-4665-8FA0-3945EA8DBF20}" destId="{15EF262D-E380-4DB1-B6C9-5299ADD9BCC0}" srcOrd="0" destOrd="0" parTransId="{D33365A1-33BE-43E0-860A-9DC6844121D0}" sibTransId="{413E4EDD-78E9-4130-98F0-A6D506F443C9}"/>
    <dgm:cxn modelId="{A710D4C3-1264-43E5-80CA-CFB2088F30DC}" srcId="{E54713E3-3419-49FA-A60F-0292C51869E7}" destId="{F4815EFC-DC48-46E6-BE62-9FF4CFC0234E}" srcOrd="0" destOrd="0" parTransId="{C05DAE32-5866-4720-BD58-FBFF05CBE5A8}" sibTransId="{E8CA00EC-F620-4B75-B05C-0864B04D3D36}"/>
    <dgm:cxn modelId="{1539A6C7-A3F4-461B-97C3-1293A1F83FE1}" type="presOf" srcId="{0F2DF080-3C14-4E1C-BE58-F10D9C81A58F}" destId="{1F72E3E9-007F-411A-A8C3-0551C6C56709}" srcOrd="0" destOrd="0" presId="urn:microsoft.com/office/officeart/2005/8/layout/orgChart1"/>
    <dgm:cxn modelId="{8941BBD0-615D-4066-A47F-C5B72F12A25C}" type="presOf" srcId="{841A0B5E-D407-4151-A18F-FA6C982D7D0C}" destId="{C000BB9B-CB87-4192-9BE4-2D6894461476}" srcOrd="0" destOrd="0" presId="urn:microsoft.com/office/officeart/2005/8/layout/orgChart1"/>
    <dgm:cxn modelId="{B5FA54D1-5BF3-4C95-9B89-BBBBC5C3FB44}" type="presOf" srcId="{15EF262D-E380-4DB1-B6C9-5299ADD9BCC0}" destId="{242851F5-1B29-4ECE-AD08-C2F089E3F156}" srcOrd="0" destOrd="0" presId="urn:microsoft.com/office/officeart/2005/8/layout/orgChart1"/>
    <dgm:cxn modelId="{B23A5DD7-7D36-49B5-BA53-8B7FFC00F0D6}" type="presOf" srcId="{54993EB8-02A9-4092-BDF0-3597ECE75BBD}" destId="{21D322E8-46BB-4A23-8744-E86507FF3730}" srcOrd="1" destOrd="0" presId="urn:microsoft.com/office/officeart/2005/8/layout/orgChart1"/>
    <dgm:cxn modelId="{5BBE61DB-032D-4195-8E31-03CEFF556232}" type="presOf" srcId="{C769A17E-07F1-41D1-A298-BA5FC5AB6F96}" destId="{317D6389-D6CB-4956-9927-658C657882C0}" srcOrd="0" destOrd="0" presId="urn:microsoft.com/office/officeart/2005/8/layout/orgChart1"/>
    <dgm:cxn modelId="{53E58ADD-B46C-4EC8-90A6-4639BE134ACE}" type="presOf" srcId="{C05DAE32-5866-4720-BD58-FBFF05CBE5A8}" destId="{1081ECD4-E8F1-42EE-925A-A216CE8A31BF}" srcOrd="0" destOrd="0" presId="urn:microsoft.com/office/officeart/2005/8/layout/orgChart1"/>
    <dgm:cxn modelId="{697033DE-B428-442C-B14D-BB6A2B011C9A}" type="presOf" srcId="{E54713E3-3419-49FA-A60F-0292C51869E7}" destId="{73869B01-BD0B-48E3-9293-5D64BB014A85}" srcOrd="0" destOrd="0" presId="urn:microsoft.com/office/officeart/2005/8/layout/orgChart1"/>
    <dgm:cxn modelId="{7D74E0DF-204D-44C7-AB69-75B003DF35C2}" srcId="{202568AC-74AA-4131-BBD4-30916BD36792}" destId="{3124BEED-6191-408D-BC64-34D15FA8A4F7}" srcOrd="0" destOrd="0" parTransId="{CD0CEAF7-083A-49D2-B435-C2450FFCE823}" sibTransId="{A41F961F-C595-4EA3-B232-4BA9F06BFEF7}"/>
    <dgm:cxn modelId="{864AE6E0-40F6-459E-8987-9053D6DDB237}" srcId="{B40CEC6B-1ED4-4310-9678-D5C45BAB3CBC}" destId="{ED5C8DDC-FCEB-402C-8613-749A00786A4D}" srcOrd="0" destOrd="0" parTransId="{7FD2B8A9-9F8D-46AC-9173-B275B223A090}" sibTransId="{CFF55644-B497-4498-9EEF-F17F4CC2CD70}"/>
    <dgm:cxn modelId="{838924E3-659D-4AF2-BA32-3175C279AF78}" srcId="{0F2DF080-3C14-4E1C-BE58-F10D9C81A58F}" destId="{FBAC61AF-9944-4D12-B277-5BB514947695}" srcOrd="0" destOrd="0" parTransId="{841A0B5E-D407-4151-A18F-FA6C982D7D0C}" sibTransId="{EF19FA74-AF60-44EE-A081-063C69960362}"/>
    <dgm:cxn modelId="{A57D6EEB-0E48-40AB-BD5D-A8A8674591E7}" type="presOf" srcId="{0F2DF080-3C14-4E1C-BE58-F10D9C81A58F}" destId="{6A130EA6-8CB4-41D9-89B7-24A6A55EB70F}" srcOrd="1" destOrd="0" presId="urn:microsoft.com/office/officeart/2005/8/layout/orgChart1"/>
    <dgm:cxn modelId="{531FFBF3-322E-482B-9419-75503C2E3057}" srcId="{E54713E3-3419-49FA-A60F-0292C51869E7}" destId="{14ECC928-EF2F-4FB9-88D4-C1AF8FDE7BC2}" srcOrd="1" destOrd="0" parTransId="{0501DA01-7338-42C1-85D9-37F2E53769CE}" sibTransId="{82E735F9-2DD1-4064-84C2-CF9114488B6A}"/>
    <dgm:cxn modelId="{42B260FC-9E0F-4E72-A89E-531E48A163FC}" srcId="{15EF262D-E380-4DB1-B6C9-5299ADD9BCC0}" destId="{B40CEC6B-1ED4-4310-9678-D5C45BAB3CBC}" srcOrd="3" destOrd="0" parTransId="{138C302E-E124-4813-A675-48E300D6D4B3}" sibTransId="{0B8AEA20-542C-44B3-9965-4752AF028CD0}"/>
    <dgm:cxn modelId="{C4C48A8A-C8CB-4294-AAE8-D824B679CCE5}" type="presParOf" srcId="{14AE0B65-5BD0-438E-AD4F-0829ECC85924}" destId="{7115A2DD-D5BA-410A-9093-F4B4DEBEDB27}" srcOrd="0" destOrd="0" presId="urn:microsoft.com/office/officeart/2005/8/layout/orgChart1"/>
    <dgm:cxn modelId="{432E7538-2DCE-48F1-B97A-288168B89A64}" type="presParOf" srcId="{7115A2DD-D5BA-410A-9093-F4B4DEBEDB27}" destId="{320BE0ED-8B31-4653-8F81-2C8B83156A4B}" srcOrd="0" destOrd="0" presId="urn:microsoft.com/office/officeart/2005/8/layout/orgChart1"/>
    <dgm:cxn modelId="{18FE707D-5FFF-45A2-AAC1-0186DA12682F}" type="presParOf" srcId="{320BE0ED-8B31-4653-8F81-2C8B83156A4B}" destId="{242851F5-1B29-4ECE-AD08-C2F089E3F156}" srcOrd="0" destOrd="0" presId="urn:microsoft.com/office/officeart/2005/8/layout/orgChart1"/>
    <dgm:cxn modelId="{F2E76E66-B2A8-46E0-A626-839A0AEFDA9F}" type="presParOf" srcId="{320BE0ED-8B31-4653-8F81-2C8B83156A4B}" destId="{8974C5B1-FBBC-4D21-B9A2-29E82D6CA0CB}" srcOrd="1" destOrd="0" presId="urn:microsoft.com/office/officeart/2005/8/layout/orgChart1"/>
    <dgm:cxn modelId="{247A283B-7C83-42C0-AFA2-EE989E8D0806}" type="presParOf" srcId="{7115A2DD-D5BA-410A-9093-F4B4DEBEDB27}" destId="{F2D67BE3-191B-4128-8947-A74B0C65FF5E}" srcOrd="1" destOrd="0" presId="urn:microsoft.com/office/officeart/2005/8/layout/orgChart1"/>
    <dgm:cxn modelId="{0B3B5C23-1FA3-4F40-9407-EC6B98D16AFD}" type="presParOf" srcId="{F2D67BE3-191B-4128-8947-A74B0C65FF5E}" destId="{AF4F8106-09CE-419D-ABC0-2DD80901E46F}" srcOrd="0" destOrd="0" presId="urn:microsoft.com/office/officeart/2005/8/layout/orgChart1"/>
    <dgm:cxn modelId="{447398B0-0D54-4300-B53E-E12D5BEBD81A}" type="presParOf" srcId="{F2D67BE3-191B-4128-8947-A74B0C65FF5E}" destId="{960DDE0F-9DE8-4C56-91BE-99232A53AC8A}" srcOrd="1" destOrd="0" presId="urn:microsoft.com/office/officeart/2005/8/layout/orgChart1"/>
    <dgm:cxn modelId="{E933181C-DCE8-46B3-A2D2-1956BD26843B}" type="presParOf" srcId="{960DDE0F-9DE8-4C56-91BE-99232A53AC8A}" destId="{C4E588D1-2175-401F-905A-EC729E6A70DF}" srcOrd="0" destOrd="0" presId="urn:microsoft.com/office/officeart/2005/8/layout/orgChart1"/>
    <dgm:cxn modelId="{8A426BC7-CB0C-4DD5-BB61-E3B6B30D16B9}" type="presParOf" srcId="{C4E588D1-2175-401F-905A-EC729E6A70DF}" destId="{07804C42-25F5-45DA-928A-6F6EC99577BC}" srcOrd="0" destOrd="0" presId="urn:microsoft.com/office/officeart/2005/8/layout/orgChart1"/>
    <dgm:cxn modelId="{F6B9ADCB-F0D4-4B06-8B9A-AAECEEC6425B}" type="presParOf" srcId="{C4E588D1-2175-401F-905A-EC729E6A70DF}" destId="{5C163CB6-1949-435E-BFED-521E14C20A10}" srcOrd="1" destOrd="0" presId="urn:microsoft.com/office/officeart/2005/8/layout/orgChart1"/>
    <dgm:cxn modelId="{582CD591-976A-4996-971F-C900B2CE4D5C}" type="presParOf" srcId="{960DDE0F-9DE8-4C56-91BE-99232A53AC8A}" destId="{81FDC659-065C-4E82-848E-89BB8174E52D}" srcOrd="1" destOrd="0" presId="urn:microsoft.com/office/officeart/2005/8/layout/orgChart1"/>
    <dgm:cxn modelId="{B7B98BC4-5F2A-4099-B3D8-9C5F09358833}" type="presParOf" srcId="{81FDC659-065C-4E82-848E-89BB8174E52D}" destId="{7E1D47F5-ACD2-404C-8608-115F605E22C5}" srcOrd="0" destOrd="0" presId="urn:microsoft.com/office/officeart/2005/8/layout/orgChart1"/>
    <dgm:cxn modelId="{C767EB00-61D4-47D2-9910-B81578779E0C}" type="presParOf" srcId="{81FDC659-065C-4E82-848E-89BB8174E52D}" destId="{39A1D6CD-A7CA-4745-8AB6-E1177DFB0977}" srcOrd="1" destOrd="0" presId="urn:microsoft.com/office/officeart/2005/8/layout/orgChart1"/>
    <dgm:cxn modelId="{424AD2E4-F1E6-48E8-A1AD-73C0681665FD}" type="presParOf" srcId="{39A1D6CD-A7CA-4745-8AB6-E1177DFB0977}" destId="{7BF2F825-5C50-4105-9827-81BDBFF62EE3}" srcOrd="0" destOrd="0" presId="urn:microsoft.com/office/officeart/2005/8/layout/orgChart1"/>
    <dgm:cxn modelId="{573C06B5-1F7C-46E0-A806-86BB22F9AA5D}" type="presParOf" srcId="{7BF2F825-5C50-4105-9827-81BDBFF62EE3}" destId="{372F0E8A-4B8B-489F-AE29-7AE10BBB9BF0}" srcOrd="0" destOrd="0" presId="urn:microsoft.com/office/officeart/2005/8/layout/orgChart1"/>
    <dgm:cxn modelId="{EDA93B01-1BC4-472A-8AD5-9AA72D7984B7}" type="presParOf" srcId="{7BF2F825-5C50-4105-9827-81BDBFF62EE3}" destId="{B18BB79B-2B86-49A6-9560-2BFB0D010168}" srcOrd="1" destOrd="0" presId="urn:microsoft.com/office/officeart/2005/8/layout/orgChart1"/>
    <dgm:cxn modelId="{4C369229-5CC8-4E97-A119-77CEB85D295B}" type="presParOf" srcId="{39A1D6CD-A7CA-4745-8AB6-E1177DFB0977}" destId="{3E0E9C76-3ABA-41F4-BA14-57961691B59C}" srcOrd="1" destOrd="0" presId="urn:microsoft.com/office/officeart/2005/8/layout/orgChart1"/>
    <dgm:cxn modelId="{A381F1F4-4B38-4D07-B6BB-A9F5E6DACC23}" type="presParOf" srcId="{39A1D6CD-A7CA-4745-8AB6-E1177DFB0977}" destId="{B2610DD7-7560-4749-BF27-0759BEFFA65F}" srcOrd="2" destOrd="0" presId="urn:microsoft.com/office/officeart/2005/8/layout/orgChart1"/>
    <dgm:cxn modelId="{849E4F09-80BE-4DC4-AF8E-A688A6FE1C73}" type="presParOf" srcId="{81FDC659-065C-4E82-848E-89BB8174E52D}" destId="{209D5379-D671-4D85-A116-64822C3CFBCA}" srcOrd="2" destOrd="0" presId="urn:microsoft.com/office/officeart/2005/8/layout/orgChart1"/>
    <dgm:cxn modelId="{C2F08274-198C-4526-9C42-89A29D6C45ED}" type="presParOf" srcId="{81FDC659-065C-4E82-848E-89BB8174E52D}" destId="{D38D8B4E-D7CE-4242-B9A6-D715017C4F4C}" srcOrd="3" destOrd="0" presId="urn:microsoft.com/office/officeart/2005/8/layout/orgChart1"/>
    <dgm:cxn modelId="{FA1C88AF-AA78-4EA7-B503-28CA4F11931C}" type="presParOf" srcId="{D38D8B4E-D7CE-4242-B9A6-D715017C4F4C}" destId="{31423007-B09D-4A1B-96AE-90B0446E9C04}" srcOrd="0" destOrd="0" presId="urn:microsoft.com/office/officeart/2005/8/layout/orgChart1"/>
    <dgm:cxn modelId="{0EFFD230-45F9-4190-98F7-CC6D63F4F9A5}" type="presParOf" srcId="{31423007-B09D-4A1B-96AE-90B0446E9C04}" destId="{35140F90-830A-450A-8DEC-FF82C7EB31E1}" srcOrd="0" destOrd="0" presId="urn:microsoft.com/office/officeart/2005/8/layout/orgChart1"/>
    <dgm:cxn modelId="{C5F1654E-38E1-456E-B248-705390D76B58}" type="presParOf" srcId="{31423007-B09D-4A1B-96AE-90B0446E9C04}" destId="{E23ADEBF-C213-4F11-85A5-3C19572CDD6E}" srcOrd="1" destOrd="0" presId="urn:microsoft.com/office/officeart/2005/8/layout/orgChart1"/>
    <dgm:cxn modelId="{E19B7CDA-5F50-46A1-826D-30A336F7BC3E}" type="presParOf" srcId="{D38D8B4E-D7CE-4242-B9A6-D715017C4F4C}" destId="{1AFCA397-A19D-4D78-AB85-B8D0B82E19DE}" srcOrd="1" destOrd="0" presId="urn:microsoft.com/office/officeart/2005/8/layout/orgChart1"/>
    <dgm:cxn modelId="{29AA4682-CA1D-404F-81DE-07618DB00A6C}" type="presParOf" srcId="{D38D8B4E-D7CE-4242-B9A6-D715017C4F4C}" destId="{F8FD398F-5CFC-4695-B92C-5ED68845FDD5}" srcOrd="2" destOrd="0" presId="urn:microsoft.com/office/officeart/2005/8/layout/orgChart1"/>
    <dgm:cxn modelId="{8B5AB4AB-5C80-49BA-B260-15D828B43D6E}" type="presParOf" srcId="{960DDE0F-9DE8-4C56-91BE-99232A53AC8A}" destId="{7BCEDBE4-5031-42D7-838B-4ED6069B644D}" srcOrd="2" destOrd="0" presId="urn:microsoft.com/office/officeart/2005/8/layout/orgChart1"/>
    <dgm:cxn modelId="{FC154C16-50E5-44F6-BF45-9ABA361D8C2A}" type="presParOf" srcId="{F2D67BE3-191B-4128-8947-A74B0C65FF5E}" destId="{8DBDC551-1FD8-446C-BB23-4C5F2D4E7DCC}" srcOrd="2" destOrd="0" presId="urn:microsoft.com/office/officeart/2005/8/layout/orgChart1"/>
    <dgm:cxn modelId="{300BFE10-3F15-425E-83B6-7609943CEABA}" type="presParOf" srcId="{F2D67BE3-191B-4128-8947-A74B0C65FF5E}" destId="{5F0D537C-4F22-41E1-94BF-5D72C85803BF}" srcOrd="3" destOrd="0" presId="urn:microsoft.com/office/officeart/2005/8/layout/orgChart1"/>
    <dgm:cxn modelId="{ACC86CDC-7F96-4189-A7BB-97CD8A5CBDAC}" type="presParOf" srcId="{5F0D537C-4F22-41E1-94BF-5D72C85803BF}" destId="{A87C5063-59A1-4EC1-B518-2D424495B550}" srcOrd="0" destOrd="0" presId="urn:microsoft.com/office/officeart/2005/8/layout/orgChart1"/>
    <dgm:cxn modelId="{AD925ADA-1720-40C2-95C2-55F99FD5C939}" type="presParOf" srcId="{A87C5063-59A1-4EC1-B518-2D424495B550}" destId="{83BFD735-283B-4E39-A904-6D8098D016E3}" srcOrd="0" destOrd="0" presId="urn:microsoft.com/office/officeart/2005/8/layout/orgChart1"/>
    <dgm:cxn modelId="{38C31034-4714-499F-8CD5-916869DBD727}" type="presParOf" srcId="{A87C5063-59A1-4EC1-B518-2D424495B550}" destId="{0CF7DD30-60A3-4AE8-828D-C1C5781F1049}" srcOrd="1" destOrd="0" presId="urn:microsoft.com/office/officeart/2005/8/layout/orgChart1"/>
    <dgm:cxn modelId="{0E5D0F69-4172-4F3A-9B9A-DE831E27265C}" type="presParOf" srcId="{5F0D537C-4F22-41E1-94BF-5D72C85803BF}" destId="{97B4B423-15DB-49C3-A521-789C7B957922}" srcOrd="1" destOrd="0" presId="urn:microsoft.com/office/officeart/2005/8/layout/orgChart1"/>
    <dgm:cxn modelId="{7D2EB3FE-60CB-4FA1-8F33-09A50FC71DC5}" type="presParOf" srcId="{97B4B423-15DB-49C3-A521-789C7B957922}" destId="{E0C6846E-E39A-408B-B0CC-6883BF869543}" srcOrd="0" destOrd="0" presId="urn:microsoft.com/office/officeart/2005/8/layout/orgChart1"/>
    <dgm:cxn modelId="{5BB69C7B-572B-41EF-A1AE-8BAB60A3DDEE}" type="presParOf" srcId="{97B4B423-15DB-49C3-A521-789C7B957922}" destId="{F973BB93-BAF8-4490-97C5-01D2094B4781}" srcOrd="1" destOrd="0" presId="urn:microsoft.com/office/officeart/2005/8/layout/orgChart1"/>
    <dgm:cxn modelId="{E944FCA0-09BF-4009-AD56-1385C9A4E46E}" type="presParOf" srcId="{F973BB93-BAF8-4490-97C5-01D2094B4781}" destId="{1F41E48A-BBD0-45E7-927F-4FA2CB48809B}" srcOrd="0" destOrd="0" presId="urn:microsoft.com/office/officeart/2005/8/layout/orgChart1"/>
    <dgm:cxn modelId="{0271480C-B529-41B0-8136-BB301D069A23}" type="presParOf" srcId="{1F41E48A-BBD0-45E7-927F-4FA2CB48809B}" destId="{377159C9-1121-4BDF-864A-9382898EB408}" srcOrd="0" destOrd="0" presId="urn:microsoft.com/office/officeart/2005/8/layout/orgChart1"/>
    <dgm:cxn modelId="{63F35F5E-0E07-4246-B38D-EDE9C0BC3953}" type="presParOf" srcId="{1F41E48A-BBD0-45E7-927F-4FA2CB48809B}" destId="{21D322E8-46BB-4A23-8744-E86507FF3730}" srcOrd="1" destOrd="0" presId="urn:microsoft.com/office/officeart/2005/8/layout/orgChart1"/>
    <dgm:cxn modelId="{6FE4CB0D-6972-4EE2-AE7D-DC4A696F185C}" type="presParOf" srcId="{F973BB93-BAF8-4490-97C5-01D2094B4781}" destId="{8B972BF0-93CB-441E-93E0-41656DCB0F13}" srcOrd="1" destOrd="0" presId="urn:microsoft.com/office/officeart/2005/8/layout/orgChart1"/>
    <dgm:cxn modelId="{97A9AFF7-B7C2-4130-A0ED-810045749540}" type="presParOf" srcId="{F973BB93-BAF8-4490-97C5-01D2094B4781}" destId="{87759300-9C7F-47A3-9F48-62A986CA5114}" srcOrd="2" destOrd="0" presId="urn:microsoft.com/office/officeart/2005/8/layout/orgChart1"/>
    <dgm:cxn modelId="{33FE3AB8-1CA7-4321-933D-F45EC8756339}" type="presParOf" srcId="{97B4B423-15DB-49C3-A521-789C7B957922}" destId="{DB259DD3-8CE2-4CC9-A62C-B1714E531AE9}" srcOrd="2" destOrd="0" presId="urn:microsoft.com/office/officeart/2005/8/layout/orgChart1"/>
    <dgm:cxn modelId="{62F2F585-081F-40D5-B642-C13D4DFB983C}" type="presParOf" srcId="{97B4B423-15DB-49C3-A521-789C7B957922}" destId="{BC1232A4-A62E-4F2D-B9DB-59ED051DCE76}" srcOrd="3" destOrd="0" presId="urn:microsoft.com/office/officeart/2005/8/layout/orgChart1"/>
    <dgm:cxn modelId="{836B5694-C69C-4D8B-AA36-A80B7033F89C}" type="presParOf" srcId="{BC1232A4-A62E-4F2D-B9DB-59ED051DCE76}" destId="{7449C26C-2E87-4EEA-AF9B-1BCD211ADDB0}" srcOrd="0" destOrd="0" presId="urn:microsoft.com/office/officeart/2005/8/layout/orgChart1"/>
    <dgm:cxn modelId="{E4ABFC3B-3142-4E9B-AC12-AC4948F2490A}" type="presParOf" srcId="{7449C26C-2E87-4EEA-AF9B-1BCD211ADDB0}" destId="{C090D8DE-3045-434B-8A6A-3CDA7BCFE268}" srcOrd="0" destOrd="0" presId="urn:microsoft.com/office/officeart/2005/8/layout/orgChart1"/>
    <dgm:cxn modelId="{288B8835-61EF-4C2D-B6C8-2D166DBDB12F}" type="presParOf" srcId="{7449C26C-2E87-4EEA-AF9B-1BCD211ADDB0}" destId="{4A51BA6A-DC05-4A93-8193-5E89D7D26CFD}" srcOrd="1" destOrd="0" presId="urn:microsoft.com/office/officeart/2005/8/layout/orgChart1"/>
    <dgm:cxn modelId="{410E3597-BD8B-4E53-AF7C-593A56585422}" type="presParOf" srcId="{BC1232A4-A62E-4F2D-B9DB-59ED051DCE76}" destId="{91E46740-4421-4878-8ECF-F1CEBBBAAED4}" srcOrd="1" destOrd="0" presId="urn:microsoft.com/office/officeart/2005/8/layout/orgChart1"/>
    <dgm:cxn modelId="{D53CE205-FA39-4B86-A6A6-7126C5E5E445}" type="presParOf" srcId="{BC1232A4-A62E-4F2D-B9DB-59ED051DCE76}" destId="{0D129ECE-2DB7-4EA6-8195-94E872A50F69}" srcOrd="2" destOrd="0" presId="urn:microsoft.com/office/officeart/2005/8/layout/orgChart1"/>
    <dgm:cxn modelId="{423B2C66-1271-4C95-BE20-82F80946FA4B}" type="presParOf" srcId="{5F0D537C-4F22-41E1-94BF-5D72C85803BF}" destId="{72E2A9C8-8CAE-40F9-83D1-91BBD7527A2F}" srcOrd="2" destOrd="0" presId="urn:microsoft.com/office/officeart/2005/8/layout/orgChart1"/>
    <dgm:cxn modelId="{17E0F4E8-A087-41D3-BAF1-A5E36B156D54}" type="presParOf" srcId="{F2D67BE3-191B-4128-8947-A74B0C65FF5E}" destId="{2A9E57C3-CD0A-481C-A10A-CA83D3F463F7}" srcOrd="4" destOrd="0" presId="urn:microsoft.com/office/officeart/2005/8/layout/orgChart1"/>
    <dgm:cxn modelId="{FF77F177-9D0E-4448-A656-319EEA74FF65}" type="presParOf" srcId="{F2D67BE3-191B-4128-8947-A74B0C65FF5E}" destId="{AAC85F99-F125-44FC-9F9B-D14E263F4ECA}" srcOrd="5" destOrd="0" presId="urn:microsoft.com/office/officeart/2005/8/layout/orgChart1"/>
    <dgm:cxn modelId="{E10DA89A-AD49-4B1C-9EAE-8A06507BF7E2}" type="presParOf" srcId="{AAC85F99-F125-44FC-9F9B-D14E263F4ECA}" destId="{50210D10-AE44-4ED6-A5DB-EA6EE8340965}" srcOrd="0" destOrd="0" presId="urn:microsoft.com/office/officeart/2005/8/layout/orgChart1"/>
    <dgm:cxn modelId="{A16A021C-D434-476A-B70F-F966FA6E07DB}" type="presParOf" srcId="{50210D10-AE44-4ED6-A5DB-EA6EE8340965}" destId="{87A5887A-D6F8-42A0-B926-484E46DBFEA7}" srcOrd="0" destOrd="0" presId="urn:microsoft.com/office/officeart/2005/8/layout/orgChart1"/>
    <dgm:cxn modelId="{EB24484D-CEF9-44ED-9BBC-1D6F9D0B5C99}" type="presParOf" srcId="{50210D10-AE44-4ED6-A5DB-EA6EE8340965}" destId="{453982EF-47A7-46E6-8C90-DF62B73589CD}" srcOrd="1" destOrd="0" presId="urn:microsoft.com/office/officeart/2005/8/layout/orgChart1"/>
    <dgm:cxn modelId="{568A31AA-5E2A-42E6-ACB1-9091F8C05260}" type="presParOf" srcId="{AAC85F99-F125-44FC-9F9B-D14E263F4ECA}" destId="{1E7E0D3C-5885-4DC9-9E37-8AA66F5CDBDE}" srcOrd="1" destOrd="0" presId="urn:microsoft.com/office/officeart/2005/8/layout/orgChart1"/>
    <dgm:cxn modelId="{85D54955-C7BE-46E9-8E2B-70111D18F311}" type="presParOf" srcId="{1E7E0D3C-5885-4DC9-9E37-8AA66F5CDBDE}" destId="{8293C7CB-2B3B-4557-BC20-8181D578B8B8}" srcOrd="0" destOrd="0" presId="urn:microsoft.com/office/officeart/2005/8/layout/orgChart1"/>
    <dgm:cxn modelId="{7DD26813-41B8-4F3C-8C86-361283CF83F9}" type="presParOf" srcId="{1E7E0D3C-5885-4DC9-9E37-8AA66F5CDBDE}" destId="{62AE6020-25CE-4B98-A505-22D1FEBD8C90}" srcOrd="1" destOrd="0" presId="urn:microsoft.com/office/officeart/2005/8/layout/orgChart1"/>
    <dgm:cxn modelId="{98EA6457-ED0D-43C4-8E0D-7AFBE775D324}" type="presParOf" srcId="{62AE6020-25CE-4B98-A505-22D1FEBD8C90}" destId="{5163D272-B5AA-46F3-9C8C-3391CC998E08}" srcOrd="0" destOrd="0" presId="urn:microsoft.com/office/officeart/2005/8/layout/orgChart1"/>
    <dgm:cxn modelId="{84732ACC-D5E2-487A-AA4C-F71938990FA0}" type="presParOf" srcId="{5163D272-B5AA-46F3-9C8C-3391CC998E08}" destId="{2358305C-9C54-402F-AF0E-311FF85E62F7}" srcOrd="0" destOrd="0" presId="urn:microsoft.com/office/officeart/2005/8/layout/orgChart1"/>
    <dgm:cxn modelId="{B77EDC62-FCA6-4F29-9389-D0619C14B5E4}" type="presParOf" srcId="{5163D272-B5AA-46F3-9C8C-3391CC998E08}" destId="{31477130-66B2-4F9C-A91C-0C0078DB917E}" srcOrd="1" destOrd="0" presId="urn:microsoft.com/office/officeart/2005/8/layout/orgChart1"/>
    <dgm:cxn modelId="{9C903C87-6E9D-43A0-9BBB-CC41C88DB89C}" type="presParOf" srcId="{62AE6020-25CE-4B98-A505-22D1FEBD8C90}" destId="{70D60711-2A2B-446B-8D3C-A67FCF98B3AB}" srcOrd="1" destOrd="0" presId="urn:microsoft.com/office/officeart/2005/8/layout/orgChart1"/>
    <dgm:cxn modelId="{954CC867-4883-403D-BD6A-5C30AE1EEC34}" type="presParOf" srcId="{62AE6020-25CE-4B98-A505-22D1FEBD8C90}" destId="{191709B7-C7E7-403D-92F8-2485BF4564F7}" srcOrd="2" destOrd="0" presId="urn:microsoft.com/office/officeart/2005/8/layout/orgChart1"/>
    <dgm:cxn modelId="{664E82F8-34CD-443E-A081-62111B32BCED}" type="presParOf" srcId="{1E7E0D3C-5885-4DC9-9E37-8AA66F5CDBDE}" destId="{56B9DCB5-33A1-49A2-AE44-ABE74CEB6965}" srcOrd="2" destOrd="0" presId="urn:microsoft.com/office/officeart/2005/8/layout/orgChart1"/>
    <dgm:cxn modelId="{6CA56072-42FE-49F7-8041-F2D7FF7602B6}" type="presParOf" srcId="{1E7E0D3C-5885-4DC9-9E37-8AA66F5CDBDE}" destId="{93D83C2D-604E-4753-9D2A-B45D88EDA270}" srcOrd="3" destOrd="0" presId="urn:microsoft.com/office/officeart/2005/8/layout/orgChart1"/>
    <dgm:cxn modelId="{ECB9D578-B69D-4D6C-B68F-FB824ABA6BE5}" type="presParOf" srcId="{93D83C2D-604E-4753-9D2A-B45D88EDA270}" destId="{F5FBB585-542F-44FF-8370-C030FA2E9F23}" srcOrd="0" destOrd="0" presId="urn:microsoft.com/office/officeart/2005/8/layout/orgChart1"/>
    <dgm:cxn modelId="{47CD73CC-61F5-4BAF-B84D-04105F1A55CD}" type="presParOf" srcId="{F5FBB585-542F-44FF-8370-C030FA2E9F23}" destId="{317D6389-D6CB-4956-9927-658C657882C0}" srcOrd="0" destOrd="0" presId="urn:microsoft.com/office/officeart/2005/8/layout/orgChart1"/>
    <dgm:cxn modelId="{2D4FB9F3-935D-4926-AF8F-D77A05ED498C}" type="presParOf" srcId="{F5FBB585-542F-44FF-8370-C030FA2E9F23}" destId="{22307A9E-D595-49A5-873C-883A71F6F007}" srcOrd="1" destOrd="0" presId="urn:microsoft.com/office/officeart/2005/8/layout/orgChart1"/>
    <dgm:cxn modelId="{EA07A08F-0646-4F4C-8ADA-DD898AAB2111}" type="presParOf" srcId="{93D83C2D-604E-4753-9D2A-B45D88EDA270}" destId="{CC09FD6A-3402-464B-BE70-C37C5F7A223A}" srcOrd="1" destOrd="0" presId="urn:microsoft.com/office/officeart/2005/8/layout/orgChart1"/>
    <dgm:cxn modelId="{C7BBEE36-5FE4-4647-B164-1A64E96AD20B}" type="presParOf" srcId="{93D83C2D-604E-4753-9D2A-B45D88EDA270}" destId="{D74F00BF-73ED-4AFF-9CD0-52ECD15BE525}" srcOrd="2" destOrd="0" presId="urn:microsoft.com/office/officeart/2005/8/layout/orgChart1"/>
    <dgm:cxn modelId="{B1018E0B-DC87-4EBF-8BE7-69094789BBBE}" type="presParOf" srcId="{AAC85F99-F125-44FC-9F9B-D14E263F4ECA}" destId="{70F8A288-44F3-43D6-B54E-E7CF974E5C8C}" srcOrd="2" destOrd="0" presId="urn:microsoft.com/office/officeart/2005/8/layout/orgChart1"/>
    <dgm:cxn modelId="{D5BA7DD5-DB87-4DF1-8011-28BC55F1BE74}" type="presParOf" srcId="{F2D67BE3-191B-4128-8947-A74B0C65FF5E}" destId="{EA5CF87D-F04B-4716-8584-4B3253937D64}" srcOrd="6" destOrd="0" presId="urn:microsoft.com/office/officeart/2005/8/layout/orgChart1"/>
    <dgm:cxn modelId="{21627973-6FF1-4BD8-BC51-3A0873701D41}" type="presParOf" srcId="{F2D67BE3-191B-4128-8947-A74B0C65FF5E}" destId="{A123699D-975C-4DB8-9AB0-70BD30160AC8}" srcOrd="7" destOrd="0" presId="urn:microsoft.com/office/officeart/2005/8/layout/orgChart1"/>
    <dgm:cxn modelId="{2E38BDFB-C755-41EC-AF2F-5B4918AC01A3}" type="presParOf" srcId="{A123699D-975C-4DB8-9AB0-70BD30160AC8}" destId="{E4EF7D39-55B0-4924-9BE3-11E687143036}" srcOrd="0" destOrd="0" presId="urn:microsoft.com/office/officeart/2005/8/layout/orgChart1"/>
    <dgm:cxn modelId="{161252DE-8070-40BC-849B-1D455BBFE7AC}" type="presParOf" srcId="{E4EF7D39-55B0-4924-9BE3-11E687143036}" destId="{C9CA72F3-A521-44AF-A964-36BEB81A3036}" srcOrd="0" destOrd="0" presId="urn:microsoft.com/office/officeart/2005/8/layout/orgChart1"/>
    <dgm:cxn modelId="{FB7F00B6-4E5D-417A-A870-A29A2D029875}" type="presParOf" srcId="{E4EF7D39-55B0-4924-9BE3-11E687143036}" destId="{F43FC52F-0508-4596-86B9-1516E8F9DF0F}" srcOrd="1" destOrd="0" presId="urn:microsoft.com/office/officeart/2005/8/layout/orgChart1"/>
    <dgm:cxn modelId="{B8829B7C-82E8-4F87-AB7C-D431FDB9004B}" type="presParOf" srcId="{A123699D-975C-4DB8-9AB0-70BD30160AC8}" destId="{EF534FF9-7B00-4FDA-9FC7-BD58650569C4}" srcOrd="1" destOrd="0" presId="urn:microsoft.com/office/officeart/2005/8/layout/orgChart1"/>
    <dgm:cxn modelId="{24DBF8B6-846E-4CD0-8802-0D42EA7ED1C7}" type="presParOf" srcId="{EF534FF9-7B00-4FDA-9FC7-BD58650569C4}" destId="{B9CC7630-069F-4A85-969E-E9905253ABDD}" srcOrd="0" destOrd="0" presId="urn:microsoft.com/office/officeart/2005/8/layout/orgChart1"/>
    <dgm:cxn modelId="{B66E9FF0-85FA-4C2F-9BAD-050B41DCF5B6}" type="presParOf" srcId="{EF534FF9-7B00-4FDA-9FC7-BD58650569C4}" destId="{55A2A7BE-188A-4FAE-979E-60BFB368A601}" srcOrd="1" destOrd="0" presId="urn:microsoft.com/office/officeart/2005/8/layout/orgChart1"/>
    <dgm:cxn modelId="{80B27ABB-02ED-4576-9F59-551DCB53AFD0}" type="presParOf" srcId="{55A2A7BE-188A-4FAE-979E-60BFB368A601}" destId="{C7B4B5CF-88B4-426A-9466-161EC254CF74}" srcOrd="0" destOrd="0" presId="urn:microsoft.com/office/officeart/2005/8/layout/orgChart1"/>
    <dgm:cxn modelId="{1ABDD397-77CC-4122-8343-BECB3F59FB01}" type="presParOf" srcId="{C7B4B5CF-88B4-426A-9466-161EC254CF74}" destId="{4CD7FE7A-C0FB-4D88-9ACC-032B4648F17D}" srcOrd="0" destOrd="0" presId="urn:microsoft.com/office/officeart/2005/8/layout/orgChart1"/>
    <dgm:cxn modelId="{E31FFF61-0091-4A5F-9AA3-0B6B4DAD7ECA}" type="presParOf" srcId="{C7B4B5CF-88B4-426A-9466-161EC254CF74}" destId="{E4D93F06-C011-475F-A21D-B1524ACE9B7D}" srcOrd="1" destOrd="0" presId="urn:microsoft.com/office/officeart/2005/8/layout/orgChart1"/>
    <dgm:cxn modelId="{1EE79E33-4FC3-4FF7-8F81-6457A7FCA769}" type="presParOf" srcId="{55A2A7BE-188A-4FAE-979E-60BFB368A601}" destId="{ADDC52C6-BA1B-44BA-A928-5E9A5C4DDE7A}" srcOrd="1" destOrd="0" presId="urn:microsoft.com/office/officeart/2005/8/layout/orgChart1"/>
    <dgm:cxn modelId="{2810A633-B5C5-4AE4-843B-5B20857E5420}" type="presParOf" srcId="{55A2A7BE-188A-4FAE-979E-60BFB368A601}" destId="{56BEBC36-FDF0-4E95-B663-F5E255B71CEA}" srcOrd="2" destOrd="0" presId="urn:microsoft.com/office/officeart/2005/8/layout/orgChart1"/>
    <dgm:cxn modelId="{03E4A8B5-84F9-4327-A86C-B7D6C12C2BF3}" type="presParOf" srcId="{EF534FF9-7B00-4FDA-9FC7-BD58650569C4}" destId="{62B33252-83EF-4FF0-9CBB-D2A92869E5A1}" srcOrd="2" destOrd="0" presId="urn:microsoft.com/office/officeart/2005/8/layout/orgChart1"/>
    <dgm:cxn modelId="{670A6BA1-A99E-4AD9-B9E5-D03CD35E0B3B}" type="presParOf" srcId="{EF534FF9-7B00-4FDA-9FC7-BD58650569C4}" destId="{1AB614C5-2AEE-4AFA-A2EA-564C262A4457}" srcOrd="3" destOrd="0" presId="urn:microsoft.com/office/officeart/2005/8/layout/orgChart1"/>
    <dgm:cxn modelId="{11827EE7-934D-491E-A7D7-183B97EBEDF5}" type="presParOf" srcId="{1AB614C5-2AEE-4AFA-A2EA-564C262A4457}" destId="{8F408771-6D68-4898-8EF5-241726443402}" srcOrd="0" destOrd="0" presId="urn:microsoft.com/office/officeart/2005/8/layout/orgChart1"/>
    <dgm:cxn modelId="{2BFBFA2D-40D9-4ABE-90BB-997342E43116}" type="presParOf" srcId="{8F408771-6D68-4898-8EF5-241726443402}" destId="{E9D7BE72-72E5-4A4C-913C-7347D027BF62}" srcOrd="0" destOrd="0" presId="urn:microsoft.com/office/officeart/2005/8/layout/orgChart1"/>
    <dgm:cxn modelId="{41DBA855-B745-4B5A-8370-BA98C731878B}" type="presParOf" srcId="{8F408771-6D68-4898-8EF5-241726443402}" destId="{7CEE77D5-036E-481F-B210-BDCA4B069EAB}" srcOrd="1" destOrd="0" presId="urn:microsoft.com/office/officeart/2005/8/layout/orgChart1"/>
    <dgm:cxn modelId="{1E4C05D4-0581-4898-9C77-48E7AEDCCB20}" type="presParOf" srcId="{1AB614C5-2AEE-4AFA-A2EA-564C262A4457}" destId="{51D6FB0A-029A-4BD8-B08A-AE460A798E6F}" srcOrd="1" destOrd="0" presId="urn:microsoft.com/office/officeart/2005/8/layout/orgChart1"/>
    <dgm:cxn modelId="{9BF1ACA7-B625-4C2A-AEAD-6D0DE888BFEA}" type="presParOf" srcId="{1AB614C5-2AEE-4AFA-A2EA-564C262A4457}" destId="{3094530C-E1FB-41B8-9C92-F1EB917A8999}" srcOrd="2" destOrd="0" presId="urn:microsoft.com/office/officeart/2005/8/layout/orgChart1"/>
    <dgm:cxn modelId="{4BE52088-82D8-4F33-ACC1-79C01EA88518}" type="presParOf" srcId="{A123699D-975C-4DB8-9AB0-70BD30160AC8}" destId="{144B2567-03AC-4488-BFE4-C670804370CA}" srcOrd="2" destOrd="0" presId="urn:microsoft.com/office/officeart/2005/8/layout/orgChart1"/>
    <dgm:cxn modelId="{1B0B295F-3950-4D54-AF23-07102FA5B11A}" type="presParOf" srcId="{F2D67BE3-191B-4128-8947-A74B0C65FF5E}" destId="{D7B4875D-8E9D-4776-AB60-6947CBACAD95}" srcOrd="8" destOrd="0" presId="urn:microsoft.com/office/officeart/2005/8/layout/orgChart1"/>
    <dgm:cxn modelId="{AF30EC62-7B69-4D58-AFF8-26E4E996BF37}" type="presParOf" srcId="{F2D67BE3-191B-4128-8947-A74B0C65FF5E}" destId="{E22563E5-0CD1-4AAD-8078-C1E10D239907}" srcOrd="9" destOrd="0" presId="urn:microsoft.com/office/officeart/2005/8/layout/orgChart1"/>
    <dgm:cxn modelId="{A49D101A-6173-4FC3-B44C-F131659C2A34}" type="presParOf" srcId="{E22563E5-0CD1-4AAD-8078-C1E10D239907}" destId="{E49546DA-9348-48CC-A8A3-279997CC92CB}" srcOrd="0" destOrd="0" presId="urn:microsoft.com/office/officeart/2005/8/layout/orgChart1"/>
    <dgm:cxn modelId="{415A5AAD-F1C4-4D85-A09E-CB36B136497D}" type="presParOf" srcId="{E49546DA-9348-48CC-A8A3-279997CC92CB}" destId="{73869B01-BD0B-48E3-9293-5D64BB014A85}" srcOrd="0" destOrd="0" presId="urn:microsoft.com/office/officeart/2005/8/layout/orgChart1"/>
    <dgm:cxn modelId="{D61093D4-25E9-49A9-A5EE-1FD12F8E6EA6}" type="presParOf" srcId="{E49546DA-9348-48CC-A8A3-279997CC92CB}" destId="{0F3D42B0-9FBB-41D7-B701-ED0910A3AFDF}" srcOrd="1" destOrd="0" presId="urn:microsoft.com/office/officeart/2005/8/layout/orgChart1"/>
    <dgm:cxn modelId="{C58E8702-0AF7-400D-9B25-4E36DD63E22F}" type="presParOf" srcId="{E22563E5-0CD1-4AAD-8078-C1E10D239907}" destId="{583ECC8C-B761-4F0F-9E51-9309C7D5FF09}" srcOrd="1" destOrd="0" presId="urn:microsoft.com/office/officeart/2005/8/layout/orgChart1"/>
    <dgm:cxn modelId="{F537729A-6170-4D84-9B37-478C8255902B}" type="presParOf" srcId="{583ECC8C-B761-4F0F-9E51-9309C7D5FF09}" destId="{1081ECD4-E8F1-42EE-925A-A216CE8A31BF}" srcOrd="0" destOrd="0" presId="urn:microsoft.com/office/officeart/2005/8/layout/orgChart1"/>
    <dgm:cxn modelId="{9B30AB29-5C56-4952-9B6C-87A11AEB2BB7}" type="presParOf" srcId="{583ECC8C-B761-4F0F-9E51-9309C7D5FF09}" destId="{03505AF1-0999-49C1-B169-8994C798D61C}" srcOrd="1" destOrd="0" presId="urn:microsoft.com/office/officeart/2005/8/layout/orgChart1"/>
    <dgm:cxn modelId="{42665DAC-0F84-4748-AEC3-9C79D0C99009}" type="presParOf" srcId="{03505AF1-0999-49C1-B169-8994C798D61C}" destId="{911F3846-30A1-4B1A-8DAA-609BC1E9ADC4}" srcOrd="0" destOrd="0" presId="urn:microsoft.com/office/officeart/2005/8/layout/orgChart1"/>
    <dgm:cxn modelId="{86A75A24-9429-4643-B81A-410600D653C8}" type="presParOf" srcId="{911F3846-30A1-4B1A-8DAA-609BC1E9ADC4}" destId="{0505ADAD-9F04-47DC-9752-68B147273B76}" srcOrd="0" destOrd="0" presId="urn:microsoft.com/office/officeart/2005/8/layout/orgChart1"/>
    <dgm:cxn modelId="{4892DAD2-5BBA-41B3-BE06-5C49AD951BED}" type="presParOf" srcId="{911F3846-30A1-4B1A-8DAA-609BC1E9ADC4}" destId="{3460F900-F4AD-4041-A66A-C2C4AF566D68}" srcOrd="1" destOrd="0" presId="urn:microsoft.com/office/officeart/2005/8/layout/orgChart1"/>
    <dgm:cxn modelId="{B52F20C2-4C0E-4302-8D5D-D5283877FC0D}" type="presParOf" srcId="{03505AF1-0999-49C1-B169-8994C798D61C}" destId="{BBDA0605-C79B-4E37-A066-09DA7247FF7B}" srcOrd="1" destOrd="0" presId="urn:microsoft.com/office/officeart/2005/8/layout/orgChart1"/>
    <dgm:cxn modelId="{193194F4-9DC7-4F14-809B-70EAC06D676A}" type="presParOf" srcId="{03505AF1-0999-49C1-B169-8994C798D61C}" destId="{E4A0AC62-BEB3-4748-BDC9-3C40D58CE1D1}" srcOrd="2" destOrd="0" presId="urn:microsoft.com/office/officeart/2005/8/layout/orgChart1"/>
    <dgm:cxn modelId="{D32C3DF8-1A30-40CF-BFD0-0D2BEF976FF9}" type="presParOf" srcId="{583ECC8C-B761-4F0F-9E51-9309C7D5FF09}" destId="{17BD5B31-94F3-4B56-868B-417A34F2E78D}" srcOrd="2" destOrd="0" presId="urn:microsoft.com/office/officeart/2005/8/layout/orgChart1"/>
    <dgm:cxn modelId="{C187E4AB-3E74-4677-91C1-CFCC156C4F76}" type="presParOf" srcId="{583ECC8C-B761-4F0F-9E51-9309C7D5FF09}" destId="{472215C0-391C-4BEE-A4BE-F1BDA0908638}" srcOrd="3" destOrd="0" presId="urn:microsoft.com/office/officeart/2005/8/layout/orgChart1"/>
    <dgm:cxn modelId="{186BC66F-0732-4B19-8C83-7CEDBCF2A7F3}" type="presParOf" srcId="{472215C0-391C-4BEE-A4BE-F1BDA0908638}" destId="{CCC71DF9-E662-4046-A382-857BDC5CCCF4}" srcOrd="0" destOrd="0" presId="urn:microsoft.com/office/officeart/2005/8/layout/orgChart1"/>
    <dgm:cxn modelId="{C888352F-5EA7-493A-8046-BC7FF259C112}" type="presParOf" srcId="{CCC71DF9-E662-4046-A382-857BDC5CCCF4}" destId="{91060F25-67B5-4F17-ABF0-83190B36C95D}" srcOrd="0" destOrd="0" presId="urn:microsoft.com/office/officeart/2005/8/layout/orgChart1"/>
    <dgm:cxn modelId="{1460DF81-FA76-42AF-A479-48924A0F540E}" type="presParOf" srcId="{CCC71DF9-E662-4046-A382-857BDC5CCCF4}" destId="{D6D69EA8-D718-4F59-B689-EC60ED1888B2}" srcOrd="1" destOrd="0" presId="urn:microsoft.com/office/officeart/2005/8/layout/orgChart1"/>
    <dgm:cxn modelId="{76EC3CE9-56EF-43AC-AB54-0A4B9C89BA38}" type="presParOf" srcId="{472215C0-391C-4BEE-A4BE-F1BDA0908638}" destId="{3ABA9B7B-D221-446D-8CC0-EC5921F1BAED}" srcOrd="1" destOrd="0" presId="urn:microsoft.com/office/officeart/2005/8/layout/orgChart1"/>
    <dgm:cxn modelId="{93CEC13D-E003-4D3E-82E2-BA2F3C5C7C44}" type="presParOf" srcId="{472215C0-391C-4BEE-A4BE-F1BDA0908638}" destId="{F7AFCFD6-DAAA-4BB2-A912-1E53DB3707D9}" srcOrd="2" destOrd="0" presId="urn:microsoft.com/office/officeart/2005/8/layout/orgChart1"/>
    <dgm:cxn modelId="{15938030-5040-49BF-B7CD-BB9312D0F56F}" type="presParOf" srcId="{E22563E5-0CD1-4AAD-8078-C1E10D239907}" destId="{431AA1FD-E676-4E98-83B3-13FEC4B1437A}" srcOrd="2" destOrd="0" presId="urn:microsoft.com/office/officeart/2005/8/layout/orgChart1"/>
    <dgm:cxn modelId="{CAC58D1A-2F95-49E5-84B8-D2D9E673761E}" type="presParOf" srcId="{F2D67BE3-191B-4128-8947-A74B0C65FF5E}" destId="{89FB297C-D7A4-4A81-ACBA-5713561AF7F6}" srcOrd="10" destOrd="0" presId="urn:microsoft.com/office/officeart/2005/8/layout/orgChart1"/>
    <dgm:cxn modelId="{5D954C1A-40B1-479A-B7C0-545BB381BCCF}" type="presParOf" srcId="{F2D67BE3-191B-4128-8947-A74B0C65FF5E}" destId="{5F168951-B956-441E-A04D-3B389C0E28F6}" srcOrd="11" destOrd="0" presId="urn:microsoft.com/office/officeart/2005/8/layout/orgChart1"/>
    <dgm:cxn modelId="{493DD4EB-65B5-4D66-AFAE-16DCD5E2C601}" type="presParOf" srcId="{5F168951-B956-441E-A04D-3B389C0E28F6}" destId="{3BA75A0F-8584-47C9-9E76-6FC14044E4D5}" srcOrd="0" destOrd="0" presId="urn:microsoft.com/office/officeart/2005/8/layout/orgChart1"/>
    <dgm:cxn modelId="{50E31837-110B-4C54-AD21-F9DB715B3E34}" type="presParOf" srcId="{3BA75A0F-8584-47C9-9E76-6FC14044E4D5}" destId="{1F72E3E9-007F-411A-A8C3-0551C6C56709}" srcOrd="0" destOrd="0" presId="urn:microsoft.com/office/officeart/2005/8/layout/orgChart1"/>
    <dgm:cxn modelId="{B82EC184-B03F-4EBA-90BA-D137CC1AEE28}" type="presParOf" srcId="{3BA75A0F-8584-47C9-9E76-6FC14044E4D5}" destId="{6A130EA6-8CB4-41D9-89B7-24A6A55EB70F}" srcOrd="1" destOrd="0" presId="urn:microsoft.com/office/officeart/2005/8/layout/orgChart1"/>
    <dgm:cxn modelId="{F12781BC-86C7-4885-BDE5-1832AF61BCBC}" type="presParOf" srcId="{5F168951-B956-441E-A04D-3B389C0E28F6}" destId="{03704FEC-672C-451B-8707-8E0303C0B554}" srcOrd="1" destOrd="0" presId="urn:microsoft.com/office/officeart/2005/8/layout/orgChart1"/>
    <dgm:cxn modelId="{FD41BF94-E61F-4891-9B3D-5FFA85C85BB3}" type="presParOf" srcId="{03704FEC-672C-451B-8707-8E0303C0B554}" destId="{C000BB9B-CB87-4192-9BE4-2D6894461476}" srcOrd="0" destOrd="0" presId="urn:microsoft.com/office/officeart/2005/8/layout/orgChart1"/>
    <dgm:cxn modelId="{73273AA3-5B65-482B-ADF8-5B67D80D5C7D}" type="presParOf" srcId="{03704FEC-672C-451B-8707-8E0303C0B554}" destId="{13F59AC0-3069-41C1-B491-BF2A1652E5F3}" srcOrd="1" destOrd="0" presId="urn:microsoft.com/office/officeart/2005/8/layout/orgChart1"/>
    <dgm:cxn modelId="{C17B0132-6FAF-4213-9EB1-4254B2670695}" type="presParOf" srcId="{13F59AC0-3069-41C1-B491-BF2A1652E5F3}" destId="{90DF3B32-EB17-4985-8398-49D6EEE541AA}" srcOrd="0" destOrd="0" presId="urn:microsoft.com/office/officeart/2005/8/layout/orgChart1"/>
    <dgm:cxn modelId="{275F56DF-0326-4FE7-82EC-661F7FDC884E}" type="presParOf" srcId="{90DF3B32-EB17-4985-8398-49D6EEE541AA}" destId="{9266E0C4-D00E-4E4B-91B1-1863955F1E0A}" srcOrd="0" destOrd="0" presId="urn:microsoft.com/office/officeart/2005/8/layout/orgChart1"/>
    <dgm:cxn modelId="{B09A4618-8A5F-4074-BC26-3AF8FD89F9D4}" type="presParOf" srcId="{90DF3B32-EB17-4985-8398-49D6EEE541AA}" destId="{8C56DB7D-A445-44A7-B3F1-E53963EEE6C1}" srcOrd="1" destOrd="0" presId="urn:microsoft.com/office/officeart/2005/8/layout/orgChart1"/>
    <dgm:cxn modelId="{B1AEAB13-3017-4A03-B8C5-480B097520C2}" type="presParOf" srcId="{13F59AC0-3069-41C1-B491-BF2A1652E5F3}" destId="{D083A0B2-89F7-41BE-8D43-D6F9A95ED9A2}" srcOrd="1" destOrd="0" presId="urn:microsoft.com/office/officeart/2005/8/layout/orgChart1"/>
    <dgm:cxn modelId="{F0DCDA0C-4264-49E4-B4E6-258EF0AAA7EF}" type="presParOf" srcId="{13F59AC0-3069-41C1-B491-BF2A1652E5F3}" destId="{CB26959A-B785-4DA3-AA79-3C07A8CB636D}" srcOrd="2" destOrd="0" presId="urn:microsoft.com/office/officeart/2005/8/layout/orgChart1"/>
    <dgm:cxn modelId="{34AE40BD-3D97-4D10-9FD1-E8D354739824}" type="presParOf" srcId="{03704FEC-672C-451B-8707-8E0303C0B554}" destId="{010CF29A-767B-4F13-B640-15450BE5ED5A}" srcOrd="2" destOrd="0" presId="urn:microsoft.com/office/officeart/2005/8/layout/orgChart1"/>
    <dgm:cxn modelId="{E1B5A9B5-F0E1-431C-8BB7-88CAE3472FAA}" type="presParOf" srcId="{03704FEC-672C-451B-8707-8E0303C0B554}" destId="{5619CF82-4B0D-4C4F-B2EF-85D202D8DC3F}" srcOrd="3" destOrd="0" presId="urn:microsoft.com/office/officeart/2005/8/layout/orgChart1"/>
    <dgm:cxn modelId="{10325EF7-93D4-4D3C-954B-65C917E6C6AA}" type="presParOf" srcId="{5619CF82-4B0D-4C4F-B2EF-85D202D8DC3F}" destId="{E873412E-2A96-458D-AB63-24CA4A3468C1}" srcOrd="0" destOrd="0" presId="urn:microsoft.com/office/officeart/2005/8/layout/orgChart1"/>
    <dgm:cxn modelId="{F7E29F2C-499E-4137-A159-E7ADBC832F03}" type="presParOf" srcId="{E873412E-2A96-458D-AB63-24CA4A3468C1}" destId="{DBFA3FD0-0E94-494C-AA59-346826B1DE09}" srcOrd="0" destOrd="0" presId="urn:microsoft.com/office/officeart/2005/8/layout/orgChart1"/>
    <dgm:cxn modelId="{594B5543-A30F-4CF7-9CA6-D6B17CE3E4FD}" type="presParOf" srcId="{E873412E-2A96-458D-AB63-24CA4A3468C1}" destId="{C4C67DDA-674A-4973-A481-91AA189D22F8}" srcOrd="1" destOrd="0" presId="urn:microsoft.com/office/officeart/2005/8/layout/orgChart1"/>
    <dgm:cxn modelId="{117D00A8-6FFF-468B-A8AB-F5ABE7C615A4}" type="presParOf" srcId="{5619CF82-4B0D-4C4F-B2EF-85D202D8DC3F}" destId="{D3078805-591B-4F21-A93A-025A77B24224}" srcOrd="1" destOrd="0" presId="urn:microsoft.com/office/officeart/2005/8/layout/orgChart1"/>
    <dgm:cxn modelId="{97146F06-14FA-4FA6-9D2F-974854F84672}" type="presParOf" srcId="{5619CF82-4B0D-4C4F-B2EF-85D202D8DC3F}" destId="{4E6AB155-BA73-4958-95CD-0EF2B09693CB}" srcOrd="2" destOrd="0" presId="urn:microsoft.com/office/officeart/2005/8/layout/orgChart1"/>
    <dgm:cxn modelId="{2816AF17-FA95-4D8B-A887-492BB4E902E7}" type="presParOf" srcId="{5F168951-B956-441E-A04D-3B389C0E28F6}" destId="{FA345DD4-F1C1-4456-B6B6-75C055314B12}" srcOrd="2" destOrd="0" presId="urn:microsoft.com/office/officeart/2005/8/layout/orgChart1"/>
    <dgm:cxn modelId="{614AA7E2-73D6-4FCF-82FF-F1B20BF92B2A}" type="presParOf" srcId="{7115A2DD-D5BA-410A-9093-F4B4DEBEDB27}" destId="{3CAEBCAE-0687-4065-9EB9-452A7662EFF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D6523D-8B9A-4FB6-8B96-8A545315AC4F}" type="doc">
      <dgm:prSet loTypeId="urn:microsoft.com/office/officeart/2005/8/layout/matrix1" loCatId="matrix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B112938-12CC-49FB-A2C8-D88B3DEDB81B}">
      <dgm:prSet phldrT="[Text]"/>
      <dgm:spPr/>
      <dgm:t>
        <a:bodyPr/>
        <a:lstStyle/>
        <a:p>
          <a:r>
            <a:rPr lang="en-IN" dirty="0"/>
            <a:t>Visibility</a:t>
          </a:r>
          <a:endParaRPr lang="en-US" dirty="0"/>
        </a:p>
      </dgm:t>
    </dgm:pt>
    <dgm:pt modelId="{B0C3DBDA-0AD4-4089-9FA6-140CFA6A9869}" type="parTrans" cxnId="{96CE2E5E-77C6-4F76-A646-1264C4C198D9}">
      <dgm:prSet/>
      <dgm:spPr/>
      <dgm:t>
        <a:bodyPr/>
        <a:lstStyle/>
        <a:p>
          <a:endParaRPr lang="en-US"/>
        </a:p>
      </dgm:t>
    </dgm:pt>
    <dgm:pt modelId="{18B9CB7B-F2B4-4D09-A5FC-75EE6D26C9F1}" type="sibTrans" cxnId="{96CE2E5E-77C6-4F76-A646-1264C4C198D9}">
      <dgm:prSet/>
      <dgm:spPr/>
      <dgm:t>
        <a:bodyPr/>
        <a:lstStyle/>
        <a:p>
          <a:endParaRPr lang="en-US"/>
        </a:p>
      </dgm:t>
    </dgm:pt>
    <dgm:pt modelId="{2D1857B2-06DB-4462-8FF8-CE98A2BFFDE7}">
      <dgm:prSet phldrT="[Text]"/>
      <dgm:spPr/>
      <dgm:t>
        <a:bodyPr/>
        <a:lstStyle/>
        <a:p>
          <a:r>
            <a:rPr lang="en-IN" dirty="0"/>
            <a:t>Subclasses in the same package</a:t>
          </a:r>
          <a:endParaRPr lang="en-US" dirty="0"/>
        </a:p>
      </dgm:t>
    </dgm:pt>
    <dgm:pt modelId="{74C8BC45-31C6-4D94-98A6-DE1C0BAC1C8E}" type="parTrans" cxnId="{A14D358B-EB61-4233-ADCA-24EC42A30FB7}">
      <dgm:prSet/>
      <dgm:spPr/>
      <dgm:t>
        <a:bodyPr/>
        <a:lstStyle/>
        <a:p>
          <a:endParaRPr lang="en-US"/>
        </a:p>
      </dgm:t>
    </dgm:pt>
    <dgm:pt modelId="{4113C412-2E73-42FB-B812-A223DE460F84}" type="sibTrans" cxnId="{A14D358B-EB61-4233-ADCA-24EC42A30FB7}">
      <dgm:prSet/>
      <dgm:spPr/>
      <dgm:t>
        <a:bodyPr/>
        <a:lstStyle/>
        <a:p>
          <a:endParaRPr lang="en-US"/>
        </a:p>
      </dgm:t>
    </dgm:pt>
    <dgm:pt modelId="{B5A0B809-265A-43F3-B6B5-8D1EE77F2D10}">
      <dgm:prSet phldrT="[Text]"/>
      <dgm:spPr/>
      <dgm:t>
        <a:bodyPr/>
        <a:lstStyle/>
        <a:p>
          <a:r>
            <a:rPr lang="en-IN" dirty="0"/>
            <a:t>Non-Subclasses in the same package</a:t>
          </a:r>
          <a:endParaRPr lang="en-US" dirty="0"/>
        </a:p>
      </dgm:t>
    </dgm:pt>
    <dgm:pt modelId="{B3525263-8DA3-44FA-AB49-B06432A3109C}" type="parTrans" cxnId="{18AA2A32-75DF-47AB-ABAF-251E94A7CA6A}">
      <dgm:prSet/>
      <dgm:spPr/>
      <dgm:t>
        <a:bodyPr/>
        <a:lstStyle/>
        <a:p>
          <a:endParaRPr lang="en-US"/>
        </a:p>
      </dgm:t>
    </dgm:pt>
    <dgm:pt modelId="{4B264125-A234-4828-A6E1-CDABB57FFE1C}" type="sibTrans" cxnId="{18AA2A32-75DF-47AB-ABAF-251E94A7CA6A}">
      <dgm:prSet/>
      <dgm:spPr/>
      <dgm:t>
        <a:bodyPr/>
        <a:lstStyle/>
        <a:p>
          <a:endParaRPr lang="en-US"/>
        </a:p>
      </dgm:t>
    </dgm:pt>
    <dgm:pt modelId="{596E1D06-650A-488C-AAF8-18EB99EE25B7}">
      <dgm:prSet phldrT="[Text]"/>
      <dgm:spPr/>
      <dgm:t>
        <a:bodyPr/>
        <a:lstStyle/>
        <a:p>
          <a:r>
            <a:rPr lang="en-IN" dirty="0"/>
            <a:t>Subclasses in the different package</a:t>
          </a:r>
          <a:endParaRPr lang="en-US" dirty="0"/>
        </a:p>
      </dgm:t>
    </dgm:pt>
    <dgm:pt modelId="{0EE15BB9-08AA-4E2D-AE9E-9DE2EB096D1F}" type="parTrans" cxnId="{15E4D51B-6FDE-43B6-8C9D-B60E56C292D3}">
      <dgm:prSet/>
      <dgm:spPr/>
      <dgm:t>
        <a:bodyPr/>
        <a:lstStyle/>
        <a:p>
          <a:endParaRPr lang="en-US"/>
        </a:p>
      </dgm:t>
    </dgm:pt>
    <dgm:pt modelId="{01B5DE0E-F20C-4B16-9EAA-50E979004B9E}" type="sibTrans" cxnId="{15E4D51B-6FDE-43B6-8C9D-B60E56C292D3}">
      <dgm:prSet/>
      <dgm:spPr/>
      <dgm:t>
        <a:bodyPr/>
        <a:lstStyle/>
        <a:p>
          <a:endParaRPr lang="en-US"/>
        </a:p>
      </dgm:t>
    </dgm:pt>
    <dgm:pt modelId="{F8BB2A8E-549B-44F9-B900-F3D801122833}">
      <dgm:prSet phldrT="[Text]"/>
      <dgm:spPr/>
      <dgm:t>
        <a:bodyPr/>
        <a:lstStyle/>
        <a:p>
          <a:r>
            <a:rPr lang="en-US" dirty="0"/>
            <a:t>Classes that are neither in the same package nor subclasses</a:t>
          </a:r>
        </a:p>
      </dgm:t>
    </dgm:pt>
    <dgm:pt modelId="{051CC110-F037-4F1F-A930-84D374E00F92}" type="parTrans" cxnId="{CE8F8EFE-2871-4EFC-B849-A905D40BD731}">
      <dgm:prSet/>
      <dgm:spPr/>
      <dgm:t>
        <a:bodyPr/>
        <a:lstStyle/>
        <a:p>
          <a:endParaRPr lang="en-US"/>
        </a:p>
      </dgm:t>
    </dgm:pt>
    <dgm:pt modelId="{C2FB72FC-47A2-40D9-97FA-5AEACC034922}" type="sibTrans" cxnId="{CE8F8EFE-2871-4EFC-B849-A905D40BD731}">
      <dgm:prSet/>
      <dgm:spPr/>
      <dgm:t>
        <a:bodyPr/>
        <a:lstStyle/>
        <a:p>
          <a:endParaRPr lang="en-US"/>
        </a:p>
      </dgm:t>
    </dgm:pt>
    <dgm:pt modelId="{B946003A-411D-4339-852B-6ED65B3452AD}" type="pres">
      <dgm:prSet presAssocID="{4AD6523D-8B9A-4FB6-8B96-8A545315AC4F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056DF27-EBE4-4B45-A4E7-528EB8B21CE6}" type="pres">
      <dgm:prSet presAssocID="{4AD6523D-8B9A-4FB6-8B96-8A545315AC4F}" presName="matrix" presStyleCnt="0"/>
      <dgm:spPr/>
    </dgm:pt>
    <dgm:pt modelId="{4D054EFB-E7E1-4938-943F-44A5F1C04D0A}" type="pres">
      <dgm:prSet presAssocID="{4AD6523D-8B9A-4FB6-8B96-8A545315AC4F}" presName="tile1" presStyleLbl="node1" presStyleIdx="0" presStyleCnt="4"/>
      <dgm:spPr/>
    </dgm:pt>
    <dgm:pt modelId="{4C98361B-A90D-4971-A377-B44EFA4BBEED}" type="pres">
      <dgm:prSet presAssocID="{4AD6523D-8B9A-4FB6-8B96-8A545315AC4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183953A-4424-42D5-8233-B46A784AC75C}" type="pres">
      <dgm:prSet presAssocID="{4AD6523D-8B9A-4FB6-8B96-8A545315AC4F}" presName="tile2" presStyleLbl="node1" presStyleIdx="1" presStyleCnt="4"/>
      <dgm:spPr/>
    </dgm:pt>
    <dgm:pt modelId="{28DE1B98-AF6A-4EDF-9D99-CB9E8C13495E}" type="pres">
      <dgm:prSet presAssocID="{4AD6523D-8B9A-4FB6-8B96-8A545315AC4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A4DBC3E-5323-4C15-8FCA-BC55E632D327}" type="pres">
      <dgm:prSet presAssocID="{4AD6523D-8B9A-4FB6-8B96-8A545315AC4F}" presName="tile3" presStyleLbl="node1" presStyleIdx="2" presStyleCnt="4"/>
      <dgm:spPr/>
    </dgm:pt>
    <dgm:pt modelId="{6FCF40E4-6C7B-4023-92AA-E85717AEDB85}" type="pres">
      <dgm:prSet presAssocID="{4AD6523D-8B9A-4FB6-8B96-8A545315AC4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8FB3FF7-AFB1-4C88-BC7C-4B0402939AF7}" type="pres">
      <dgm:prSet presAssocID="{4AD6523D-8B9A-4FB6-8B96-8A545315AC4F}" presName="tile4" presStyleLbl="node1" presStyleIdx="3" presStyleCnt="4"/>
      <dgm:spPr/>
    </dgm:pt>
    <dgm:pt modelId="{B23F9CEA-2B09-4289-BF92-F081D10B2908}" type="pres">
      <dgm:prSet presAssocID="{4AD6523D-8B9A-4FB6-8B96-8A545315AC4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DFF7773E-0516-46E9-B613-EC3904E8465A}" type="pres">
      <dgm:prSet presAssocID="{4AD6523D-8B9A-4FB6-8B96-8A545315AC4F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15E4D51B-6FDE-43B6-8C9D-B60E56C292D3}" srcId="{DB112938-12CC-49FB-A2C8-D88B3DEDB81B}" destId="{596E1D06-650A-488C-AAF8-18EB99EE25B7}" srcOrd="2" destOrd="0" parTransId="{0EE15BB9-08AA-4E2D-AE9E-9DE2EB096D1F}" sibTransId="{01B5DE0E-F20C-4B16-9EAA-50E979004B9E}"/>
    <dgm:cxn modelId="{DADB7A2B-1AF7-4E13-8146-D67CE58B3118}" type="presOf" srcId="{2D1857B2-06DB-4462-8FF8-CE98A2BFFDE7}" destId="{4C98361B-A90D-4971-A377-B44EFA4BBEED}" srcOrd="1" destOrd="0" presId="urn:microsoft.com/office/officeart/2005/8/layout/matrix1"/>
    <dgm:cxn modelId="{2068CF30-9835-4B5E-8762-B83AB8F58B05}" type="presOf" srcId="{F8BB2A8E-549B-44F9-B900-F3D801122833}" destId="{B23F9CEA-2B09-4289-BF92-F081D10B2908}" srcOrd="1" destOrd="0" presId="urn:microsoft.com/office/officeart/2005/8/layout/matrix1"/>
    <dgm:cxn modelId="{18AA2A32-75DF-47AB-ABAF-251E94A7CA6A}" srcId="{DB112938-12CC-49FB-A2C8-D88B3DEDB81B}" destId="{B5A0B809-265A-43F3-B6B5-8D1EE77F2D10}" srcOrd="1" destOrd="0" parTransId="{B3525263-8DA3-44FA-AB49-B06432A3109C}" sibTransId="{4B264125-A234-4828-A6E1-CDABB57FFE1C}"/>
    <dgm:cxn modelId="{7D9CFB3D-C393-47D6-AF9C-089286A1E45D}" type="presOf" srcId="{F8BB2A8E-549B-44F9-B900-F3D801122833}" destId="{B8FB3FF7-AFB1-4C88-BC7C-4B0402939AF7}" srcOrd="0" destOrd="0" presId="urn:microsoft.com/office/officeart/2005/8/layout/matrix1"/>
    <dgm:cxn modelId="{B4A6C15C-94CF-4732-85DC-0AE492C356F2}" type="presOf" srcId="{DB112938-12CC-49FB-A2C8-D88B3DEDB81B}" destId="{DFF7773E-0516-46E9-B613-EC3904E8465A}" srcOrd="0" destOrd="0" presId="urn:microsoft.com/office/officeart/2005/8/layout/matrix1"/>
    <dgm:cxn modelId="{96CE2E5E-77C6-4F76-A646-1264C4C198D9}" srcId="{4AD6523D-8B9A-4FB6-8B96-8A545315AC4F}" destId="{DB112938-12CC-49FB-A2C8-D88B3DEDB81B}" srcOrd="0" destOrd="0" parTransId="{B0C3DBDA-0AD4-4089-9FA6-140CFA6A9869}" sibTransId="{18B9CB7B-F2B4-4D09-A5FC-75EE6D26C9F1}"/>
    <dgm:cxn modelId="{47795C73-76DF-4BE4-8D7B-9EFDD72BFD6B}" type="presOf" srcId="{B5A0B809-265A-43F3-B6B5-8D1EE77F2D10}" destId="{E183953A-4424-42D5-8233-B46A784AC75C}" srcOrd="0" destOrd="0" presId="urn:microsoft.com/office/officeart/2005/8/layout/matrix1"/>
    <dgm:cxn modelId="{52E9BF83-BCCE-4463-A8D2-816AFD42FC1C}" type="presOf" srcId="{B5A0B809-265A-43F3-B6B5-8D1EE77F2D10}" destId="{28DE1B98-AF6A-4EDF-9D99-CB9E8C13495E}" srcOrd="1" destOrd="0" presId="urn:microsoft.com/office/officeart/2005/8/layout/matrix1"/>
    <dgm:cxn modelId="{A14D358B-EB61-4233-ADCA-24EC42A30FB7}" srcId="{DB112938-12CC-49FB-A2C8-D88B3DEDB81B}" destId="{2D1857B2-06DB-4462-8FF8-CE98A2BFFDE7}" srcOrd="0" destOrd="0" parTransId="{74C8BC45-31C6-4D94-98A6-DE1C0BAC1C8E}" sibTransId="{4113C412-2E73-42FB-B812-A223DE460F84}"/>
    <dgm:cxn modelId="{3FB0C9AD-2074-4BC3-8C8E-B3E30E5BC0DF}" type="presOf" srcId="{4AD6523D-8B9A-4FB6-8B96-8A545315AC4F}" destId="{B946003A-411D-4339-852B-6ED65B3452AD}" srcOrd="0" destOrd="0" presId="urn:microsoft.com/office/officeart/2005/8/layout/matrix1"/>
    <dgm:cxn modelId="{B973E1D0-A325-4AB0-9B9D-CD75246F9418}" type="presOf" srcId="{2D1857B2-06DB-4462-8FF8-CE98A2BFFDE7}" destId="{4D054EFB-E7E1-4938-943F-44A5F1C04D0A}" srcOrd="0" destOrd="0" presId="urn:microsoft.com/office/officeart/2005/8/layout/matrix1"/>
    <dgm:cxn modelId="{B56B64E0-47A9-44C0-B98A-3536A7F31099}" type="presOf" srcId="{596E1D06-650A-488C-AAF8-18EB99EE25B7}" destId="{9A4DBC3E-5323-4C15-8FCA-BC55E632D327}" srcOrd="0" destOrd="0" presId="urn:microsoft.com/office/officeart/2005/8/layout/matrix1"/>
    <dgm:cxn modelId="{E942FAFB-12D2-4EC0-A8F1-EC92E9A7E2E4}" type="presOf" srcId="{596E1D06-650A-488C-AAF8-18EB99EE25B7}" destId="{6FCF40E4-6C7B-4023-92AA-E85717AEDB85}" srcOrd="1" destOrd="0" presId="urn:microsoft.com/office/officeart/2005/8/layout/matrix1"/>
    <dgm:cxn modelId="{CE8F8EFE-2871-4EFC-B849-A905D40BD731}" srcId="{DB112938-12CC-49FB-A2C8-D88B3DEDB81B}" destId="{F8BB2A8E-549B-44F9-B900-F3D801122833}" srcOrd="3" destOrd="0" parTransId="{051CC110-F037-4F1F-A930-84D374E00F92}" sibTransId="{C2FB72FC-47A2-40D9-97FA-5AEACC034922}"/>
    <dgm:cxn modelId="{0C924247-3077-466F-A960-1163B28DA891}" type="presParOf" srcId="{B946003A-411D-4339-852B-6ED65B3452AD}" destId="{8056DF27-EBE4-4B45-A4E7-528EB8B21CE6}" srcOrd="0" destOrd="0" presId="urn:microsoft.com/office/officeart/2005/8/layout/matrix1"/>
    <dgm:cxn modelId="{0DB9ED5B-0575-478D-92BF-A4B656A8443E}" type="presParOf" srcId="{8056DF27-EBE4-4B45-A4E7-528EB8B21CE6}" destId="{4D054EFB-E7E1-4938-943F-44A5F1C04D0A}" srcOrd="0" destOrd="0" presId="urn:microsoft.com/office/officeart/2005/8/layout/matrix1"/>
    <dgm:cxn modelId="{86AB4396-E556-4690-92AA-87AACD19528E}" type="presParOf" srcId="{8056DF27-EBE4-4B45-A4E7-528EB8B21CE6}" destId="{4C98361B-A90D-4971-A377-B44EFA4BBEED}" srcOrd="1" destOrd="0" presId="urn:microsoft.com/office/officeart/2005/8/layout/matrix1"/>
    <dgm:cxn modelId="{A5227D22-A5BC-4766-AD59-541C658233E4}" type="presParOf" srcId="{8056DF27-EBE4-4B45-A4E7-528EB8B21CE6}" destId="{E183953A-4424-42D5-8233-B46A784AC75C}" srcOrd="2" destOrd="0" presId="urn:microsoft.com/office/officeart/2005/8/layout/matrix1"/>
    <dgm:cxn modelId="{A6F3E456-0281-4A15-A169-5CD6D3F99B2F}" type="presParOf" srcId="{8056DF27-EBE4-4B45-A4E7-528EB8B21CE6}" destId="{28DE1B98-AF6A-4EDF-9D99-CB9E8C13495E}" srcOrd="3" destOrd="0" presId="urn:microsoft.com/office/officeart/2005/8/layout/matrix1"/>
    <dgm:cxn modelId="{D63D78C4-52CB-4680-84C2-4690A47F8C63}" type="presParOf" srcId="{8056DF27-EBE4-4B45-A4E7-528EB8B21CE6}" destId="{9A4DBC3E-5323-4C15-8FCA-BC55E632D327}" srcOrd="4" destOrd="0" presId="urn:microsoft.com/office/officeart/2005/8/layout/matrix1"/>
    <dgm:cxn modelId="{DFCD180D-FE05-4FD6-8759-1D20F78A2B4B}" type="presParOf" srcId="{8056DF27-EBE4-4B45-A4E7-528EB8B21CE6}" destId="{6FCF40E4-6C7B-4023-92AA-E85717AEDB85}" srcOrd="5" destOrd="0" presId="urn:microsoft.com/office/officeart/2005/8/layout/matrix1"/>
    <dgm:cxn modelId="{4CE2304E-788D-4817-977F-43F53875FF18}" type="presParOf" srcId="{8056DF27-EBE4-4B45-A4E7-528EB8B21CE6}" destId="{B8FB3FF7-AFB1-4C88-BC7C-4B0402939AF7}" srcOrd="6" destOrd="0" presId="urn:microsoft.com/office/officeart/2005/8/layout/matrix1"/>
    <dgm:cxn modelId="{BAAC11EE-4FC4-4613-AEC0-5B835464830A}" type="presParOf" srcId="{8056DF27-EBE4-4B45-A4E7-528EB8B21CE6}" destId="{B23F9CEA-2B09-4289-BF92-F081D10B2908}" srcOrd="7" destOrd="0" presId="urn:microsoft.com/office/officeart/2005/8/layout/matrix1"/>
    <dgm:cxn modelId="{FCC52E43-7B47-4333-B98B-136ED41503EA}" type="presParOf" srcId="{B946003A-411D-4339-852B-6ED65B3452AD}" destId="{DFF7773E-0516-46E9-B613-EC3904E8465A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517EB9-515B-46BA-B4F6-BB04994A4312}" type="doc">
      <dgm:prSet loTypeId="urn:microsoft.com/office/officeart/2005/8/layout/radial6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6BC8C82-8720-4408-A3B5-D3147958BC41}">
      <dgm:prSet phldrT="[Text]"/>
      <dgm:spPr/>
      <dgm:t>
        <a:bodyPr/>
        <a:lstStyle/>
        <a:p>
          <a:r>
            <a:rPr lang="en-IN" dirty="0"/>
            <a:t>Exception</a:t>
          </a:r>
        </a:p>
      </dgm:t>
    </dgm:pt>
    <dgm:pt modelId="{53D5BA56-74D2-4F76-AEBD-62F0FF9F5E9D}" type="parTrans" cxnId="{C9C863D8-26BB-47E3-BF35-604728CBAC1C}">
      <dgm:prSet/>
      <dgm:spPr/>
      <dgm:t>
        <a:bodyPr/>
        <a:lstStyle/>
        <a:p>
          <a:endParaRPr lang="en-US"/>
        </a:p>
      </dgm:t>
    </dgm:pt>
    <dgm:pt modelId="{8A59F9E3-A878-44CA-8DE8-2896C3E3F415}" type="sibTrans" cxnId="{C9C863D8-26BB-47E3-BF35-604728CBAC1C}">
      <dgm:prSet/>
      <dgm:spPr/>
      <dgm:t>
        <a:bodyPr/>
        <a:lstStyle/>
        <a:p>
          <a:endParaRPr lang="en-US"/>
        </a:p>
      </dgm:t>
    </dgm:pt>
    <dgm:pt modelId="{EE24B58F-3FFD-4F1A-A0CD-0D8C30E0FD64}">
      <dgm:prSet phldrT="[Text]"/>
      <dgm:spPr/>
      <dgm:t>
        <a:bodyPr/>
        <a:lstStyle/>
        <a:p>
          <a:r>
            <a:rPr lang="en-IN" dirty="0"/>
            <a:t>try</a:t>
          </a:r>
          <a:endParaRPr lang="en-US" dirty="0"/>
        </a:p>
      </dgm:t>
    </dgm:pt>
    <dgm:pt modelId="{B0A77A18-6C1F-4DBC-AA84-155A24875193}" type="parTrans" cxnId="{915A9A61-DBB7-499B-9046-71A82A3CB486}">
      <dgm:prSet/>
      <dgm:spPr/>
      <dgm:t>
        <a:bodyPr/>
        <a:lstStyle/>
        <a:p>
          <a:endParaRPr lang="en-US"/>
        </a:p>
      </dgm:t>
    </dgm:pt>
    <dgm:pt modelId="{2FF6A71D-A52E-498E-B857-55ACB5937F30}" type="sibTrans" cxnId="{915A9A61-DBB7-499B-9046-71A82A3CB486}">
      <dgm:prSet/>
      <dgm:spPr/>
      <dgm:t>
        <a:bodyPr/>
        <a:lstStyle/>
        <a:p>
          <a:endParaRPr lang="en-US"/>
        </a:p>
      </dgm:t>
    </dgm:pt>
    <dgm:pt modelId="{65C81EF8-ED3C-465C-81D4-AFDEF075C7F4}">
      <dgm:prSet phldrT="[Text]"/>
      <dgm:spPr/>
      <dgm:t>
        <a:bodyPr/>
        <a:lstStyle/>
        <a:p>
          <a:r>
            <a:rPr lang="en-IN" dirty="0"/>
            <a:t>finally</a:t>
          </a:r>
          <a:endParaRPr lang="en-US" dirty="0"/>
        </a:p>
      </dgm:t>
    </dgm:pt>
    <dgm:pt modelId="{743F49BC-BFE9-4FEC-895B-5EC94AEA08D4}" type="parTrans" cxnId="{D1C3811B-3C2D-4CD8-8DE2-16B692910A39}">
      <dgm:prSet/>
      <dgm:spPr/>
      <dgm:t>
        <a:bodyPr/>
        <a:lstStyle/>
        <a:p>
          <a:endParaRPr lang="en-US"/>
        </a:p>
      </dgm:t>
    </dgm:pt>
    <dgm:pt modelId="{7CC31D96-4F20-49C7-8C58-02A734837E50}" type="sibTrans" cxnId="{D1C3811B-3C2D-4CD8-8DE2-16B692910A39}">
      <dgm:prSet/>
      <dgm:spPr/>
      <dgm:t>
        <a:bodyPr/>
        <a:lstStyle/>
        <a:p>
          <a:endParaRPr lang="en-US"/>
        </a:p>
      </dgm:t>
    </dgm:pt>
    <dgm:pt modelId="{4C1C0F9C-7234-46BE-9ECF-96199C25A681}">
      <dgm:prSet/>
      <dgm:spPr/>
      <dgm:t>
        <a:bodyPr/>
        <a:lstStyle/>
        <a:p>
          <a:r>
            <a:rPr lang="en-IN" dirty="0"/>
            <a:t>catch</a:t>
          </a:r>
          <a:endParaRPr lang="en-US" dirty="0"/>
        </a:p>
      </dgm:t>
    </dgm:pt>
    <dgm:pt modelId="{C76178D6-7105-4AD2-8633-C4220FFECBB9}" type="parTrans" cxnId="{CD03E9E6-218D-46DF-9299-D316980331B3}">
      <dgm:prSet/>
      <dgm:spPr/>
      <dgm:t>
        <a:bodyPr/>
        <a:lstStyle/>
        <a:p>
          <a:endParaRPr lang="en-US"/>
        </a:p>
      </dgm:t>
    </dgm:pt>
    <dgm:pt modelId="{A0C4A3A7-CA7A-4789-8672-C818876D3C91}" type="sibTrans" cxnId="{CD03E9E6-218D-46DF-9299-D316980331B3}">
      <dgm:prSet/>
      <dgm:spPr/>
      <dgm:t>
        <a:bodyPr/>
        <a:lstStyle/>
        <a:p>
          <a:endParaRPr lang="en-US"/>
        </a:p>
      </dgm:t>
    </dgm:pt>
    <dgm:pt modelId="{8779F2B5-F790-4053-99E5-D681DD9FD862}">
      <dgm:prSet/>
      <dgm:spPr/>
      <dgm:t>
        <a:bodyPr/>
        <a:lstStyle/>
        <a:p>
          <a:r>
            <a:rPr lang="en-IN" dirty="0"/>
            <a:t>throw</a:t>
          </a:r>
          <a:endParaRPr lang="en-US" dirty="0"/>
        </a:p>
      </dgm:t>
    </dgm:pt>
    <dgm:pt modelId="{9E7F8CA1-C12A-4F09-A57C-4FF461EE902D}" type="parTrans" cxnId="{4548A484-BEEE-4F37-A15E-63B6E241DC66}">
      <dgm:prSet/>
      <dgm:spPr/>
      <dgm:t>
        <a:bodyPr/>
        <a:lstStyle/>
        <a:p>
          <a:endParaRPr lang="en-US"/>
        </a:p>
      </dgm:t>
    </dgm:pt>
    <dgm:pt modelId="{0862D1B7-0D6B-4BF2-961A-50185E9F8706}" type="sibTrans" cxnId="{4548A484-BEEE-4F37-A15E-63B6E241DC66}">
      <dgm:prSet/>
      <dgm:spPr/>
      <dgm:t>
        <a:bodyPr/>
        <a:lstStyle/>
        <a:p>
          <a:endParaRPr lang="en-US"/>
        </a:p>
      </dgm:t>
    </dgm:pt>
    <dgm:pt modelId="{FF3745CE-6B2D-45BC-94BD-8B9F2BF90756}">
      <dgm:prSet/>
      <dgm:spPr/>
      <dgm:t>
        <a:bodyPr/>
        <a:lstStyle/>
        <a:p>
          <a:r>
            <a:rPr lang="en-IN" dirty="0"/>
            <a:t>throws</a:t>
          </a:r>
          <a:endParaRPr lang="en-US" dirty="0"/>
        </a:p>
      </dgm:t>
    </dgm:pt>
    <dgm:pt modelId="{42F40EC5-0325-4BC4-B630-582309BE757F}" type="parTrans" cxnId="{91211D42-D33C-4FB4-831A-0A009D5A1138}">
      <dgm:prSet/>
      <dgm:spPr/>
      <dgm:t>
        <a:bodyPr/>
        <a:lstStyle/>
        <a:p>
          <a:endParaRPr lang="en-US"/>
        </a:p>
      </dgm:t>
    </dgm:pt>
    <dgm:pt modelId="{61F53E29-6C52-44F7-96C6-AD6AB1BC5D33}" type="sibTrans" cxnId="{91211D42-D33C-4FB4-831A-0A009D5A1138}">
      <dgm:prSet/>
      <dgm:spPr/>
      <dgm:t>
        <a:bodyPr/>
        <a:lstStyle/>
        <a:p>
          <a:endParaRPr lang="en-US"/>
        </a:p>
      </dgm:t>
    </dgm:pt>
    <dgm:pt modelId="{0303EB6B-971B-441D-929F-0A5C138D523D}" type="pres">
      <dgm:prSet presAssocID="{C9517EB9-515B-46BA-B4F6-BB04994A431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6A03C2-15BB-4A1D-B743-84824D1C9793}" type="pres">
      <dgm:prSet presAssocID="{A6BC8C82-8720-4408-A3B5-D3147958BC41}" presName="centerShape" presStyleLbl="node0" presStyleIdx="0" presStyleCnt="1"/>
      <dgm:spPr/>
    </dgm:pt>
    <dgm:pt modelId="{EF787E89-B5CF-4D5E-AAB3-C4B23B5702C5}" type="pres">
      <dgm:prSet presAssocID="{EE24B58F-3FFD-4F1A-A0CD-0D8C30E0FD64}" presName="node" presStyleLbl="node1" presStyleIdx="0" presStyleCnt="5">
        <dgm:presLayoutVars>
          <dgm:bulletEnabled val="1"/>
        </dgm:presLayoutVars>
      </dgm:prSet>
      <dgm:spPr/>
    </dgm:pt>
    <dgm:pt modelId="{521B39B6-BD28-4E2A-9119-ED3B9F5B1B77}" type="pres">
      <dgm:prSet presAssocID="{EE24B58F-3FFD-4F1A-A0CD-0D8C30E0FD64}" presName="dummy" presStyleCnt="0"/>
      <dgm:spPr/>
    </dgm:pt>
    <dgm:pt modelId="{1DA7499A-E710-4A85-81B9-F4E1F8330A00}" type="pres">
      <dgm:prSet presAssocID="{2FF6A71D-A52E-498E-B857-55ACB5937F30}" presName="sibTrans" presStyleLbl="sibTrans2D1" presStyleIdx="0" presStyleCnt="5"/>
      <dgm:spPr/>
    </dgm:pt>
    <dgm:pt modelId="{1AB86728-274D-4000-9622-6745A3D01D3A}" type="pres">
      <dgm:prSet presAssocID="{4C1C0F9C-7234-46BE-9ECF-96199C25A681}" presName="node" presStyleLbl="node1" presStyleIdx="1" presStyleCnt="5">
        <dgm:presLayoutVars>
          <dgm:bulletEnabled val="1"/>
        </dgm:presLayoutVars>
      </dgm:prSet>
      <dgm:spPr/>
    </dgm:pt>
    <dgm:pt modelId="{DADDC1D9-333F-4019-8FC0-81A0A11B125D}" type="pres">
      <dgm:prSet presAssocID="{4C1C0F9C-7234-46BE-9ECF-96199C25A681}" presName="dummy" presStyleCnt="0"/>
      <dgm:spPr/>
    </dgm:pt>
    <dgm:pt modelId="{3CC7647D-4F67-44D9-88DB-FB39E82E602D}" type="pres">
      <dgm:prSet presAssocID="{A0C4A3A7-CA7A-4789-8672-C818876D3C91}" presName="sibTrans" presStyleLbl="sibTrans2D1" presStyleIdx="1" presStyleCnt="5"/>
      <dgm:spPr/>
    </dgm:pt>
    <dgm:pt modelId="{B3A9C322-3C34-45C4-B42A-66C31377E671}" type="pres">
      <dgm:prSet presAssocID="{8779F2B5-F790-4053-99E5-D681DD9FD862}" presName="node" presStyleLbl="node1" presStyleIdx="2" presStyleCnt="5">
        <dgm:presLayoutVars>
          <dgm:bulletEnabled val="1"/>
        </dgm:presLayoutVars>
      </dgm:prSet>
      <dgm:spPr/>
    </dgm:pt>
    <dgm:pt modelId="{C8BCF19D-3B2F-492B-8455-5D1C2E9F2948}" type="pres">
      <dgm:prSet presAssocID="{8779F2B5-F790-4053-99E5-D681DD9FD862}" presName="dummy" presStyleCnt="0"/>
      <dgm:spPr/>
    </dgm:pt>
    <dgm:pt modelId="{63FBD8E8-C4D0-4C2A-8EE4-ADFF6D9D5A80}" type="pres">
      <dgm:prSet presAssocID="{0862D1B7-0D6B-4BF2-961A-50185E9F8706}" presName="sibTrans" presStyleLbl="sibTrans2D1" presStyleIdx="2" presStyleCnt="5"/>
      <dgm:spPr/>
    </dgm:pt>
    <dgm:pt modelId="{24341F2C-DC68-4816-B559-871F245148E5}" type="pres">
      <dgm:prSet presAssocID="{FF3745CE-6B2D-45BC-94BD-8B9F2BF90756}" presName="node" presStyleLbl="node1" presStyleIdx="3" presStyleCnt="5">
        <dgm:presLayoutVars>
          <dgm:bulletEnabled val="1"/>
        </dgm:presLayoutVars>
      </dgm:prSet>
      <dgm:spPr/>
    </dgm:pt>
    <dgm:pt modelId="{BA5336A8-EA0B-4A30-BFEE-0A49288F2F3E}" type="pres">
      <dgm:prSet presAssocID="{FF3745CE-6B2D-45BC-94BD-8B9F2BF90756}" presName="dummy" presStyleCnt="0"/>
      <dgm:spPr/>
    </dgm:pt>
    <dgm:pt modelId="{9BDC713A-F4F9-43A4-A957-30DF63FCC291}" type="pres">
      <dgm:prSet presAssocID="{61F53E29-6C52-44F7-96C6-AD6AB1BC5D33}" presName="sibTrans" presStyleLbl="sibTrans2D1" presStyleIdx="3" presStyleCnt="5"/>
      <dgm:spPr/>
    </dgm:pt>
    <dgm:pt modelId="{50F4BD43-FA0B-4F31-BF87-252F59EDCE3A}" type="pres">
      <dgm:prSet presAssocID="{65C81EF8-ED3C-465C-81D4-AFDEF075C7F4}" presName="node" presStyleLbl="node1" presStyleIdx="4" presStyleCnt="5">
        <dgm:presLayoutVars>
          <dgm:bulletEnabled val="1"/>
        </dgm:presLayoutVars>
      </dgm:prSet>
      <dgm:spPr/>
    </dgm:pt>
    <dgm:pt modelId="{EA44C6D7-C48F-4629-8819-CF9CA376890A}" type="pres">
      <dgm:prSet presAssocID="{65C81EF8-ED3C-465C-81D4-AFDEF075C7F4}" presName="dummy" presStyleCnt="0"/>
      <dgm:spPr/>
    </dgm:pt>
    <dgm:pt modelId="{AB10180A-3911-46D9-B8D2-B6C39D66ED43}" type="pres">
      <dgm:prSet presAssocID="{7CC31D96-4F20-49C7-8C58-02A734837E50}" presName="sibTrans" presStyleLbl="sibTrans2D1" presStyleIdx="4" presStyleCnt="5"/>
      <dgm:spPr/>
    </dgm:pt>
  </dgm:ptLst>
  <dgm:cxnLst>
    <dgm:cxn modelId="{AB6CA704-626C-4CD5-943D-C12084E603EF}" type="presOf" srcId="{0862D1B7-0D6B-4BF2-961A-50185E9F8706}" destId="{63FBD8E8-C4D0-4C2A-8EE4-ADFF6D9D5A80}" srcOrd="0" destOrd="0" presId="urn:microsoft.com/office/officeart/2005/8/layout/radial6"/>
    <dgm:cxn modelId="{D1C3811B-3C2D-4CD8-8DE2-16B692910A39}" srcId="{A6BC8C82-8720-4408-A3B5-D3147958BC41}" destId="{65C81EF8-ED3C-465C-81D4-AFDEF075C7F4}" srcOrd="4" destOrd="0" parTransId="{743F49BC-BFE9-4FEC-895B-5EC94AEA08D4}" sibTransId="{7CC31D96-4F20-49C7-8C58-02A734837E50}"/>
    <dgm:cxn modelId="{35F9181E-F29A-44AC-B41B-FAFE1D372B74}" type="presOf" srcId="{2FF6A71D-A52E-498E-B857-55ACB5937F30}" destId="{1DA7499A-E710-4A85-81B9-F4E1F8330A00}" srcOrd="0" destOrd="0" presId="urn:microsoft.com/office/officeart/2005/8/layout/radial6"/>
    <dgm:cxn modelId="{2A1D2A61-8F7B-4DEF-896E-800C2DBB2B50}" type="presOf" srcId="{A0C4A3A7-CA7A-4789-8672-C818876D3C91}" destId="{3CC7647D-4F67-44D9-88DB-FB39E82E602D}" srcOrd="0" destOrd="0" presId="urn:microsoft.com/office/officeart/2005/8/layout/radial6"/>
    <dgm:cxn modelId="{915A9A61-DBB7-499B-9046-71A82A3CB486}" srcId="{A6BC8C82-8720-4408-A3B5-D3147958BC41}" destId="{EE24B58F-3FFD-4F1A-A0CD-0D8C30E0FD64}" srcOrd="0" destOrd="0" parTransId="{B0A77A18-6C1F-4DBC-AA84-155A24875193}" sibTransId="{2FF6A71D-A52E-498E-B857-55ACB5937F30}"/>
    <dgm:cxn modelId="{91211D42-D33C-4FB4-831A-0A009D5A1138}" srcId="{A6BC8C82-8720-4408-A3B5-D3147958BC41}" destId="{FF3745CE-6B2D-45BC-94BD-8B9F2BF90756}" srcOrd="3" destOrd="0" parTransId="{42F40EC5-0325-4BC4-B630-582309BE757F}" sibTransId="{61F53E29-6C52-44F7-96C6-AD6AB1BC5D33}"/>
    <dgm:cxn modelId="{C325E670-D8A5-4173-AB5B-83BED9118206}" type="presOf" srcId="{61F53E29-6C52-44F7-96C6-AD6AB1BC5D33}" destId="{9BDC713A-F4F9-43A4-A957-30DF63FCC291}" srcOrd="0" destOrd="0" presId="urn:microsoft.com/office/officeart/2005/8/layout/radial6"/>
    <dgm:cxn modelId="{4548A484-BEEE-4F37-A15E-63B6E241DC66}" srcId="{A6BC8C82-8720-4408-A3B5-D3147958BC41}" destId="{8779F2B5-F790-4053-99E5-D681DD9FD862}" srcOrd="2" destOrd="0" parTransId="{9E7F8CA1-C12A-4F09-A57C-4FF461EE902D}" sibTransId="{0862D1B7-0D6B-4BF2-961A-50185E9F8706}"/>
    <dgm:cxn modelId="{AD24BE8C-E280-4449-B7DD-7B448A0D5010}" type="presOf" srcId="{C9517EB9-515B-46BA-B4F6-BB04994A4312}" destId="{0303EB6B-971B-441D-929F-0A5C138D523D}" srcOrd="0" destOrd="0" presId="urn:microsoft.com/office/officeart/2005/8/layout/radial6"/>
    <dgm:cxn modelId="{C288539C-D1C6-4AA7-B107-4A591E350EF8}" type="presOf" srcId="{EE24B58F-3FFD-4F1A-A0CD-0D8C30E0FD64}" destId="{EF787E89-B5CF-4D5E-AAB3-C4B23B5702C5}" srcOrd="0" destOrd="0" presId="urn:microsoft.com/office/officeart/2005/8/layout/radial6"/>
    <dgm:cxn modelId="{E63FC8A9-FF54-49B1-8541-F2D6A63C9A08}" type="presOf" srcId="{A6BC8C82-8720-4408-A3B5-D3147958BC41}" destId="{B46A03C2-15BB-4A1D-B743-84824D1C9793}" srcOrd="0" destOrd="0" presId="urn:microsoft.com/office/officeart/2005/8/layout/radial6"/>
    <dgm:cxn modelId="{608070B5-0C01-4016-B633-53B0DEB9CAD1}" type="presOf" srcId="{4C1C0F9C-7234-46BE-9ECF-96199C25A681}" destId="{1AB86728-274D-4000-9622-6745A3D01D3A}" srcOrd="0" destOrd="0" presId="urn:microsoft.com/office/officeart/2005/8/layout/radial6"/>
    <dgm:cxn modelId="{2CB062D1-1AE5-47F5-97F7-A75836C46E4C}" type="presOf" srcId="{FF3745CE-6B2D-45BC-94BD-8B9F2BF90756}" destId="{24341F2C-DC68-4816-B559-871F245148E5}" srcOrd="0" destOrd="0" presId="urn:microsoft.com/office/officeart/2005/8/layout/radial6"/>
    <dgm:cxn modelId="{13E1FED5-4914-4D4C-9056-A3C36EAE2430}" type="presOf" srcId="{65C81EF8-ED3C-465C-81D4-AFDEF075C7F4}" destId="{50F4BD43-FA0B-4F31-BF87-252F59EDCE3A}" srcOrd="0" destOrd="0" presId="urn:microsoft.com/office/officeart/2005/8/layout/radial6"/>
    <dgm:cxn modelId="{C9C863D8-26BB-47E3-BF35-604728CBAC1C}" srcId="{C9517EB9-515B-46BA-B4F6-BB04994A4312}" destId="{A6BC8C82-8720-4408-A3B5-D3147958BC41}" srcOrd="0" destOrd="0" parTransId="{53D5BA56-74D2-4F76-AEBD-62F0FF9F5E9D}" sibTransId="{8A59F9E3-A878-44CA-8DE8-2896C3E3F415}"/>
    <dgm:cxn modelId="{CD03E9E6-218D-46DF-9299-D316980331B3}" srcId="{A6BC8C82-8720-4408-A3B5-D3147958BC41}" destId="{4C1C0F9C-7234-46BE-9ECF-96199C25A681}" srcOrd="1" destOrd="0" parTransId="{C76178D6-7105-4AD2-8633-C4220FFECBB9}" sibTransId="{A0C4A3A7-CA7A-4789-8672-C818876D3C91}"/>
    <dgm:cxn modelId="{EB1C70E7-2689-44F5-9C24-E92789FCD14B}" type="presOf" srcId="{8779F2B5-F790-4053-99E5-D681DD9FD862}" destId="{B3A9C322-3C34-45C4-B42A-66C31377E671}" srcOrd="0" destOrd="0" presId="urn:microsoft.com/office/officeart/2005/8/layout/radial6"/>
    <dgm:cxn modelId="{AD08A4EA-1002-485D-A1EC-F6A281FC4595}" type="presOf" srcId="{7CC31D96-4F20-49C7-8C58-02A734837E50}" destId="{AB10180A-3911-46D9-B8D2-B6C39D66ED43}" srcOrd="0" destOrd="0" presId="urn:microsoft.com/office/officeart/2005/8/layout/radial6"/>
    <dgm:cxn modelId="{EA174C17-81DF-4513-B9A1-0663235F34E0}" type="presParOf" srcId="{0303EB6B-971B-441D-929F-0A5C138D523D}" destId="{B46A03C2-15BB-4A1D-B743-84824D1C9793}" srcOrd="0" destOrd="0" presId="urn:microsoft.com/office/officeart/2005/8/layout/radial6"/>
    <dgm:cxn modelId="{231E595D-58EB-4F12-830A-8362C99C751C}" type="presParOf" srcId="{0303EB6B-971B-441D-929F-0A5C138D523D}" destId="{EF787E89-B5CF-4D5E-AAB3-C4B23B5702C5}" srcOrd="1" destOrd="0" presId="urn:microsoft.com/office/officeart/2005/8/layout/radial6"/>
    <dgm:cxn modelId="{3C7EAC84-6E2D-402A-9294-34C057FDD49E}" type="presParOf" srcId="{0303EB6B-971B-441D-929F-0A5C138D523D}" destId="{521B39B6-BD28-4E2A-9119-ED3B9F5B1B77}" srcOrd="2" destOrd="0" presId="urn:microsoft.com/office/officeart/2005/8/layout/radial6"/>
    <dgm:cxn modelId="{35B024EF-CF8D-4AAA-8538-5E7256432CAC}" type="presParOf" srcId="{0303EB6B-971B-441D-929F-0A5C138D523D}" destId="{1DA7499A-E710-4A85-81B9-F4E1F8330A00}" srcOrd="3" destOrd="0" presId="urn:microsoft.com/office/officeart/2005/8/layout/radial6"/>
    <dgm:cxn modelId="{D59A23C3-60FF-4F5F-898D-66633F6DFD7A}" type="presParOf" srcId="{0303EB6B-971B-441D-929F-0A5C138D523D}" destId="{1AB86728-274D-4000-9622-6745A3D01D3A}" srcOrd="4" destOrd="0" presId="urn:microsoft.com/office/officeart/2005/8/layout/radial6"/>
    <dgm:cxn modelId="{F2ADD359-BF80-4D67-829E-ED17A724BB6D}" type="presParOf" srcId="{0303EB6B-971B-441D-929F-0A5C138D523D}" destId="{DADDC1D9-333F-4019-8FC0-81A0A11B125D}" srcOrd="5" destOrd="0" presId="urn:microsoft.com/office/officeart/2005/8/layout/radial6"/>
    <dgm:cxn modelId="{83AA0205-01B1-4093-B8FB-6697141AF7D1}" type="presParOf" srcId="{0303EB6B-971B-441D-929F-0A5C138D523D}" destId="{3CC7647D-4F67-44D9-88DB-FB39E82E602D}" srcOrd="6" destOrd="0" presId="urn:microsoft.com/office/officeart/2005/8/layout/radial6"/>
    <dgm:cxn modelId="{42184B6D-DF5D-44D2-80A1-21F2459FE9E8}" type="presParOf" srcId="{0303EB6B-971B-441D-929F-0A5C138D523D}" destId="{B3A9C322-3C34-45C4-B42A-66C31377E671}" srcOrd="7" destOrd="0" presId="urn:microsoft.com/office/officeart/2005/8/layout/radial6"/>
    <dgm:cxn modelId="{339522DA-8661-450A-9DD4-58B506E099CA}" type="presParOf" srcId="{0303EB6B-971B-441D-929F-0A5C138D523D}" destId="{C8BCF19D-3B2F-492B-8455-5D1C2E9F2948}" srcOrd="8" destOrd="0" presId="urn:microsoft.com/office/officeart/2005/8/layout/radial6"/>
    <dgm:cxn modelId="{EFB42A41-1B15-40BF-98C9-F93312F5DCC5}" type="presParOf" srcId="{0303EB6B-971B-441D-929F-0A5C138D523D}" destId="{63FBD8E8-C4D0-4C2A-8EE4-ADFF6D9D5A80}" srcOrd="9" destOrd="0" presId="urn:microsoft.com/office/officeart/2005/8/layout/radial6"/>
    <dgm:cxn modelId="{1DF393C7-4340-4CB0-AD00-B5FDC32F72A8}" type="presParOf" srcId="{0303EB6B-971B-441D-929F-0A5C138D523D}" destId="{24341F2C-DC68-4816-B559-871F245148E5}" srcOrd="10" destOrd="0" presId="urn:microsoft.com/office/officeart/2005/8/layout/radial6"/>
    <dgm:cxn modelId="{15CC4C08-1BED-4736-963D-B91D57469B38}" type="presParOf" srcId="{0303EB6B-971B-441D-929F-0A5C138D523D}" destId="{BA5336A8-EA0B-4A30-BFEE-0A49288F2F3E}" srcOrd="11" destOrd="0" presId="urn:microsoft.com/office/officeart/2005/8/layout/radial6"/>
    <dgm:cxn modelId="{3D042E6E-3036-448C-97F3-465E2FEFA6A4}" type="presParOf" srcId="{0303EB6B-971B-441D-929F-0A5C138D523D}" destId="{9BDC713A-F4F9-43A4-A957-30DF63FCC291}" srcOrd="12" destOrd="0" presId="urn:microsoft.com/office/officeart/2005/8/layout/radial6"/>
    <dgm:cxn modelId="{CD361898-EB6A-4D52-9E73-3F26A42F2D94}" type="presParOf" srcId="{0303EB6B-971B-441D-929F-0A5C138D523D}" destId="{50F4BD43-FA0B-4F31-BF87-252F59EDCE3A}" srcOrd="13" destOrd="0" presId="urn:microsoft.com/office/officeart/2005/8/layout/radial6"/>
    <dgm:cxn modelId="{510FF559-823B-4846-A404-8A6A71DE4789}" type="presParOf" srcId="{0303EB6B-971B-441D-929F-0A5C138D523D}" destId="{EA44C6D7-C48F-4629-8819-CF9CA376890A}" srcOrd="14" destOrd="0" presId="urn:microsoft.com/office/officeart/2005/8/layout/radial6"/>
    <dgm:cxn modelId="{7DA30F2F-0DCD-42CC-BE8B-14D6CA290A06}" type="presParOf" srcId="{0303EB6B-971B-441D-929F-0A5C138D523D}" destId="{AB10180A-3911-46D9-B8D2-B6C39D66ED43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42ABB35-87B3-4C6F-8F9F-D7CBC0AB84F1}" type="doc">
      <dgm:prSet loTypeId="urn:microsoft.com/office/officeart/2011/layout/TabLis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4B286C1-DC52-4C15-98F5-38DF0037E16D}">
      <dgm:prSet phldrT="[Text]" custT="1"/>
      <dgm:spPr/>
      <dgm:t>
        <a:bodyPr/>
        <a:lstStyle/>
        <a:p>
          <a:r>
            <a:rPr lang="en-IN" sz="2400" dirty="0">
              <a:latin typeface="Arial" panose="020B0604020202020204" pitchFamily="34" charset="0"/>
              <a:cs typeface="Arial" panose="020B0604020202020204" pitchFamily="34" charset="0"/>
            </a:rPr>
            <a:t>try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7B0F32-17F7-4BD4-ACA5-4EEBF6984DB5}" type="parTrans" cxnId="{4693FC70-0A2A-41C8-ABDF-2185FF50B906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BE9759-119B-4A82-AEF7-BB602ED03811}" type="sibTrans" cxnId="{4693FC70-0A2A-41C8-ABDF-2185FF50B906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A49CCF-386C-447C-A5A0-74E91BAD8FCF}">
      <dgm:prSet phldrT="[Text]" custT="1"/>
      <dgm:spPr/>
      <dgm:t>
        <a:bodyPr/>
        <a:lstStyle/>
        <a:p>
          <a:r>
            <a:rPr lang="en-IN" sz="2400" dirty="0">
              <a:latin typeface="Arial" panose="020B0604020202020204" pitchFamily="34" charset="0"/>
              <a:cs typeface="Arial" panose="020B0604020202020204" pitchFamily="34" charset="0"/>
            </a:rPr>
            <a:t>Program statements to monitor for exceptions are placed within the try block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1D4A1E-AEA6-4298-B5CA-1B3AA461E8E4}" type="parTrans" cxnId="{3D50E041-676A-47D6-8514-0947716F0095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A24A12-0BAC-4A7B-A1AA-B7E2B0C2772F}" type="sibTrans" cxnId="{3D50E041-676A-47D6-8514-0947716F0095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D9BFF0-80A6-4B33-A9A4-0D1A34920FCF}">
      <dgm:prSet phldrT="[Text]" custT="1"/>
      <dgm:spPr/>
      <dgm:t>
        <a:bodyPr/>
        <a:lstStyle/>
        <a:p>
          <a:r>
            <a:rPr lang="en-IN" sz="2400" dirty="0">
              <a:latin typeface="Arial" panose="020B0604020202020204" pitchFamily="34" charset="0"/>
              <a:cs typeface="Arial" panose="020B0604020202020204" pitchFamily="34" charset="0"/>
            </a:rPr>
            <a:t>catch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91B9AC-02DF-4356-A20E-8F5325B0B92D}" type="parTrans" cxnId="{19800EF0-488D-433F-B830-CADEBC8D64A0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B1E17C-1EC2-4BFE-89AF-7814CE0C5347}" type="sibTrans" cxnId="{19800EF0-488D-433F-B830-CADEBC8D64A0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3C08A1-19B4-499C-BA1C-81F557D20005}">
      <dgm:prSet phldrT="[Text]" custT="1"/>
      <dgm:spPr/>
      <dgm:t>
        <a:bodyPr/>
        <a:lstStyle/>
        <a:p>
          <a:r>
            <a:rPr lang="en-IN" sz="2400" dirty="0">
              <a:latin typeface="Arial" panose="020B0604020202020204" pitchFamily="34" charset="0"/>
              <a:cs typeface="Arial" panose="020B0604020202020204" pitchFamily="34" charset="0"/>
            </a:rPr>
            <a:t>The exceptions arises with in try block are caught and handled.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86EAE4-68A4-43A0-87BD-376B526B7634}" type="parTrans" cxnId="{FF781CC8-F4E7-43EE-91E8-A388B2F6154F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B7EB56-EB30-4520-96BB-507F25379298}" type="sibTrans" cxnId="{FF781CC8-F4E7-43EE-91E8-A388B2F6154F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8B3CCE-FF13-40DF-9FFE-1B0BB3F3D517}">
      <dgm:prSet phldrT="[Text]" phldr="1" custT="1"/>
      <dgm:spPr/>
      <dgm:t>
        <a:bodyPr/>
        <a:lstStyle/>
        <a:p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CDFB2F-448D-4239-8655-95D3D60EDA9F}" type="parTrans" cxnId="{31439557-3464-4442-8147-9D6A31F64FCD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38FBF8-46CB-4C14-8375-5DACA4C13F6A}" type="sibTrans" cxnId="{31439557-3464-4442-8147-9D6A31F64FCD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1049CE-3CEA-453F-A89E-24F45E459410}">
      <dgm:prSet phldrT="[Text]" custT="1"/>
      <dgm:spPr/>
      <dgm:t>
        <a:bodyPr/>
        <a:lstStyle/>
        <a:p>
          <a:r>
            <a:rPr lang="en-IN" sz="2400" dirty="0">
              <a:latin typeface="Arial" panose="020B0604020202020204" pitchFamily="34" charset="0"/>
              <a:cs typeface="Arial" panose="020B0604020202020204" pitchFamily="34" charset="0"/>
            </a:rPr>
            <a:t>Throws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9D7C08-0DD4-43A5-BCEF-72763D390533}" type="parTrans" cxnId="{99D10A47-9617-45D4-8FB5-E217B3C82AB7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521DB1-EBC8-4758-B45E-BDF9A6B63DBC}" type="sibTrans" cxnId="{99D10A47-9617-45D4-8FB5-E217B3C82AB7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6B67EC-502F-44E2-9501-E7CA838CFCEF}">
      <dgm:prSet phldrT="[Text]" custT="1"/>
      <dgm:spPr/>
      <dgm:t>
        <a:bodyPr/>
        <a:lstStyle/>
        <a:p>
          <a:r>
            <a:rPr lang="en-IN" sz="2400" dirty="0">
              <a:latin typeface="Arial" panose="020B0604020202020204" pitchFamily="34" charset="0"/>
              <a:cs typeface="Arial" panose="020B0604020202020204" pitchFamily="34" charset="0"/>
            </a:rPr>
            <a:t>Code to be executed after the try block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196070-2422-4B46-B0E2-8AEA9CD5371D}" type="parTrans" cxnId="{E464EB73-CA39-45AB-9250-AFE721632BAB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E1359C-D2D4-452C-90DD-0A14A2055B3A}" type="sibTrans" cxnId="{E464EB73-CA39-45AB-9250-AFE721632BAB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777141-3304-44AA-8518-4C659FA20409}">
      <dgm:prSet custT="1"/>
      <dgm:spPr/>
      <dgm:t>
        <a:bodyPr/>
        <a:lstStyle/>
        <a:p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B0DCE6-6FA4-4CD3-904D-5B5C2888ECF5}" type="parTrans" cxnId="{C70350BF-7852-4451-A808-9740EFC178BB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BD2B81-B9A0-4109-AFD7-84E44EF55E77}" type="sibTrans" cxnId="{C70350BF-7852-4451-A808-9740EFC178BB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6F5949-5556-4986-B21E-32E9A5BFBF3C}">
      <dgm:prSet phldrT="[Text]" custT="1"/>
      <dgm:spPr/>
      <dgm:t>
        <a:bodyPr/>
        <a:lstStyle/>
        <a:p>
          <a:r>
            <a:rPr lang="en-IN" sz="2400" dirty="0">
              <a:latin typeface="Arial" panose="020B0604020202020204" pitchFamily="34" charset="0"/>
              <a:cs typeface="Arial" panose="020B0604020202020204" pitchFamily="34" charset="0"/>
            </a:rPr>
            <a:t>Throw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DB4618-F6EC-4F21-8843-43CEE212E4A9}" type="parTrans" cxnId="{1F7A0CF5-3ED0-43C0-8667-B997D400500E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1DF70D-989E-4260-A2BF-14E788AAFA57}" type="sibTrans" cxnId="{1F7A0CF5-3ED0-43C0-8667-B997D400500E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C9C7A1-9043-498F-A626-DBC210C4CB7E}">
      <dgm:prSet phldrT="[Text]" custT="1"/>
      <dgm:spPr/>
      <dgm:t>
        <a:bodyPr/>
        <a:lstStyle/>
        <a:p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4D85D4-0B6F-497F-B95A-D24FF0794A2E}" type="parTrans" cxnId="{4C9E878B-5D46-4F8D-A370-1F531C5922F6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5464D8-8ED6-4EEF-A98C-43340834670A}" type="sibTrans" cxnId="{4C9E878B-5D46-4F8D-A370-1F531C5922F6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86A345-C901-49A6-B7E2-87F0B14D6158}">
      <dgm:prSet phldrT="[Text]" custT="1"/>
      <dgm:spPr/>
      <dgm:t>
        <a:bodyPr/>
        <a:lstStyle/>
        <a:p>
          <a:r>
            <a:rPr lang="en-IN" sz="2400" dirty="0">
              <a:latin typeface="Arial" panose="020B0604020202020204" pitchFamily="34" charset="0"/>
              <a:cs typeface="Arial" panose="020B0604020202020204" pitchFamily="34" charset="0"/>
            </a:rPr>
            <a:t>System thrown exceptions are handled by throw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0074EA-4FF1-493F-AFE5-60FC11909D2F}" type="sibTrans" cxnId="{897788F3-EB1F-4817-87AD-59D0B8CA849B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D7D773-2B3B-4F47-9E9E-41E80108FDF6}" type="parTrans" cxnId="{897788F3-EB1F-4817-87AD-59D0B8CA849B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C59FA9-79EB-4253-878B-F91937015511}">
      <dgm:prSet phldrT="[Text]" phldr="1" custT="1"/>
      <dgm:spPr/>
      <dgm:t>
        <a:bodyPr/>
        <a:lstStyle/>
        <a:p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B56F7C-FDAF-42DC-B22D-33C920B4CF8F}" type="sibTrans" cxnId="{138238F4-1636-4C1E-BD02-1EBC90FCD998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B29458-1D7D-43B9-B0D3-68DAF248AA92}" type="parTrans" cxnId="{138238F4-1636-4C1E-BD02-1EBC90FCD998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0F329F-A041-49C6-B8A3-431FB2DEE18C}">
      <dgm:prSet phldrT="[Text]" custT="1"/>
      <dgm:spPr/>
      <dgm:t>
        <a:bodyPr/>
        <a:lstStyle/>
        <a:p>
          <a:r>
            <a:rPr lang="en-IN" sz="2400">
              <a:latin typeface="Arial" panose="020B0604020202020204" pitchFamily="34" charset="0"/>
              <a:cs typeface="Arial" panose="020B0604020202020204" pitchFamily="34" charset="0"/>
            </a:rPr>
            <a:t>Finally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12784C-7AA5-41D8-A696-411E7A063B6F}" type="parTrans" cxnId="{37035A4F-EB7A-448F-AB5F-6F6BBEE17B2E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A389E8-DA01-4B1E-8E74-6CA81EB9D312}" type="sibTrans" cxnId="{37035A4F-EB7A-448F-AB5F-6F6BBEE17B2E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1B8731-3C95-4517-911C-B5FA35794FA6}">
      <dgm:prSet phldrT="[Text]" custT="1"/>
      <dgm:spPr/>
      <dgm:t>
        <a:bodyPr/>
        <a:lstStyle/>
        <a:p>
          <a:r>
            <a:rPr lang="en-IN" sz="2400" dirty="0">
              <a:latin typeface="Arial" panose="020B0604020202020204" pitchFamily="34" charset="0"/>
              <a:cs typeface="Arial" panose="020B0604020202020204" pitchFamily="34" charset="0"/>
            </a:rPr>
            <a:t>Applied In Methods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D7B155-8469-4301-99CD-F917E7AE928B}" type="parTrans" cxnId="{14EC4612-5EC4-40EE-90FD-DC6AB2BB7ED6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39E565-92E0-48D3-9C00-15FE68BDA870}" type="sibTrans" cxnId="{14EC4612-5EC4-40EE-90FD-DC6AB2BB7ED6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C1A3C5-1FC4-4BF3-8B50-A6A3335CBC1B}">
      <dgm:prSet phldrT="[Text]" custT="1"/>
      <dgm:spPr/>
      <dgm:t>
        <a:bodyPr/>
        <a:lstStyle/>
        <a:p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6A29B1-C98B-4D91-BACB-457D1755CF6C}" type="parTrans" cxnId="{92BA7911-454D-45DF-8D11-849FCE4AE876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923928-AE58-44AA-8D4A-F533FFD9A453}" type="sibTrans" cxnId="{92BA7911-454D-45DF-8D11-849FCE4AE876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00E7FC-2CCD-4BEC-84D3-9014DEFD19DF}" type="pres">
      <dgm:prSet presAssocID="{642ABB35-87B3-4C6F-8F9F-D7CBC0AB84F1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F5481C8B-12CB-4543-A9EC-BFD68ABD2EC9}" type="pres">
      <dgm:prSet presAssocID="{44B286C1-DC52-4C15-98F5-38DF0037E16D}" presName="composite" presStyleCnt="0"/>
      <dgm:spPr/>
    </dgm:pt>
    <dgm:pt modelId="{831D1FCD-2111-40CB-8286-880FC9A178A9}" type="pres">
      <dgm:prSet presAssocID="{44B286C1-DC52-4C15-98F5-38DF0037E16D}" presName="FirstChild" presStyleLbl="revTx" presStyleIdx="0" presStyleCnt="10">
        <dgm:presLayoutVars>
          <dgm:chMax val="0"/>
          <dgm:chPref val="0"/>
          <dgm:bulletEnabled val="1"/>
        </dgm:presLayoutVars>
      </dgm:prSet>
      <dgm:spPr/>
    </dgm:pt>
    <dgm:pt modelId="{98C6DA0C-2DE5-4184-B793-6AE097A0C7AE}" type="pres">
      <dgm:prSet presAssocID="{44B286C1-DC52-4C15-98F5-38DF0037E16D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</dgm:pt>
    <dgm:pt modelId="{252F226E-3FED-4C28-921D-A7179C121C62}" type="pres">
      <dgm:prSet presAssocID="{44B286C1-DC52-4C15-98F5-38DF0037E16D}" presName="Accent" presStyleLbl="parChTrans1D1" presStyleIdx="0" presStyleCnt="5"/>
      <dgm:spPr/>
    </dgm:pt>
    <dgm:pt modelId="{55CAE0C7-36DE-45B5-BAD7-1A76FDC73133}" type="pres">
      <dgm:prSet presAssocID="{44B286C1-DC52-4C15-98F5-38DF0037E16D}" presName="Child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E3817B74-3485-43B1-A329-E1C1016E89DB}" type="pres">
      <dgm:prSet presAssocID="{43BE9759-119B-4A82-AEF7-BB602ED03811}" presName="sibTrans" presStyleCnt="0"/>
      <dgm:spPr/>
    </dgm:pt>
    <dgm:pt modelId="{59AA7D5F-075E-46D2-A679-665F6E14DC49}" type="pres">
      <dgm:prSet presAssocID="{09D9BFF0-80A6-4B33-A9A4-0D1A34920FCF}" presName="composite" presStyleCnt="0"/>
      <dgm:spPr/>
    </dgm:pt>
    <dgm:pt modelId="{7546A625-8CB0-4091-A032-EB76E5A4147E}" type="pres">
      <dgm:prSet presAssocID="{09D9BFF0-80A6-4B33-A9A4-0D1A34920FCF}" presName="FirstChild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30611A18-3CFA-478A-A921-8212F33F720B}" type="pres">
      <dgm:prSet presAssocID="{09D9BFF0-80A6-4B33-A9A4-0D1A34920FCF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</dgm:pt>
    <dgm:pt modelId="{31686F14-0F01-4F0F-A595-96E0ACAA4DCB}" type="pres">
      <dgm:prSet presAssocID="{09D9BFF0-80A6-4B33-A9A4-0D1A34920FCF}" presName="Accent" presStyleLbl="parChTrans1D1" presStyleIdx="1" presStyleCnt="5"/>
      <dgm:spPr/>
    </dgm:pt>
    <dgm:pt modelId="{12D85A3A-C637-4F97-9BE7-F9B77EA3FEE8}" type="pres">
      <dgm:prSet presAssocID="{09D9BFF0-80A6-4B33-A9A4-0D1A34920FCF}" presName="Child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8CFF4B88-DFDF-474F-B320-1D82F376D209}" type="pres">
      <dgm:prSet presAssocID="{32B1E17C-1EC2-4BFE-89AF-7814CE0C5347}" presName="sibTrans" presStyleCnt="0"/>
      <dgm:spPr/>
    </dgm:pt>
    <dgm:pt modelId="{CFA2BE31-1295-4B6C-9287-79B26A78760D}" type="pres">
      <dgm:prSet presAssocID="{296F5949-5556-4986-B21E-32E9A5BFBF3C}" presName="composite" presStyleCnt="0"/>
      <dgm:spPr/>
    </dgm:pt>
    <dgm:pt modelId="{A94B641D-D050-45E9-86EE-CFBB090BD898}" type="pres">
      <dgm:prSet presAssocID="{296F5949-5556-4986-B21E-32E9A5BFBF3C}" presName="FirstChild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B24BD738-B127-45C6-A152-7C9D600B54F8}" type="pres">
      <dgm:prSet presAssocID="{296F5949-5556-4986-B21E-32E9A5BFBF3C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</dgm:pt>
    <dgm:pt modelId="{401A5D2E-AB76-4716-8005-397C59138F43}" type="pres">
      <dgm:prSet presAssocID="{296F5949-5556-4986-B21E-32E9A5BFBF3C}" presName="Accent" presStyleLbl="parChTrans1D1" presStyleIdx="2" presStyleCnt="5"/>
      <dgm:spPr/>
    </dgm:pt>
    <dgm:pt modelId="{FA970834-80E9-425B-8626-D5960F0E36A2}" type="pres">
      <dgm:prSet presAssocID="{296F5949-5556-4986-B21E-32E9A5BFBF3C}" presName="Child" presStyleLbl="revTx" presStyleIdx="5" presStyleCnt="10">
        <dgm:presLayoutVars>
          <dgm:chMax val="0"/>
          <dgm:chPref val="0"/>
          <dgm:bulletEnabled val="1"/>
        </dgm:presLayoutVars>
      </dgm:prSet>
      <dgm:spPr/>
    </dgm:pt>
    <dgm:pt modelId="{E35BDE88-646B-4D2F-BB24-5B9F5AF05905}" type="pres">
      <dgm:prSet presAssocID="{AC1DF70D-989E-4260-A2BF-14E788AAFA57}" presName="sibTrans" presStyleCnt="0"/>
      <dgm:spPr/>
    </dgm:pt>
    <dgm:pt modelId="{CD6DD23C-E2DC-4A51-9925-6FAF2E3F968C}" type="pres">
      <dgm:prSet presAssocID="{601049CE-3CEA-453F-A89E-24F45E459410}" presName="composite" presStyleCnt="0"/>
      <dgm:spPr/>
    </dgm:pt>
    <dgm:pt modelId="{C41AAE93-AA75-4C20-89CB-FA1303141D98}" type="pres">
      <dgm:prSet presAssocID="{601049CE-3CEA-453F-A89E-24F45E459410}" presName="FirstChild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6C9D3563-6B33-4F02-9971-71CE0317B149}" type="pres">
      <dgm:prSet presAssocID="{601049CE-3CEA-453F-A89E-24F45E459410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</dgm:pt>
    <dgm:pt modelId="{282A381E-5B7F-4494-AF2D-C74CAEED34F0}" type="pres">
      <dgm:prSet presAssocID="{601049CE-3CEA-453F-A89E-24F45E459410}" presName="Accent" presStyleLbl="parChTrans1D1" presStyleIdx="3" presStyleCnt="5"/>
      <dgm:spPr/>
    </dgm:pt>
    <dgm:pt modelId="{45D1DFB7-4B4C-46BF-8DEF-0D6AA7663A56}" type="pres">
      <dgm:prSet presAssocID="{601049CE-3CEA-453F-A89E-24F45E459410}" presName="Child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DD8F8209-96E5-4176-80B2-8DC052BDA75E}" type="pres">
      <dgm:prSet presAssocID="{2D521DB1-EBC8-4758-B45E-BDF9A6B63DBC}" presName="sibTrans" presStyleCnt="0"/>
      <dgm:spPr/>
    </dgm:pt>
    <dgm:pt modelId="{EF12A7DB-3C0D-4BFE-892E-90F8425E7C48}" type="pres">
      <dgm:prSet presAssocID="{3D0F329F-A041-49C6-B8A3-431FB2DEE18C}" presName="composite" presStyleCnt="0"/>
      <dgm:spPr/>
    </dgm:pt>
    <dgm:pt modelId="{B7191568-813D-4C89-AE66-E07EA1EB6C53}" type="pres">
      <dgm:prSet presAssocID="{3D0F329F-A041-49C6-B8A3-431FB2DEE18C}" presName="FirstChild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12349F01-24F9-48E8-9BCD-B4070DDD5690}" type="pres">
      <dgm:prSet presAssocID="{3D0F329F-A041-49C6-B8A3-431FB2DEE18C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</dgm:pt>
    <dgm:pt modelId="{CCB0EA93-626C-4C11-852E-088430104F21}" type="pres">
      <dgm:prSet presAssocID="{3D0F329F-A041-49C6-B8A3-431FB2DEE18C}" presName="Accent" presStyleLbl="parChTrans1D1" presStyleIdx="4" presStyleCnt="5"/>
      <dgm:spPr/>
    </dgm:pt>
    <dgm:pt modelId="{822D2B3C-0404-4AD1-A877-4A6A16468502}" type="pres">
      <dgm:prSet presAssocID="{3D0F329F-A041-49C6-B8A3-431FB2DEE18C}" presName="Child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92BA7911-454D-45DF-8D11-849FCE4AE876}" srcId="{601049CE-3CEA-453F-A89E-24F45E459410}" destId="{0BC1A3C5-1FC4-4BF3-8B50-A6A3335CBC1B}" srcOrd="1" destOrd="0" parTransId="{246A29B1-C98B-4D91-BACB-457D1755CF6C}" sibTransId="{74923928-AE58-44AA-8D4A-F533FFD9A453}"/>
    <dgm:cxn modelId="{14EC4612-5EC4-40EE-90FD-DC6AB2BB7ED6}" srcId="{601049CE-3CEA-453F-A89E-24F45E459410}" destId="{4F1B8731-3C95-4517-911C-B5FA35794FA6}" srcOrd="0" destOrd="0" parTransId="{66D7B155-8469-4301-99CD-F917E7AE928B}" sibTransId="{5F39E565-92E0-48D3-9C00-15FE68BDA870}"/>
    <dgm:cxn modelId="{E94D8B12-6605-4962-BD2F-75011C66BE56}" type="presOf" srcId="{4F1B8731-3C95-4517-911C-B5FA35794FA6}" destId="{C41AAE93-AA75-4C20-89CB-FA1303141D98}" srcOrd="0" destOrd="0" presId="urn:microsoft.com/office/officeart/2011/layout/TabList"/>
    <dgm:cxn modelId="{CC5FAE17-0283-4F42-B4E8-4748181C65CC}" type="presOf" srcId="{188B3CCE-FF13-40DF-9FFE-1B0BB3F3D517}" destId="{12D85A3A-C637-4F97-9BE7-F9B77EA3FEE8}" srcOrd="0" destOrd="0" presId="urn:microsoft.com/office/officeart/2011/layout/TabList"/>
    <dgm:cxn modelId="{D87A8F23-B72F-43C2-9EED-5ADC7373BEC5}" type="presOf" srcId="{C1C9C7A1-9043-498F-A626-DBC210C4CB7E}" destId="{FA970834-80E9-425B-8626-D5960F0E36A2}" srcOrd="0" destOrd="0" presId="urn:microsoft.com/office/officeart/2011/layout/TabList"/>
    <dgm:cxn modelId="{51970E3B-2D02-47A0-86D1-64243D1333D1}" type="presOf" srcId="{3E777141-3304-44AA-8518-4C659FA20409}" destId="{822D2B3C-0404-4AD1-A877-4A6A16468502}" srcOrd="0" destOrd="0" presId="urn:microsoft.com/office/officeart/2011/layout/TabList"/>
    <dgm:cxn modelId="{71C2773C-AF24-42F3-A958-72D4BA50F616}" type="presOf" srcId="{EAC59FA9-79EB-4253-878B-F91937015511}" destId="{55CAE0C7-36DE-45B5-BAD7-1A76FDC73133}" srcOrd="0" destOrd="0" presId="urn:microsoft.com/office/officeart/2011/layout/TabList"/>
    <dgm:cxn modelId="{4F52683F-F949-48AD-A704-DF0DCAB672C5}" type="presOf" srcId="{09D9BFF0-80A6-4B33-A9A4-0D1A34920FCF}" destId="{30611A18-3CFA-478A-A921-8212F33F720B}" srcOrd="0" destOrd="0" presId="urn:microsoft.com/office/officeart/2011/layout/TabList"/>
    <dgm:cxn modelId="{3D50E041-676A-47D6-8514-0947716F0095}" srcId="{44B286C1-DC52-4C15-98F5-38DF0037E16D}" destId="{85A49CCF-386C-447C-A5A0-74E91BAD8FCF}" srcOrd="0" destOrd="0" parTransId="{2C1D4A1E-AEA6-4298-B5CA-1B3AA461E8E4}" sibTransId="{7BA24A12-0BAC-4A7B-A1AA-B7E2B0C2772F}"/>
    <dgm:cxn modelId="{99D10A47-9617-45D4-8FB5-E217B3C82AB7}" srcId="{642ABB35-87B3-4C6F-8F9F-D7CBC0AB84F1}" destId="{601049CE-3CEA-453F-A89E-24F45E459410}" srcOrd="3" destOrd="0" parTransId="{B49D7C08-0DD4-43A5-BCEF-72763D390533}" sibTransId="{2D521DB1-EBC8-4758-B45E-BDF9A6B63DBC}"/>
    <dgm:cxn modelId="{37035A4F-EB7A-448F-AB5F-6F6BBEE17B2E}" srcId="{642ABB35-87B3-4C6F-8F9F-D7CBC0AB84F1}" destId="{3D0F329F-A041-49C6-B8A3-431FB2DEE18C}" srcOrd="4" destOrd="0" parTransId="{AF12784C-7AA5-41D8-A696-411E7A063B6F}" sibTransId="{00A389E8-DA01-4B1E-8E74-6CA81EB9D312}"/>
    <dgm:cxn modelId="{4693FC70-0A2A-41C8-ABDF-2185FF50B906}" srcId="{642ABB35-87B3-4C6F-8F9F-D7CBC0AB84F1}" destId="{44B286C1-DC52-4C15-98F5-38DF0037E16D}" srcOrd="0" destOrd="0" parTransId="{317B0F32-17F7-4BD4-ACA5-4EEBF6984DB5}" sibTransId="{43BE9759-119B-4A82-AEF7-BB602ED03811}"/>
    <dgm:cxn modelId="{E464EB73-CA39-45AB-9250-AFE721632BAB}" srcId="{3D0F329F-A041-49C6-B8A3-431FB2DEE18C}" destId="{D26B67EC-502F-44E2-9501-E7CA838CFCEF}" srcOrd="0" destOrd="0" parTransId="{07196070-2422-4B46-B0E2-8AEA9CD5371D}" sibTransId="{C7E1359C-D2D4-452C-90DD-0A14A2055B3A}"/>
    <dgm:cxn modelId="{31439557-3464-4442-8147-9D6A31F64FCD}" srcId="{09D9BFF0-80A6-4B33-A9A4-0D1A34920FCF}" destId="{188B3CCE-FF13-40DF-9FFE-1B0BB3F3D517}" srcOrd="1" destOrd="0" parTransId="{F1CDFB2F-448D-4239-8655-95D3D60EDA9F}" sibTransId="{9638FBF8-46CB-4C14-8375-5DACA4C13F6A}"/>
    <dgm:cxn modelId="{FCBF9378-8BDE-480B-B03C-2B4570ACF278}" type="presOf" srcId="{601049CE-3CEA-453F-A89E-24F45E459410}" destId="{6C9D3563-6B33-4F02-9971-71CE0317B149}" srcOrd="0" destOrd="0" presId="urn:microsoft.com/office/officeart/2011/layout/TabList"/>
    <dgm:cxn modelId="{D82C6E80-5B91-4BE3-953B-90A4241B6401}" type="presOf" srcId="{D086A345-C901-49A6-B7E2-87F0B14D6158}" destId="{A94B641D-D050-45E9-86EE-CFBB090BD898}" srcOrd="0" destOrd="0" presId="urn:microsoft.com/office/officeart/2011/layout/TabList"/>
    <dgm:cxn modelId="{4C9E878B-5D46-4F8D-A370-1F531C5922F6}" srcId="{296F5949-5556-4986-B21E-32E9A5BFBF3C}" destId="{C1C9C7A1-9043-498F-A626-DBC210C4CB7E}" srcOrd="1" destOrd="0" parTransId="{454D85D4-0B6F-497F-B95A-D24FF0794A2E}" sibTransId="{DA5464D8-8ED6-4EEF-A98C-43340834670A}"/>
    <dgm:cxn modelId="{9878C3A3-CF12-4E3D-A317-A9568EDA9CA5}" type="presOf" srcId="{3D0F329F-A041-49C6-B8A3-431FB2DEE18C}" destId="{12349F01-24F9-48E8-9BCD-B4070DDD5690}" srcOrd="0" destOrd="0" presId="urn:microsoft.com/office/officeart/2011/layout/TabList"/>
    <dgm:cxn modelId="{C91C62B5-E76F-4D9E-BF46-0E337D5F1B62}" type="presOf" srcId="{85A49CCF-386C-447C-A5A0-74E91BAD8FCF}" destId="{831D1FCD-2111-40CB-8286-880FC9A178A9}" srcOrd="0" destOrd="0" presId="urn:microsoft.com/office/officeart/2011/layout/TabList"/>
    <dgm:cxn modelId="{9C866EB5-7304-4070-9445-74A7A003272D}" type="presOf" srcId="{642ABB35-87B3-4C6F-8F9F-D7CBC0AB84F1}" destId="{3E00E7FC-2CCD-4BEC-84D3-9014DEFD19DF}" srcOrd="0" destOrd="0" presId="urn:microsoft.com/office/officeart/2011/layout/TabList"/>
    <dgm:cxn modelId="{FF8E7BBE-FA5B-446E-86C5-96C46E642B61}" type="presOf" srcId="{44B286C1-DC52-4C15-98F5-38DF0037E16D}" destId="{98C6DA0C-2DE5-4184-B793-6AE097A0C7AE}" srcOrd="0" destOrd="0" presId="urn:microsoft.com/office/officeart/2011/layout/TabList"/>
    <dgm:cxn modelId="{C70350BF-7852-4451-A808-9740EFC178BB}" srcId="{3D0F329F-A041-49C6-B8A3-431FB2DEE18C}" destId="{3E777141-3304-44AA-8518-4C659FA20409}" srcOrd="1" destOrd="0" parTransId="{1AB0DCE6-6FA4-4CD3-904D-5B5C2888ECF5}" sibTransId="{1CBD2B81-B9A0-4109-AFD7-84E44EF55E77}"/>
    <dgm:cxn modelId="{E28AE2C0-D548-429C-A609-93FC5C79DD5C}" type="presOf" srcId="{0BC1A3C5-1FC4-4BF3-8B50-A6A3335CBC1B}" destId="{45D1DFB7-4B4C-46BF-8DEF-0D6AA7663A56}" srcOrd="0" destOrd="0" presId="urn:microsoft.com/office/officeart/2011/layout/TabList"/>
    <dgm:cxn modelId="{FF781CC8-F4E7-43EE-91E8-A388B2F6154F}" srcId="{09D9BFF0-80A6-4B33-A9A4-0D1A34920FCF}" destId="{CA3C08A1-19B4-499C-BA1C-81F557D20005}" srcOrd="0" destOrd="0" parTransId="{9686EAE4-68A4-43A0-87BD-376B526B7634}" sibTransId="{5CB7EB56-EB30-4520-96BB-507F25379298}"/>
    <dgm:cxn modelId="{622C2AC9-6089-4191-B250-EBB6EA2436BC}" type="presOf" srcId="{CA3C08A1-19B4-499C-BA1C-81F557D20005}" destId="{7546A625-8CB0-4091-A032-EB76E5A4147E}" srcOrd="0" destOrd="0" presId="urn:microsoft.com/office/officeart/2011/layout/TabList"/>
    <dgm:cxn modelId="{6502F6DF-E704-49ED-AE94-12D21A096329}" type="presOf" srcId="{296F5949-5556-4986-B21E-32E9A5BFBF3C}" destId="{B24BD738-B127-45C6-A152-7C9D600B54F8}" srcOrd="0" destOrd="0" presId="urn:microsoft.com/office/officeart/2011/layout/TabList"/>
    <dgm:cxn modelId="{8BA758EE-8381-4094-83BB-4863818EFE3E}" type="presOf" srcId="{D26B67EC-502F-44E2-9501-E7CA838CFCEF}" destId="{B7191568-813D-4C89-AE66-E07EA1EB6C53}" srcOrd="0" destOrd="0" presId="urn:microsoft.com/office/officeart/2011/layout/TabList"/>
    <dgm:cxn modelId="{19800EF0-488D-433F-B830-CADEBC8D64A0}" srcId="{642ABB35-87B3-4C6F-8F9F-D7CBC0AB84F1}" destId="{09D9BFF0-80A6-4B33-A9A4-0D1A34920FCF}" srcOrd="1" destOrd="0" parTransId="{CC91B9AC-02DF-4356-A20E-8F5325B0B92D}" sibTransId="{32B1E17C-1EC2-4BFE-89AF-7814CE0C5347}"/>
    <dgm:cxn modelId="{897788F3-EB1F-4817-87AD-59D0B8CA849B}" srcId="{296F5949-5556-4986-B21E-32E9A5BFBF3C}" destId="{D086A345-C901-49A6-B7E2-87F0B14D6158}" srcOrd="0" destOrd="0" parTransId="{13D7D773-2B3B-4F47-9E9E-41E80108FDF6}" sibTransId="{0F0074EA-4FF1-493F-AFE5-60FC11909D2F}"/>
    <dgm:cxn modelId="{138238F4-1636-4C1E-BD02-1EBC90FCD998}" srcId="{44B286C1-DC52-4C15-98F5-38DF0037E16D}" destId="{EAC59FA9-79EB-4253-878B-F91937015511}" srcOrd="1" destOrd="0" parTransId="{2EB29458-1D7D-43B9-B0D3-68DAF248AA92}" sibTransId="{8EB56F7C-FDAF-42DC-B22D-33C920B4CF8F}"/>
    <dgm:cxn modelId="{1F7A0CF5-3ED0-43C0-8667-B997D400500E}" srcId="{642ABB35-87B3-4C6F-8F9F-D7CBC0AB84F1}" destId="{296F5949-5556-4986-B21E-32E9A5BFBF3C}" srcOrd="2" destOrd="0" parTransId="{24DB4618-F6EC-4F21-8843-43CEE212E4A9}" sibTransId="{AC1DF70D-989E-4260-A2BF-14E788AAFA57}"/>
    <dgm:cxn modelId="{EA0F88F1-D157-4270-8E50-8B649DD7F0A2}" type="presParOf" srcId="{3E00E7FC-2CCD-4BEC-84D3-9014DEFD19DF}" destId="{F5481C8B-12CB-4543-A9EC-BFD68ABD2EC9}" srcOrd="0" destOrd="0" presId="urn:microsoft.com/office/officeart/2011/layout/TabList"/>
    <dgm:cxn modelId="{73BB609D-92DE-4808-8D5B-D6EF8EAA2E8C}" type="presParOf" srcId="{F5481C8B-12CB-4543-A9EC-BFD68ABD2EC9}" destId="{831D1FCD-2111-40CB-8286-880FC9A178A9}" srcOrd="0" destOrd="0" presId="urn:microsoft.com/office/officeart/2011/layout/TabList"/>
    <dgm:cxn modelId="{A81725A3-65EA-417B-B641-36789B04D9EB}" type="presParOf" srcId="{F5481C8B-12CB-4543-A9EC-BFD68ABD2EC9}" destId="{98C6DA0C-2DE5-4184-B793-6AE097A0C7AE}" srcOrd="1" destOrd="0" presId="urn:microsoft.com/office/officeart/2011/layout/TabList"/>
    <dgm:cxn modelId="{411C7A7A-FDE5-493A-8C63-654ADC7A4B12}" type="presParOf" srcId="{F5481C8B-12CB-4543-A9EC-BFD68ABD2EC9}" destId="{252F226E-3FED-4C28-921D-A7179C121C62}" srcOrd="2" destOrd="0" presId="urn:microsoft.com/office/officeart/2011/layout/TabList"/>
    <dgm:cxn modelId="{D9A6C427-DF7E-4246-BAAA-5F4818A6CC3D}" type="presParOf" srcId="{3E00E7FC-2CCD-4BEC-84D3-9014DEFD19DF}" destId="{55CAE0C7-36DE-45B5-BAD7-1A76FDC73133}" srcOrd="1" destOrd="0" presId="urn:microsoft.com/office/officeart/2011/layout/TabList"/>
    <dgm:cxn modelId="{7ABDD61F-F6EA-494D-AD76-E7BE87EDD1F8}" type="presParOf" srcId="{3E00E7FC-2CCD-4BEC-84D3-9014DEFD19DF}" destId="{E3817B74-3485-43B1-A329-E1C1016E89DB}" srcOrd="2" destOrd="0" presId="urn:microsoft.com/office/officeart/2011/layout/TabList"/>
    <dgm:cxn modelId="{9B1804F2-D9F7-419E-82F6-54F24660E3A7}" type="presParOf" srcId="{3E00E7FC-2CCD-4BEC-84D3-9014DEFD19DF}" destId="{59AA7D5F-075E-46D2-A679-665F6E14DC49}" srcOrd="3" destOrd="0" presId="urn:microsoft.com/office/officeart/2011/layout/TabList"/>
    <dgm:cxn modelId="{72885702-58CC-40F8-8B12-C84D1D65FCA5}" type="presParOf" srcId="{59AA7D5F-075E-46D2-A679-665F6E14DC49}" destId="{7546A625-8CB0-4091-A032-EB76E5A4147E}" srcOrd="0" destOrd="0" presId="urn:microsoft.com/office/officeart/2011/layout/TabList"/>
    <dgm:cxn modelId="{8CE52312-BBC4-4C2E-9027-753C0DA4927F}" type="presParOf" srcId="{59AA7D5F-075E-46D2-A679-665F6E14DC49}" destId="{30611A18-3CFA-478A-A921-8212F33F720B}" srcOrd="1" destOrd="0" presId="urn:microsoft.com/office/officeart/2011/layout/TabList"/>
    <dgm:cxn modelId="{E18CAFCA-825E-44A3-ACC3-3FDC138E6346}" type="presParOf" srcId="{59AA7D5F-075E-46D2-A679-665F6E14DC49}" destId="{31686F14-0F01-4F0F-A595-96E0ACAA4DCB}" srcOrd="2" destOrd="0" presId="urn:microsoft.com/office/officeart/2011/layout/TabList"/>
    <dgm:cxn modelId="{459D519B-B0F1-4482-B5D6-E1FB6923236E}" type="presParOf" srcId="{3E00E7FC-2CCD-4BEC-84D3-9014DEFD19DF}" destId="{12D85A3A-C637-4F97-9BE7-F9B77EA3FEE8}" srcOrd="4" destOrd="0" presId="urn:microsoft.com/office/officeart/2011/layout/TabList"/>
    <dgm:cxn modelId="{7E7FBCC7-04BC-441A-8705-ED6AC85104E4}" type="presParOf" srcId="{3E00E7FC-2CCD-4BEC-84D3-9014DEFD19DF}" destId="{8CFF4B88-DFDF-474F-B320-1D82F376D209}" srcOrd="5" destOrd="0" presId="urn:microsoft.com/office/officeart/2011/layout/TabList"/>
    <dgm:cxn modelId="{BD0F8CDB-6D07-46AA-A8EE-62E81E35E7C1}" type="presParOf" srcId="{3E00E7FC-2CCD-4BEC-84D3-9014DEFD19DF}" destId="{CFA2BE31-1295-4B6C-9287-79B26A78760D}" srcOrd="6" destOrd="0" presId="urn:microsoft.com/office/officeart/2011/layout/TabList"/>
    <dgm:cxn modelId="{69B5BB71-56AC-4B82-A2EC-A9E5D687DE2D}" type="presParOf" srcId="{CFA2BE31-1295-4B6C-9287-79B26A78760D}" destId="{A94B641D-D050-45E9-86EE-CFBB090BD898}" srcOrd="0" destOrd="0" presId="urn:microsoft.com/office/officeart/2011/layout/TabList"/>
    <dgm:cxn modelId="{C8B85B5A-47CB-4D28-AFFA-9238B572368D}" type="presParOf" srcId="{CFA2BE31-1295-4B6C-9287-79B26A78760D}" destId="{B24BD738-B127-45C6-A152-7C9D600B54F8}" srcOrd="1" destOrd="0" presId="urn:microsoft.com/office/officeart/2011/layout/TabList"/>
    <dgm:cxn modelId="{CDB03910-9AAD-4B33-B53A-D894D2B5D7A3}" type="presParOf" srcId="{CFA2BE31-1295-4B6C-9287-79B26A78760D}" destId="{401A5D2E-AB76-4716-8005-397C59138F43}" srcOrd="2" destOrd="0" presId="urn:microsoft.com/office/officeart/2011/layout/TabList"/>
    <dgm:cxn modelId="{1AF15F05-D1AD-426E-BE38-7F69E6665810}" type="presParOf" srcId="{3E00E7FC-2CCD-4BEC-84D3-9014DEFD19DF}" destId="{FA970834-80E9-425B-8626-D5960F0E36A2}" srcOrd="7" destOrd="0" presId="urn:microsoft.com/office/officeart/2011/layout/TabList"/>
    <dgm:cxn modelId="{2B1D06E9-84C6-4A34-8370-B4197D9017FA}" type="presParOf" srcId="{3E00E7FC-2CCD-4BEC-84D3-9014DEFD19DF}" destId="{E35BDE88-646B-4D2F-BB24-5B9F5AF05905}" srcOrd="8" destOrd="0" presId="urn:microsoft.com/office/officeart/2011/layout/TabList"/>
    <dgm:cxn modelId="{434B947D-70FF-4CF0-B477-FA26B92E35D9}" type="presParOf" srcId="{3E00E7FC-2CCD-4BEC-84D3-9014DEFD19DF}" destId="{CD6DD23C-E2DC-4A51-9925-6FAF2E3F968C}" srcOrd="9" destOrd="0" presId="urn:microsoft.com/office/officeart/2011/layout/TabList"/>
    <dgm:cxn modelId="{194FF5AF-04B5-4D42-BA68-A14611618418}" type="presParOf" srcId="{CD6DD23C-E2DC-4A51-9925-6FAF2E3F968C}" destId="{C41AAE93-AA75-4C20-89CB-FA1303141D98}" srcOrd="0" destOrd="0" presId="urn:microsoft.com/office/officeart/2011/layout/TabList"/>
    <dgm:cxn modelId="{BDC67E1C-CC41-47A8-B199-22D762E889EC}" type="presParOf" srcId="{CD6DD23C-E2DC-4A51-9925-6FAF2E3F968C}" destId="{6C9D3563-6B33-4F02-9971-71CE0317B149}" srcOrd="1" destOrd="0" presId="urn:microsoft.com/office/officeart/2011/layout/TabList"/>
    <dgm:cxn modelId="{A4A3DE0A-8B5B-4CD5-BC25-B36A0DF7ABFD}" type="presParOf" srcId="{CD6DD23C-E2DC-4A51-9925-6FAF2E3F968C}" destId="{282A381E-5B7F-4494-AF2D-C74CAEED34F0}" srcOrd="2" destOrd="0" presId="urn:microsoft.com/office/officeart/2011/layout/TabList"/>
    <dgm:cxn modelId="{93D74344-2324-4D0D-8B6E-B06F450647AD}" type="presParOf" srcId="{3E00E7FC-2CCD-4BEC-84D3-9014DEFD19DF}" destId="{45D1DFB7-4B4C-46BF-8DEF-0D6AA7663A56}" srcOrd="10" destOrd="0" presId="urn:microsoft.com/office/officeart/2011/layout/TabList"/>
    <dgm:cxn modelId="{AA3A30D7-59B7-444B-8CBC-88B58AEB9EF0}" type="presParOf" srcId="{3E00E7FC-2CCD-4BEC-84D3-9014DEFD19DF}" destId="{DD8F8209-96E5-4176-80B2-8DC052BDA75E}" srcOrd="11" destOrd="0" presId="urn:microsoft.com/office/officeart/2011/layout/TabList"/>
    <dgm:cxn modelId="{D435BDCE-0FC1-4F46-B8A9-5539CB689032}" type="presParOf" srcId="{3E00E7FC-2CCD-4BEC-84D3-9014DEFD19DF}" destId="{EF12A7DB-3C0D-4BFE-892E-90F8425E7C48}" srcOrd="12" destOrd="0" presId="urn:microsoft.com/office/officeart/2011/layout/TabList"/>
    <dgm:cxn modelId="{81285181-28F6-414F-8C47-32EF9DA4A717}" type="presParOf" srcId="{EF12A7DB-3C0D-4BFE-892E-90F8425E7C48}" destId="{B7191568-813D-4C89-AE66-E07EA1EB6C53}" srcOrd="0" destOrd="0" presId="urn:microsoft.com/office/officeart/2011/layout/TabList"/>
    <dgm:cxn modelId="{14FEEEE7-DD74-4F51-BC83-915D49F317F7}" type="presParOf" srcId="{EF12A7DB-3C0D-4BFE-892E-90F8425E7C48}" destId="{12349F01-24F9-48E8-9BCD-B4070DDD5690}" srcOrd="1" destOrd="0" presId="urn:microsoft.com/office/officeart/2011/layout/TabList"/>
    <dgm:cxn modelId="{E978EC0C-1D4C-4524-B703-8B66E73F07D9}" type="presParOf" srcId="{EF12A7DB-3C0D-4BFE-892E-90F8425E7C48}" destId="{CCB0EA93-626C-4C11-852E-088430104F21}" srcOrd="2" destOrd="0" presId="urn:microsoft.com/office/officeart/2011/layout/TabList"/>
    <dgm:cxn modelId="{1E1DF165-02F8-4255-8D49-B48802699B7A}" type="presParOf" srcId="{3E00E7FC-2CCD-4BEC-84D3-9014DEFD19DF}" destId="{822D2B3C-0404-4AD1-A877-4A6A16468502}" srcOrd="13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621CC0E-9B45-47B0-B15A-9C0EE5975C37}" type="doc">
      <dgm:prSet loTypeId="urn:microsoft.com/office/officeart/2009/3/layout/HorizontalOrganizationChart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D662F55-E270-4C16-80A8-D89298DA0917}">
      <dgm:prSet phldrT="[Text]"/>
      <dgm:spPr/>
      <dgm:t>
        <a:bodyPr/>
        <a:lstStyle/>
        <a:p>
          <a:r>
            <a:rPr lang="en-IN" dirty="0"/>
            <a:t>Throwable</a:t>
          </a:r>
          <a:endParaRPr lang="en-US" dirty="0"/>
        </a:p>
      </dgm:t>
    </dgm:pt>
    <dgm:pt modelId="{D49CD98F-B362-4AD9-A955-07037E1C88A5}" type="parTrans" cxnId="{F49F3E65-EBD8-4842-8E8D-CCF08776F96B}">
      <dgm:prSet/>
      <dgm:spPr/>
      <dgm:t>
        <a:bodyPr/>
        <a:lstStyle/>
        <a:p>
          <a:endParaRPr lang="en-US"/>
        </a:p>
      </dgm:t>
    </dgm:pt>
    <dgm:pt modelId="{98C6C634-4F08-462E-B892-A59244F377B7}" type="sibTrans" cxnId="{F49F3E65-EBD8-4842-8E8D-CCF08776F96B}">
      <dgm:prSet/>
      <dgm:spPr/>
      <dgm:t>
        <a:bodyPr/>
        <a:lstStyle/>
        <a:p>
          <a:endParaRPr lang="en-US"/>
        </a:p>
      </dgm:t>
    </dgm:pt>
    <dgm:pt modelId="{65342DA1-838D-40A6-B226-D1D673E9A699}">
      <dgm:prSet phldrT="[Text]"/>
      <dgm:spPr/>
      <dgm:t>
        <a:bodyPr/>
        <a:lstStyle/>
        <a:p>
          <a:r>
            <a:rPr lang="en-IN" dirty="0"/>
            <a:t>Exception</a:t>
          </a:r>
          <a:endParaRPr lang="en-US" dirty="0"/>
        </a:p>
      </dgm:t>
    </dgm:pt>
    <dgm:pt modelId="{B6838F71-C1C3-4686-AFBD-D9F875E77BF2}" type="parTrans" cxnId="{3D5AD8E0-8E26-4206-8602-D778EAF75105}">
      <dgm:prSet/>
      <dgm:spPr/>
      <dgm:t>
        <a:bodyPr/>
        <a:lstStyle/>
        <a:p>
          <a:endParaRPr lang="en-US"/>
        </a:p>
      </dgm:t>
    </dgm:pt>
    <dgm:pt modelId="{79F32AF0-D848-479C-91EE-0ADC34A515E2}" type="sibTrans" cxnId="{3D5AD8E0-8E26-4206-8602-D778EAF75105}">
      <dgm:prSet/>
      <dgm:spPr/>
      <dgm:t>
        <a:bodyPr/>
        <a:lstStyle/>
        <a:p>
          <a:endParaRPr lang="en-US"/>
        </a:p>
      </dgm:t>
    </dgm:pt>
    <dgm:pt modelId="{24DB1087-9699-465A-9796-7688B34C7B89}">
      <dgm:prSet phldrT="[Text]"/>
      <dgm:spPr/>
      <dgm:t>
        <a:bodyPr/>
        <a:lstStyle/>
        <a:p>
          <a:r>
            <a:rPr lang="en-IN" dirty="0"/>
            <a:t>Error</a:t>
          </a:r>
          <a:endParaRPr lang="en-US" dirty="0"/>
        </a:p>
      </dgm:t>
    </dgm:pt>
    <dgm:pt modelId="{3DAE0CFB-37DC-47A3-97E0-DD0E887C0A58}" type="parTrans" cxnId="{FAE5E9A4-AFD1-4A7E-AA11-CB7D776FC81F}">
      <dgm:prSet/>
      <dgm:spPr/>
      <dgm:t>
        <a:bodyPr/>
        <a:lstStyle/>
        <a:p>
          <a:endParaRPr lang="en-US"/>
        </a:p>
      </dgm:t>
    </dgm:pt>
    <dgm:pt modelId="{CFDB60D2-9376-481A-ACF0-4D6B3043C47E}" type="sibTrans" cxnId="{FAE5E9A4-AFD1-4A7E-AA11-CB7D776FC81F}">
      <dgm:prSet/>
      <dgm:spPr/>
      <dgm:t>
        <a:bodyPr/>
        <a:lstStyle/>
        <a:p>
          <a:endParaRPr lang="en-US"/>
        </a:p>
      </dgm:t>
    </dgm:pt>
    <dgm:pt modelId="{9466DBDB-3E63-4738-9131-0F081884BDF3}">
      <dgm:prSet/>
      <dgm:spPr/>
      <dgm:t>
        <a:bodyPr/>
        <a:lstStyle/>
        <a:p>
          <a:r>
            <a:rPr lang="en-IN" dirty="0" err="1"/>
            <a:t>RuntimeException</a:t>
          </a:r>
          <a:endParaRPr lang="en-US" dirty="0"/>
        </a:p>
      </dgm:t>
    </dgm:pt>
    <dgm:pt modelId="{507B3CE7-B736-43BA-97C8-9EA53DDA3908}" type="parTrans" cxnId="{AFA0D381-844D-4895-A2EF-A0D83508E5B1}">
      <dgm:prSet/>
      <dgm:spPr/>
      <dgm:t>
        <a:bodyPr/>
        <a:lstStyle/>
        <a:p>
          <a:endParaRPr lang="en-US"/>
        </a:p>
      </dgm:t>
    </dgm:pt>
    <dgm:pt modelId="{46D89B61-A9B4-4A1E-A668-964C6A6FD12A}" type="sibTrans" cxnId="{AFA0D381-844D-4895-A2EF-A0D83508E5B1}">
      <dgm:prSet/>
      <dgm:spPr/>
      <dgm:t>
        <a:bodyPr/>
        <a:lstStyle/>
        <a:p>
          <a:endParaRPr lang="en-US"/>
        </a:p>
      </dgm:t>
    </dgm:pt>
    <dgm:pt modelId="{2EC0A9AC-823B-47CD-8AC1-8F9666A35586}" type="pres">
      <dgm:prSet presAssocID="{1621CC0E-9B45-47B0-B15A-9C0EE5975C3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1BED9A3-EC5E-4288-9A5F-54DB1CFE0743}" type="pres">
      <dgm:prSet presAssocID="{DD662F55-E270-4C16-80A8-D89298DA0917}" presName="hierRoot1" presStyleCnt="0">
        <dgm:presLayoutVars>
          <dgm:hierBranch val="init"/>
        </dgm:presLayoutVars>
      </dgm:prSet>
      <dgm:spPr/>
    </dgm:pt>
    <dgm:pt modelId="{58E9CC2E-A98E-4EE2-B912-B456CFDDB260}" type="pres">
      <dgm:prSet presAssocID="{DD662F55-E270-4C16-80A8-D89298DA0917}" presName="rootComposite1" presStyleCnt="0"/>
      <dgm:spPr/>
    </dgm:pt>
    <dgm:pt modelId="{18E11F34-2C78-4628-A688-7D607D77155A}" type="pres">
      <dgm:prSet presAssocID="{DD662F55-E270-4C16-80A8-D89298DA0917}" presName="rootText1" presStyleLbl="node0" presStyleIdx="0" presStyleCnt="1">
        <dgm:presLayoutVars>
          <dgm:chPref val="3"/>
        </dgm:presLayoutVars>
      </dgm:prSet>
      <dgm:spPr/>
    </dgm:pt>
    <dgm:pt modelId="{22739C56-A1DB-424C-93C0-4C251509D092}" type="pres">
      <dgm:prSet presAssocID="{DD662F55-E270-4C16-80A8-D89298DA0917}" presName="rootConnector1" presStyleLbl="node1" presStyleIdx="0" presStyleCnt="0"/>
      <dgm:spPr/>
    </dgm:pt>
    <dgm:pt modelId="{C2B2413F-812C-44B6-BF47-CEE8571FE468}" type="pres">
      <dgm:prSet presAssocID="{DD662F55-E270-4C16-80A8-D89298DA0917}" presName="hierChild2" presStyleCnt="0"/>
      <dgm:spPr/>
    </dgm:pt>
    <dgm:pt modelId="{29342A17-E162-4BC6-AFB8-2D74023E8500}" type="pres">
      <dgm:prSet presAssocID="{B6838F71-C1C3-4686-AFBD-D9F875E77BF2}" presName="Name64" presStyleLbl="parChTrans1D2" presStyleIdx="0" presStyleCnt="2"/>
      <dgm:spPr/>
    </dgm:pt>
    <dgm:pt modelId="{1402348E-AE1E-4994-9C9F-0C28A9089800}" type="pres">
      <dgm:prSet presAssocID="{65342DA1-838D-40A6-B226-D1D673E9A699}" presName="hierRoot2" presStyleCnt="0">
        <dgm:presLayoutVars>
          <dgm:hierBranch val="init"/>
        </dgm:presLayoutVars>
      </dgm:prSet>
      <dgm:spPr/>
    </dgm:pt>
    <dgm:pt modelId="{11051A4A-D9F4-47F3-A321-A8E5BD2894E7}" type="pres">
      <dgm:prSet presAssocID="{65342DA1-838D-40A6-B226-D1D673E9A699}" presName="rootComposite" presStyleCnt="0"/>
      <dgm:spPr/>
    </dgm:pt>
    <dgm:pt modelId="{81543409-404D-4738-9DEE-841C001F0153}" type="pres">
      <dgm:prSet presAssocID="{65342DA1-838D-40A6-B226-D1D673E9A699}" presName="rootText" presStyleLbl="node2" presStyleIdx="0" presStyleCnt="2">
        <dgm:presLayoutVars>
          <dgm:chPref val="3"/>
        </dgm:presLayoutVars>
      </dgm:prSet>
      <dgm:spPr/>
    </dgm:pt>
    <dgm:pt modelId="{222D655A-3851-40A7-ABA5-45411129E76B}" type="pres">
      <dgm:prSet presAssocID="{65342DA1-838D-40A6-B226-D1D673E9A699}" presName="rootConnector" presStyleLbl="node2" presStyleIdx="0" presStyleCnt="2"/>
      <dgm:spPr/>
    </dgm:pt>
    <dgm:pt modelId="{87DED7C9-E420-43DB-92A2-1542DD182D0B}" type="pres">
      <dgm:prSet presAssocID="{65342DA1-838D-40A6-B226-D1D673E9A699}" presName="hierChild4" presStyleCnt="0"/>
      <dgm:spPr/>
    </dgm:pt>
    <dgm:pt modelId="{261CBDAB-D21E-4A36-9DF6-33AC237F1749}" type="pres">
      <dgm:prSet presAssocID="{507B3CE7-B736-43BA-97C8-9EA53DDA3908}" presName="Name64" presStyleLbl="parChTrans1D3" presStyleIdx="0" presStyleCnt="1"/>
      <dgm:spPr/>
    </dgm:pt>
    <dgm:pt modelId="{559E15E4-8ACF-4431-9783-9C242AAEB5E6}" type="pres">
      <dgm:prSet presAssocID="{9466DBDB-3E63-4738-9131-0F081884BDF3}" presName="hierRoot2" presStyleCnt="0">
        <dgm:presLayoutVars>
          <dgm:hierBranch val="init"/>
        </dgm:presLayoutVars>
      </dgm:prSet>
      <dgm:spPr/>
    </dgm:pt>
    <dgm:pt modelId="{5A15D0CE-9086-47AF-BE65-A3DD5BE9E1BD}" type="pres">
      <dgm:prSet presAssocID="{9466DBDB-3E63-4738-9131-0F081884BDF3}" presName="rootComposite" presStyleCnt="0"/>
      <dgm:spPr/>
    </dgm:pt>
    <dgm:pt modelId="{78B81980-A3AB-4E3F-BBD2-FBC340022A4C}" type="pres">
      <dgm:prSet presAssocID="{9466DBDB-3E63-4738-9131-0F081884BDF3}" presName="rootText" presStyleLbl="node3" presStyleIdx="0" presStyleCnt="1">
        <dgm:presLayoutVars>
          <dgm:chPref val="3"/>
        </dgm:presLayoutVars>
      </dgm:prSet>
      <dgm:spPr/>
    </dgm:pt>
    <dgm:pt modelId="{8C8D9DF0-C418-4722-AE8D-F6C9079369B9}" type="pres">
      <dgm:prSet presAssocID="{9466DBDB-3E63-4738-9131-0F081884BDF3}" presName="rootConnector" presStyleLbl="node3" presStyleIdx="0" presStyleCnt="1"/>
      <dgm:spPr/>
    </dgm:pt>
    <dgm:pt modelId="{9957A418-6CE8-479F-954E-0CCF36B2A177}" type="pres">
      <dgm:prSet presAssocID="{9466DBDB-3E63-4738-9131-0F081884BDF3}" presName="hierChild4" presStyleCnt="0"/>
      <dgm:spPr/>
    </dgm:pt>
    <dgm:pt modelId="{DE9347C4-F9AC-4F44-BA06-AA546A97EE10}" type="pres">
      <dgm:prSet presAssocID="{9466DBDB-3E63-4738-9131-0F081884BDF3}" presName="hierChild5" presStyleCnt="0"/>
      <dgm:spPr/>
    </dgm:pt>
    <dgm:pt modelId="{39FCBC26-E228-4E91-A860-AF33B251B676}" type="pres">
      <dgm:prSet presAssocID="{65342DA1-838D-40A6-B226-D1D673E9A699}" presName="hierChild5" presStyleCnt="0"/>
      <dgm:spPr/>
    </dgm:pt>
    <dgm:pt modelId="{5DC2E1F5-0EDE-4BB9-B537-2DD7D79DD612}" type="pres">
      <dgm:prSet presAssocID="{3DAE0CFB-37DC-47A3-97E0-DD0E887C0A58}" presName="Name64" presStyleLbl="parChTrans1D2" presStyleIdx="1" presStyleCnt="2"/>
      <dgm:spPr/>
    </dgm:pt>
    <dgm:pt modelId="{AF3BC483-7891-4B4C-B97F-8903B0F0E3BE}" type="pres">
      <dgm:prSet presAssocID="{24DB1087-9699-465A-9796-7688B34C7B89}" presName="hierRoot2" presStyleCnt="0">
        <dgm:presLayoutVars>
          <dgm:hierBranch val="init"/>
        </dgm:presLayoutVars>
      </dgm:prSet>
      <dgm:spPr/>
    </dgm:pt>
    <dgm:pt modelId="{23D9FBFF-2237-4034-B759-53389A70385F}" type="pres">
      <dgm:prSet presAssocID="{24DB1087-9699-465A-9796-7688B34C7B89}" presName="rootComposite" presStyleCnt="0"/>
      <dgm:spPr/>
    </dgm:pt>
    <dgm:pt modelId="{06F89AD3-3BB5-4884-AEDB-F81BD2F0BC11}" type="pres">
      <dgm:prSet presAssocID="{24DB1087-9699-465A-9796-7688B34C7B89}" presName="rootText" presStyleLbl="node2" presStyleIdx="1" presStyleCnt="2">
        <dgm:presLayoutVars>
          <dgm:chPref val="3"/>
        </dgm:presLayoutVars>
      </dgm:prSet>
      <dgm:spPr/>
    </dgm:pt>
    <dgm:pt modelId="{450BB032-7ACA-4DC6-BD60-62D9F87099F0}" type="pres">
      <dgm:prSet presAssocID="{24DB1087-9699-465A-9796-7688B34C7B89}" presName="rootConnector" presStyleLbl="node2" presStyleIdx="1" presStyleCnt="2"/>
      <dgm:spPr/>
    </dgm:pt>
    <dgm:pt modelId="{209B44D6-B5D3-43BC-8F3A-E33205F6C54F}" type="pres">
      <dgm:prSet presAssocID="{24DB1087-9699-465A-9796-7688B34C7B89}" presName="hierChild4" presStyleCnt="0"/>
      <dgm:spPr/>
    </dgm:pt>
    <dgm:pt modelId="{909A56F4-0570-4155-9875-6381B56505B4}" type="pres">
      <dgm:prSet presAssocID="{24DB1087-9699-465A-9796-7688B34C7B89}" presName="hierChild5" presStyleCnt="0"/>
      <dgm:spPr/>
    </dgm:pt>
    <dgm:pt modelId="{03106210-FFC4-421B-B2AE-610F71E6A1DF}" type="pres">
      <dgm:prSet presAssocID="{DD662F55-E270-4C16-80A8-D89298DA0917}" presName="hierChild3" presStyleCnt="0"/>
      <dgm:spPr/>
    </dgm:pt>
  </dgm:ptLst>
  <dgm:cxnLst>
    <dgm:cxn modelId="{DAF35A29-3FD8-4CC0-AE17-A47020EEBFD3}" type="presOf" srcId="{9466DBDB-3E63-4738-9131-0F081884BDF3}" destId="{8C8D9DF0-C418-4722-AE8D-F6C9079369B9}" srcOrd="1" destOrd="0" presId="urn:microsoft.com/office/officeart/2009/3/layout/HorizontalOrganizationChart"/>
    <dgm:cxn modelId="{457DF735-E207-4288-905A-4ACD6B57EDBC}" type="presOf" srcId="{65342DA1-838D-40A6-B226-D1D673E9A699}" destId="{222D655A-3851-40A7-ABA5-45411129E76B}" srcOrd="1" destOrd="0" presId="urn:microsoft.com/office/officeart/2009/3/layout/HorizontalOrganizationChart"/>
    <dgm:cxn modelId="{FBF3D438-6077-4DF2-86F4-421DE8CDDBFB}" type="presOf" srcId="{DD662F55-E270-4C16-80A8-D89298DA0917}" destId="{18E11F34-2C78-4628-A688-7D607D77155A}" srcOrd="0" destOrd="0" presId="urn:microsoft.com/office/officeart/2009/3/layout/HorizontalOrganizationChart"/>
    <dgm:cxn modelId="{5DF9743E-8A11-4FFD-B4D0-A804E1DFB93A}" type="presOf" srcId="{507B3CE7-B736-43BA-97C8-9EA53DDA3908}" destId="{261CBDAB-D21E-4A36-9DF6-33AC237F1749}" srcOrd="0" destOrd="0" presId="urn:microsoft.com/office/officeart/2009/3/layout/HorizontalOrganizationChart"/>
    <dgm:cxn modelId="{0BB47C3F-98B6-487B-9C50-193339357A8F}" type="presOf" srcId="{24DB1087-9699-465A-9796-7688B34C7B89}" destId="{450BB032-7ACA-4DC6-BD60-62D9F87099F0}" srcOrd="1" destOrd="0" presId="urn:microsoft.com/office/officeart/2009/3/layout/HorizontalOrganizationChart"/>
    <dgm:cxn modelId="{F49F3E65-EBD8-4842-8E8D-CCF08776F96B}" srcId="{1621CC0E-9B45-47B0-B15A-9C0EE5975C37}" destId="{DD662F55-E270-4C16-80A8-D89298DA0917}" srcOrd="0" destOrd="0" parTransId="{D49CD98F-B362-4AD9-A955-07037E1C88A5}" sibTransId="{98C6C634-4F08-462E-B892-A59244F377B7}"/>
    <dgm:cxn modelId="{A05A3448-5B33-42CA-BC11-674ECB5F2925}" type="presOf" srcId="{9466DBDB-3E63-4738-9131-0F081884BDF3}" destId="{78B81980-A3AB-4E3F-BBD2-FBC340022A4C}" srcOrd="0" destOrd="0" presId="urn:microsoft.com/office/officeart/2009/3/layout/HorizontalOrganizationChart"/>
    <dgm:cxn modelId="{9BB4E158-F290-4A66-8DBC-03C45532885F}" type="presOf" srcId="{B6838F71-C1C3-4686-AFBD-D9F875E77BF2}" destId="{29342A17-E162-4BC6-AFB8-2D74023E8500}" srcOrd="0" destOrd="0" presId="urn:microsoft.com/office/officeart/2009/3/layout/HorizontalOrganizationChart"/>
    <dgm:cxn modelId="{5C25CC7A-7BF0-4E51-92F1-942C586ED72E}" type="presOf" srcId="{1621CC0E-9B45-47B0-B15A-9C0EE5975C37}" destId="{2EC0A9AC-823B-47CD-8AC1-8F9666A35586}" srcOrd="0" destOrd="0" presId="urn:microsoft.com/office/officeart/2009/3/layout/HorizontalOrganizationChart"/>
    <dgm:cxn modelId="{AFA0D381-844D-4895-A2EF-A0D83508E5B1}" srcId="{65342DA1-838D-40A6-B226-D1D673E9A699}" destId="{9466DBDB-3E63-4738-9131-0F081884BDF3}" srcOrd="0" destOrd="0" parTransId="{507B3CE7-B736-43BA-97C8-9EA53DDA3908}" sibTransId="{46D89B61-A9B4-4A1E-A668-964C6A6FD12A}"/>
    <dgm:cxn modelId="{24432F83-AD00-4BBC-9960-17648920439C}" type="presOf" srcId="{DD662F55-E270-4C16-80A8-D89298DA0917}" destId="{22739C56-A1DB-424C-93C0-4C251509D092}" srcOrd="1" destOrd="0" presId="urn:microsoft.com/office/officeart/2009/3/layout/HorizontalOrganizationChart"/>
    <dgm:cxn modelId="{0389A588-5BA2-4F5E-96E9-D3E38876FCF3}" type="presOf" srcId="{65342DA1-838D-40A6-B226-D1D673E9A699}" destId="{81543409-404D-4738-9DEE-841C001F0153}" srcOrd="0" destOrd="0" presId="urn:microsoft.com/office/officeart/2009/3/layout/HorizontalOrganizationChart"/>
    <dgm:cxn modelId="{FAE5E9A4-AFD1-4A7E-AA11-CB7D776FC81F}" srcId="{DD662F55-E270-4C16-80A8-D89298DA0917}" destId="{24DB1087-9699-465A-9796-7688B34C7B89}" srcOrd="1" destOrd="0" parTransId="{3DAE0CFB-37DC-47A3-97E0-DD0E887C0A58}" sibTransId="{CFDB60D2-9376-481A-ACF0-4D6B3043C47E}"/>
    <dgm:cxn modelId="{236ED2BF-A2F4-4B9A-8715-25320B5363DD}" type="presOf" srcId="{24DB1087-9699-465A-9796-7688B34C7B89}" destId="{06F89AD3-3BB5-4884-AEDB-F81BD2F0BC11}" srcOrd="0" destOrd="0" presId="urn:microsoft.com/office/officeart/2009/3/layout/HorizontalOrganizationChart"/>
    <dgm:cxn modelId="{593DE2C7-FCD2-4147-A57B-2273997768D5}" type="presOf" srcId="{3DAE0CFB-37DC-47A3-97E0-DD0E887C0A58}" destId="{5DC2E1F5-0EDE-4BB9-B537-2DD7D79DD612}" srcOrd="0" destOrd="0" presId="urn:microsoft.com/office/officeart/2009/3/layout/HorizontalOrganizationChart"/>
    <dgm:cxn modelId="{3D5AD8E0-8E26-4206-8602-D778EAF75105}" srcId="{DD662F55-E270-4C16-80A8-D89298DA0917}" destId="{65342DA1-838D-40A6-B226-D1D673E9A699}" srcOrd="0" destOrd="0" parTransId="{B6838F71-C1C3-4686-AFBD-D9F875E77BF2}" sibTransId="{79F32AF0-D848-479C-91EE-0ADC34A515E2}"/>
    <dgm:cxn modelId="{24B8AD7C-E809-4199-BD26-770E63FBF831}" type="presParOf" srcId="{2EC0A9AC-823B-47CD-8AC1-8F9666A35586}" destId="{41BED9A3-EC5E-4288-9A5F-54DB1CFE0743}" srcOrd="0" destOrd="0" presId="urn:microsoft.com/office/officeart/2009/3/layout/HorizontalOrganizationChart"/>
    <dgm:cxn modelId="{5EE42EB3-7CED-4084-90D3-0371944F71CA}" type="presParOf" srcId="{41BED9A3-EC5E-4288-9A5F-54DB1CFE0743}" destId="{58E9CC2E-A98E-4EE2-B912-B456CFDDB260}" srcOrd="0" destOrd="0" presId="urn:microsoft.com/office/officeart/2009/3/layout/HorizontalOrganizationChart"/>
    <dgm:cxn modelId="{C5D766FD-69A5-4B70-938A-200F691DEE28}" type="presParOf" srcId="{58E9CC2E-A98E-4EE2-B912-B456CFDDB260}" destId="{18E11F34-2C78-4628-A688-7D607D77155A}" srcOrd="0" destOrd="0" presId="urn:microsoft.com/office/officeart/2009/3/layout/HorizontalOrganizationChart"/>
    <dgm:cxn modelId="{340853EB-76F5-4A79-9D61-6095D8415360}" type="presParOf" srcId="{58E9CC2E-A98E-4EE2-B912-B456CFDDB260}" destId="{22739C56-A1DB-424C-93C0-4C251509D092}" srcOrd="1" destOrd="0" presId="urn:microsoft.com/office/officeart/2009/3/layout/HorizontalOrganizationChart"/>
    <dgm:cxn modelId="{F3EBD21C-641C-45EA-A12A-E79411255C96}" type="presParOf" srcId="{41BED9A3-EC5E-4288-9A5F-54DB1CFE0743}" destId="{C2B2413F-812C-44B6-BF47-CEE8571FE468}" srcOrd="1" destOrd="0" presId="urn:microsoft.com/office/officeart/2009/3/layout/HorizontalOrganizationChart"/>
    <dgm:cxn modelId="{EDDAED20-40F0-45EB-920A-61328A72B3BD}" type="presParOf" srcId="{C2B2413F-812C-44B6-BF47-CEE8571FE468}" destId="{29342A17-E162-4BC6-AFB8-2D74023E8500}" srcOrd="0" destOrd="0" presId="urn:microsoft.com/office/officeart/2009/3/layout/HorizontalOrganizationChart"/>
    <dgm:cxn modelId="{B33A5E81-4F62-4C9B-93E9-2BA0F918E609}" type="presParOf" srcId="{C2B2413F-812C-44B6-BF47-CEE8571FE468}" destId="{1402348E-AE1E-4994-9C9F-0C28A9089800}" srcOrd="1" destOrd="0" presId="urn:microsoft.com/office/officeart/2009/3/layout/HorizontalOrganizationChart"/>
    <dgm:cxn modelId="{9967644C-B0B0-44A1-80AF-BDEFAB5D9F7D}" type="presParOf" srcId="{1402348E-AE1E-4994-9C9F-0C28A9089800}" destId="{11051A4A-D9F4-47F3-A321-A8E5BD2894E7}" srcOrd="0" destOrd="0" presId="urn:microsoft.com/office/officeart/2009/3/layout/HorizontalOrganizationChart"/>
    <dgm:cxn modelId="{B931A288-0DA0-4FA8-9D97-2B88AD32E6A4}" type="presParOf" srcId="{11051A4A-D9F4-47F3-A321-A8E5BD2894E7}" destId="{81543409-404D-4738-9DEE-841C001F0153}" srcOrd="0" destOrd="0" presId="urn:microsoft.com/office/officeart/2009/3/layout/HorizontalOrganizationChart"/>
    <dgm:cxn modelId="{021B40EF-2A5B-4407-A03C-672896D2C1E2}" type="presParOf" srcId="{11051A4A-D9F4-47F3-A321-A8E5BD2894E7}" destId="{222D655A-3851-40A7-ABA5-45411129E76B}" srcOrd="1" destOrd="0" presId="urn:microsoft.com/office/officeart/2009/3/layout/HorizontalOrganizationChart"/>
    <dgm:cxn modelId="{1962117D-414E-4451-A5DB-952EFA3032A7}" type="presParOf" srcId="{1402348E-AE1E-4994-9C9F-0C28A9089800}" destId="{87DED7C9-E420-43DB-92A2-1542DD182D0B}" srcOrd="1" destOrd="0" presId="urn:microsoft.com/office/officeart/2009/3/layout/HorizontalOrganizationChart"/>
    <dgm:cxn modelId="{FA3DEC80-A185-45A7-A6BF-CA9CDA99263E}" type="presParOf" srcId="{87DED7C9-E420-43DB-92A2-1542DD182D0B}" destId="{261CBDAB-D21E-4A36-9DF6-33AC237F1749}" srcOrd="0" destOrd="0" presId="urn:microsoft.com/office/officeart/2009/3/layout/HorizontalOrganizationChart"/>
    <dgm:cxn modelId="{BD471C47-218D-448C-B57B-479D3CB35FDA}" type="presParOf" srcId="{87DED7C9-E420-43DB-92A2-1542DD182D0B}" destId="{559E15E4-8ACF-4431-9783-9C242AAEB5E6}" srcOrd="1" destOrd="0" presId="urn:microsoft.com/office/officeart/2009/3/layout/HorizontalOrganizationChart"/>
    <dgm:cxn modelId="{9B4D8A80-F164-462F-8132-BFCEB3877FE8}" type="presParOf" srcId="{559E15E4-8ACF-4431-9783-9C242AAEB5E6}" destId="{5A15D0CE-9086-47AF-BE65-A3DD5BE9E1BD}" srcOrd="0" destOrd="0" presId="urn:microsoft.com/office/officeart/2009/3/layout/HorizontalOrganizationChart"/>
    <dgm:cxn modelId="{6727542E-F8D0-4149-95F1-F614F7081709}" type="presParOf" srcId="{5A15D0CE-9086-47AF-BE65-A3DD5BE9E1BD}" destId="{78B81980-A3AB-4E3F-BBD2-FBC340022A4C}" srcOrd="0" destOrd="0" presId="urn:microsoft.com/office/officeart/2009/3/layout/HorizontalOrganizationChart"/>
    <dgm:cxn modelId="{3FEF7096-5834-4A44-992D-B272259AE410}" type="presParOf" srcId="{5A15D0CE-9086-47AF-BE65-A3DD5BE9E1BD}" destId="{8C8D9DF0-C418-4722-AE8D-F6C9079369B9}" srcOrd="1" destOrd="0" presId="urn:microsoft.com/office/officeart/2009/3/layout/HorizontalOrganizationChart"/>
    <dgm:cxn modelId="{2B70A576-5B12-4EFE-825F-1F970795CECC}" type="presParOf" srcId="{559E15E4-8ACF-4431-9783-9C242AAEB5E6}" destId="{9957A418-6CE8-479F-954E-0CCF36B2A177}" srcOrd="1" destOrd="0" presId="urn:microsoft.com/office/officeart/2009/3/layout/HorizontalOrganizationChart"/>
    <dgm:cxn modelId="{E16362BB-CB93-4E9B-BCE3-F36FF6C7ECDF}" type="presParOf" srcId="{559E15E4-8ACF-4431-9783-9C242AAEB5E6}" destId="{DE9347C4-F9AC-4F44-BA06-AA546A97EE10}" srcOrd="2" destOrd="0" presId="urn:microsoft.com/office/officeart/2009/3/layout/HorizontalOrganizationChart"/>
    <dgm:cxn modelId="{3DD23BFC-64AE-4780-A973-380CB4E5D5FF}" type="presParOf" srcId="{1402348E-AE1E-4994-9C9F-0C28A9089800}" destId="{39FCBC26-E228-4E91-A860-AF33B251B676}" srcOrd="2" destOrd="0" presId="urn:microsoft.com/office/officeart/2009/3/layout/HorizontalOrganizationChart"/>
    <dgm:cxn modelId="{67B8BD21-D6CA-467D-8801-17AFAB274C0F}" type="presParOf" srcId="{C2B2413F-812C-44B6-BF47-CEE8571FE468}" destId="{5DC2E1F5-0EDE-4BB9-B537-2DD7D79DD612}" srcOrd="2" destOrd="0" presId="urn:microsoft.com/office/officeart/2009/3/layout/HorizontalOrganizationChart"/>
    <dgm:cxn modelId="{44B0AE5A-77E5-409E-B7FB-6D6D8F181F54}" type="presParOf" srcId="{C2B2413F-812C-44B6-BF47-CEE8571FE468}" destId="{AF3BC483-7891-4B4C-B97F-8903B0F0E3BE}" srcOrd="3" destOrd="0" presId="urn:microsoft.com/office/officeart/2009/3/layout/HorizontalOrganizationChart"/>
    <dgm:cxn modelId="{0ABAAE8B-BB52-4084-AFE6-10030A2F8AE0}" type="presParOf" srcId="{AF3BC483-7891-4B4C-B97F-8903B0F0E3BE}" destId="{23D9FBFF-2237-4034-B759-53389A70385F}" srcOrd="0" destOrd="0" presId="urn:microsoft.com/office/officeart/2009/3/layout/HorizontalOrganizationChart"/>
    <dgm:cxn modelId="{43D9D080-4D00-436E-BB42-0FCBD664ADBE}" type="presParOf" srcId="{23D9FBFF-2237-4034-B759-53389A70385F}" destId="{06F89AD3-3BB5-4884-AEDB-F81BD2F0BC11}" srcOrd="0" destOrd="0" presId="urn:microsoft.com/office/officeart/2009/3/layout/HorizontalOrganizationChart"/>
    <dgm:cxn modelId="{19BFC2E7-D2D1-4C57-AA95-B4E2439B3659}" type="presParOf" srcId="{23D9FBFF-2237-4034-B759-53389A70385F}" destId="{450BB032-7ACA-4DC6-BD60-62D9F87099F0}" srcOrd="1" destOrd="0" presId="urn:microsoft.com/office/officeart/2009/3/layout/HorizontalOrganizationChart"/>
    <dgm:cxn modelId="{7A8A9C12-E112-4D2D-9FFC-239A3F82A239}" type="presParOf" srcId="{AF3BC483-7891-4B4C-B97F-8903B0F0E3BE}" destId="{209B44D6-B5D3-43BC-8F3A-E33205F6C54F}" srcOrd="1" destOrd="0" presId="urn:microsoft.com/office/officeart/2009/3/layout/HorizontalOrganizationChart"/>
    <dgm:cxn modelId="{01B905A4-A184-4D02-9613-0B22BFE51D85}" type="presParOf" srcId="{AF3BC483-7891-4B4C-B97F-8903B0F0E3BE}" destId="{909A56F4-0570-4155-9875-6381B56505B4}" srcOrd="2" destOrd="0" presId="urn:microsoft.com/office/officeart/2009/3/layout/HorizontalOrganizationChart"/>
    <dgm:cxn modelId="{04FAAB52-3BAB-4F09-90D9-976A91C5C83D}" type="presParOf" srcId="{41BED9A3-EC5E-4288-9A5F-54DB1CFE0743}" destId="{03106210-FFC4-421B-B2AE-610F71E6A1D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4C80BA4-86A9-47E6-A8EE-C77A2EC5B0CD}" type="doc">
      <dgm:prSet loTypeId="urn:microsoft.com/office/officeart/2005/8/layout/hList9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80F547-C3C8-40FA-8159-A7C9192E7DC3}">
      <dgm:prSet phldrT="[Text]"/>
      <dgm:spPr/>
      <dgm:t>
        <a:bodyPr/>
        <a:lstStyle/>
        <a:p>
          <a:r>
            <a:rPr lang="en-US" dirty="0">
              <a:latin typeface="Barlow" panose="00000500000000000000" pitchFamily="2" charset="0"/>
            </a:rPr>
            <a:t>Thread</a:t>
          </a:r>
        </a:p>
      </dgm:t>
    </dgm:pt>
    <dgm:pt modelId="{6F3C9332-4C22-4834-ACBA-7A6183453B2D}" type="parTrans" cxnId="{4A3B1627-DEEC-4F8C-AC85-9CC39F772840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49E5135D-FB31-4D39-9795-C84F6A28F012}" type="sibTrans" cxnId="{4A3B1627-DEEC-4F8C-AC85-9CC39F772840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8E4F0A74-47EA-4766-B129-7B8972337449}">
      <dgm:prSet phldrT="[Text]"/>
      <dgm:spPr/>
      <dgm:t>
        <a:bodyPr/>
        <a:lstStyle/>
        <a:p>
          <a:r>
            <a:rPr lang="en-US" dirty="0">
              <a:latin typeface="Barlow" panose="00000500000000000000" pitchFamily="2" charset="0"/>
            </a:rPr>
            <a:t>Class</a:t>
          </a:r>
        </a:p>
      </dgm:t>
    </dgm:pt>
    <dgm:pt modelId="{39CF6071-A5B8-40AE-9088-2B3D993217FE}" type="parTrans" cxnId="{7B3516EA-AF7D-4D5E-9008-9F790DA0FE02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B0DB135E-6731-4AED-B65A-4F1151766C4F}" type="sibTrans" cxnId="{7B3516EA-AF7D-4D5E-9008-9F790DA0FE02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9D4777E6-6F6E-4F31-BC43-2D7D83BFEB1E}">
      <dgm:prSet phldrT="[Text]"/>
      <dgm:spPr/>
      <dgm:t>
        <a:bodyPr/>
        <a:lstStyle/>
        <a:p>
          <a:r>
            <a:rPr lang="en-US" dirty="0">
              <a:latin typeface="Barlow" panose="00000500000000000000" pitchFamily="2" charset="0"/>
            </a:rPr>
            <a:t>extends</a:t>
          </a:r>
        </a:p>
      </dgm:t>
    </dgm:pt>
    <dgm:pt modelId="{AE0F55FA-E2FF-4365-8366-D365A82388E7}" type="parTrans" cxnId="{83340646-6DDE-4E78-99DC-FB0F65237F33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546EA24F-1489-496A-A37A-F6A24A28A705}" type="sibTrans" cxnId="{83340646-6DDE-4E78-99DC-FB0F65237F33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FF62C20F-1825-4BBD-AE93-12628ADBC484}">
      <dgm:prSet phldrT="[Text]"/>
      <dgm:spPr/>
      <dgm:t>
        <a:bodyPr/>
        <a:lstStyle/>
        <a:p>
          <a:r>
            <a:rPr lang="en-US" dirty="0">
              <a:latin typeface="Barlow" panose="00000500000000000000" pitchFamily="2" charset="0"/>
            </a:rPr>
            <a:t>Runnable</a:t>
          </a:r>
        </a:p>
      </dgm:t>
    </dgm:pt>
    <dgm:pt modelId="{0D38AE94-4E65-4AD2-89C0-BF80D86E9F74}" type="parTrans" cxnId="{466B0C35-5704-45DE-90DF-52C557CCF340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3A742F4F-143E-48B7-AD42-FB563C15BEF6}" type="sibTrans" cxnId="{466B0C35-5704-45DE-90DF-52C557CCF340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F84A8088-E5F5-4263-8C51-7BE9C39F3C42}">
      <dgm:prSet phldrT="[Text]"/>
      <dgm:spPr/>
      <dgm:t>
        <a:bodyPr/>
        <a:lstStyle/>
        <a:p>
          <a:r>
            <a:rPr lang="en-US" dirty="0">
              <a:latin typeface="Barlow" panose="00000500000000000000" pitchFamily="2" charset="0"/>
            </a:rPr>
            <a:t>Interface</a:t>
          </a:r>
        </a:p>
      </dgm:t>
    </dgm:pt>
    <dgm:pt modelId="{AD4191D1-61C1-4FCE-A4DB-329D826E78DA}" type="parTrans" cxnId="{6D8262EF-045E-45BB-9571-01196EB6A306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793ECCFE-22D6-43C1-9FD2-44370B952AFB}" type="sibTrans" cxnId="{6D8262EF-045E-45BB-9571-01196EB6A306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ECBF8FAF-D25D-48AE-A6F7-02DC82203D12}">
      <dgm:prSet phldrT="[Text]"/>
      <dgm:spPr/>
      <dgm:t>
        <a:bodyPr/>
        <a:lstStyle/>
        <a:p>
          <a:r>
            <a:rPr lang="en-US" dirty="0">
              <a:latin typeface="Barlow" panose="00000500000000000000" pitchFamily="2" charset="0"/>
            </a:rPr>
            <a:t>implements</a:t>
          </a:r>
        </a:p>
      </dgm:t>
    </dgm:pt>
    <dgm:pt modelId="{0C57F8B5-C7CE-46EA-A238-5F0B77E70351}" type="parTrans" cxnId="{9CC6C5EB-DAB5-43BC-A1BA-1CB7147BEDFF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51C0540F-1657-4060-8D3C-5DEE7B97EDB7}" type="sibTrans" cxnId="{9CC6C5EB-DAB5-43BC-A1BA-1CB7147BEDFF}">
      <dgm:prSet/>
      <dgm:spPr/>
      <dgm:t>
        <a:bodyPr/>
        <a:lstStyle/>
        <a:p>
          <a:endParaRPr lang="en-US">
            <a:latin typeface="Barlow" panose="00000500000000000000" pitchFamily="2" charset="0"/>
          </a:endParaRPr>
        </a:p>
      </dgm:t>
    </dgm:pt>
    <dgm:pt modelId="{1DAB645C-D543-4B7E-8D1B-0A0343E5F6C8}" type="pres">
      <dgm:prSet presAssocID="{64C80BA4-86A9-47E6-A8EE-C77A2EC5B0CD}" presName="list" presStyleCnt="0">
        <dgm:presLayoutVars>
          <dgm:dir/>
          <dgm:animLvl val="lvl"/>
        </dgm:presLayoutVars>
      </dgm:prSet>
      <dgm:spPr/>
    </dgm:pt>
    <dgm:pt modelId="{5CB8159C-C520-4F7A-A119-A0F342D54CD5}" type="pres">
      <dgm:prSet presAssocID="{6380F547-C3C8-40FA-8159-A7C9192E7DC3}" presName="posSpace" presStyleCnt="0"/>
      <dgm:spPr/>
    </dgm:pt>
    <dgm:pt modelId="{F0F6216E-031B-4A6E-A066-C2505B566027}" type="pres">
      <dgm:prSet presAssocID="{6380F547-C3C8-40FA-8159-A7C9192E7DC3}" presName="vertFlow" presStyleCnt="0"/>
      <dgm:spPr/>
    </dgm:pt>
    <dgm:pt modelId="{7C875482-9EEA-40E9-AFFC-DA29670E47EB}" type="pres">
      <dgm:prSet presAssocID="{6380F547-C3C8-40FA-8159-A7C9192E7DC3}" presName="topSpace" presStyleCnt="0"/>
      <dgm:spPr/>
    </dgm:pt>
    <dgm:pt modelId="{929C8CE3-AADB-44D2-89A8-C62887339AD9}" type="pres">
      <dgm:prSet presAssocID="{6380F547-C3C8-40FA-8159-A7C9192E7DC3}" presName="firstComp" presStyleCnt="0"/>
      <dgm:spPr/>
    </dgm:pt>
    <dgm:pt modelId="{C7551464-0EBD-43BB-97E1-794760B808EA}" type="pres">
      <dgm:prSet presAssocID="{6380F547-C3C8-40FA-8159-A7C9192E7DC3}" presName="firstChild" presStyleLbl="bgAccFollowNode1" presStyleIdx="0" presStyleCnt="4"/>
      <dgm:spPr/>
    </dgm:pt>
    <dgm:pt modelId="{61ACC1C5-F556-4197-B28F-176D12FF70E5}" type="pres">
      <dgm:prSet presAssocID="{6380F547-C3C8-40FA-8159-A7C9192E7DC3}" presName="firstChildTx" presStyleLbl="bgAccFollowNode1" presStyleIdx="0" presStyleCnt="4">
        <dgm:presLayoutVars>
          <dgm:bulletEnabled val="1"/>
        </dgm:presLayoutVars>
      </dgm:prSet>
      <dgm:spPr/>
    </dgm:pt>
    <dgm:pt modelId="{E11EB080-3D6A-4B5D-BA07-BEF74BBF1933}" type="pres">
      <dgm:prSet presAssocID="{9D4777E6-6F6E-4F31-BC43-2D7D83BFEB1E}" presName="comp" presStyleCnt="0"/>
      <dgm:spPr/>
    </dgm:pt>
    <dgm:pt modelId="{602674F8-C979-4BE8-B2B9-6615BB808747}" type="pres">
      <dgm:prSet presAssocID="{9D4777E6-6F6E-4F31-BC43-2D7D83BFEB1E}" presName="child" presStyleLbl="bgAccFollowNode1" presStyleIdx="1" presStyleCnt="4"/>
      <dgm:spPr/>
    </dgm:pt>
    <dgm:pt modelId="{8070F7AB-DF65-4BDE-8E6A-E0C3DD90E5EF}" type="pres">
      <dgm:prSet presAssocID="{9D4777E6-6F6E-4F31-BC43-2D7D83BFEB1E}" presName="childTx" presStyleLbl="bgAccFollowNode1" presStyleIdx="1" presStyleCnt="4">
        <dgm:presLayoutVars>
          <dgm:bulletEnabled val="1"/>
        </dgm:presLayoutVars>
      </dgm:prSet>
      <dgm:spPr/>
    </dgm:pt>
    <dgm:pt modelId="{782E1F71-CA79-4423-B8C7-CEC8519B7932}" type="pres">
      <dgm:prSet presAssocID="{6380F547-C3C8-40FA-8159-A7C9192E7DC3}" presName="negSpace" presStyleCnt="0"/>
      <dgm:spPr/>
    </dgm:pt>
    <dgm:pt modelId="{B2AEAA13-1D12-4B3C-9C3C-492810B7C3F2}" type="pres">
      <dgm:prSet presAssocID="{6380F547-C3C8-40FA-8159-A7C9192E7DC3}" presName="circle" presStyleLbl="node1" presStyleIdx="0" presStyleCnt="2"/>
      <dgm:spPr/>
    </dgm:pt>
    <dgm:pt modelId="{2F103A9D-D228-4011-9E44-78D99486B5F4}" type="pres">
      <dgm:prSet presAssocID="{49E5135D-FB31-4D39-9795-C84F6A28F012}" presName="transSpace" presStyleCnt="0"/>
      <dgm:spPr/>
    </dgm:pt>
    <dgm:pt modelId="{620B6D22-7E26-4B35-8602-C975567A5F67}" type="pres">
      <dgm:prSet presAssocID="{FF62C20F-1825-4BBD-AE93-12628ADBC484}" presName="posSpace" presStyleCnt="0"/>
      <dgm:spPr/>
    </dgm:pt>
    <dgm:pt modelId="{8BD4A5BB-F6B0-4C06-950F-ECF1D9B048AE}" type="pres">
      <dgm:prSet presAssocID="{FF62C20F-1825-4BBD-AE93-12628ADBC484}" presName="vertFlow" presStyleCnt="0"/>
      <dgm:spPr/>
    </dgm:pt>
    <dgm:pt modelId="{AFCEDC3A-7D0F-48F1-BB25-7A0572E09342}" type="pres">
      <dgm:prSet presAssocID="{FF62C20F-1825-4BBD-AE93-12628ADBC484}" presName="topSpace" presStyleCnt="0"/>
      <dgm:spPr/>
    </dgm:pt>
    <dgm:pt modelId="{0375A190-241A-4781-B496-21DF5F813911}" type="pres">
      <dgm:prSet presAssocID="{FF62C20F-1825-4BBD-AE93-12628ADBC484}" presName="firstComp" presStyleCnt="0"/>
      <dgm:spPr/>
    </dgm:pt>
    <dgm:pt modelId="{77512F60-88FF-48BE-9192-59EB50C3A44E}" type="pres">
      <dgm:prSet presAssocID="{FF62C20F-1825-4BBD-AE93-12628ADBC484}" presName="firstChild" presStyleLbl="bgAccFollowNode1" presStyleIdx="2" presStyleCnt="4"/>
      <dgm:spPr/>
    </dgm:pt>
    <dgm:pt modelId="{43F966D4-C1D4-495C-BA44-23784758254A}" type="pres">
      <dgm:prSet presAssocID="{FF62C20F-1825-4BBD-AE93-12628ADBC484}" presName="firstChildTx" presStyleLbl="bgAccFollowNode1" presStyleIdx="2" presStyleCnt="4">
        <dgm:presLayoutVars>
          <dgm:bulletEnabled val="1"/>
        </dgm:presLayoutVars>
      </dgm:prSet>
      <dgm:spPr/>
    </dgm:pt>
    <dgm:pt modelId="{F85E17D3-6B0A-4C7F-9E42-4499E5B92118}" type="pres">
      <dgm:prSet presAssocID="{ECBF8FAF-D25D-48AE-A6F7-02DC82203D12}" presName="comp" presStyleCnt="0"/>
      <dgm:spPr/>
    </dgm:pt>
    <dgm:pt modelId="{CC770572-D464-4635-AE66-B91766709343}" type="pres">
      <dgm:prSet presAssocID="{ECBF8FAF-D25D-48AE-A6F7-02DC82203D12}" presName="child" presStyleLbl="bgAccFollowNode1" presStyleIdx="3" presStyleCnt="4"/>
      <dgm:spPr/>
    </dgm:pt>
    <dgm:pt modelId="{D1A4DE00-EEC6-4A90-B8A9-482310FD82EB}" type="pres">
      <dgm:prSet presAssocID="{ECBF8FAF-D25D-48AE-A6F7-02DC82203D12}" presName="childTx" presStyleLbl="bgAccFollowNode1" presStyleIdx="3" presStyleCnt="4">
        <dgm:presLayoutVars>
          <dgm:bulletEnabled val="1"/>
        </dgm:presLayoutVars>
      </dgm:prSet>
      <dgm:spPr/>
    </dgm:pt>
    <dgm:pt modelId="{617565D0-7316-4A29-9C79-0F9E359C80BF}" type="pres">
      <dgm:prSet presAssocID="{FF62C20F-1825-4BBD-AE93-12628ADBC484}" presName="negSpace" presStyleCnt="0"/>
      <dgm:spPr/>
    </dgm:pt>
    <dgm:pt modelId="{D552EA48-7782-45CA-807D-92A88C033B20}" type="pres">
      <dgm:prSet presAssocID="{FF62C20F-1825-4BBD-AE93-12628ADBC484}" presName="circle" presStyleLbl="node1" presStyleIdx="1" presStyleCnt="2"/>
      <dgm:spPr/>
    </dgm:pt>
  </dgm:ptLst>
  <dgm:cxnLst>
    <dgm:cxn modelId="{18431406-D175-4E30-98B7-E06A55F865B0}" type="presOf" srcId="{F84A8088-E5F5-4263-8C51-7BE9C39F3C42}" destId="{43F966D4-C1D4-495C-BA44-23784758254A}" srcOrd="1" destOrd="0" presId="urn:microsoft.com/office/officeart/2005/8/layout/hList9"/>
    <dgm:cxn modelId="{4A3B1627-DEEC-4F8C-AC85-9CC39F772840}" srcId="{64C80BA4-86A9-47E6-A8EE-C77A2EC5B0CD}" destId="{6380F547-C3C8-40FA-8159-A7C9192E7DC3}" srcOrd="0" destOrd="0" parTransId="{6F3C9332-4C22-4834-ACBA-7A6183453B2D}" sibTransId="{49E5135D-FB31-4D39-9795-C84F6A28F012}"/>
    <dgm:cxn modelId="{466B0C35-5704-45DE-90DF-52C557CCF340}" srcId="{64C80BA4-86A9-47E6-A8EE-C77A2EC5B0CD}" destId="{FF62C20F-1825-4BBD-AE93-12628ADBC484}" srcOrd="1" destOrd="0" parTransId="{0D38AE94-4E65-4AD2-89C0-BF80D86E9F74}" sibTransId="{3A742F4F-143E-48B7-AD42-FB563C15BEF6}"/>
    <dgm:cxn modelId="{9FB7285C-B7CF-4101-897C-E80263B53832}" type="presOf" srcId="{FF62C20F-1825-4BBD-AE93-12628ADBC484}" destId="{D552EA48-7782-45CA-807D-92A88C033B20}" srcOrd="0" destOrd="0" presId="urn:microsoft.com/office/officeart/2005/8/layout/hList9"/>
    <dgm:cxn modelId="{83340646-6DDE-4E78-99DC-FB0F65237F33}" srcId="{6380F547-C3C8-40FA-8159-A7C9192E7DC3}" destId="{9D4777E6-6F6E-4F31-BC43-2D7D83BFEB1E}" srcOrd="1" destOrd="0" parTransId="{AE0F55FA-E2FF-4365-8366-D365A82388E7}" sibTransId="{546EA24F-1489-496A-A37A-F6A24A28A705}"/>
    <dgm:cxn modelId="{EEB81174-7E07-47BA-B2CD-00FCC54E003E}" type="presOf" srcId="{64C80BA4-86A9-47E6-A8EE-C77A2EC5B0CD}" destId="{1DAB645C-D543-4B7E-8D1B-0A0343E5F6C8}" srcOrd="0" destOrd="0" presId="urn:microsoft.com/office/officeart/2005/8/layout/hList9"/>
    <dgm:cxn modelId="{9E8AF277-9AB3-4887-B9B8-BD14B72855D7}" type="presOf" srcId="{6380F547-C3C8-40FA-8159-A7C9192E7DC3}" destId="{B2AEAA13-1D12-4B3C-9C3C-492810B7C3F2}" srcOrd="0" destOrd="0" presId="urn:microsoft.com/office/officeart/2005/8/layout/hList9"/>
    <dgm:cxn modelId="{FD8BC778-349E-4E93-B02C-6300D8C9DA0A}" type="presOf" srcId="{9D4777E6-6F6E-4F31-BC43-2D7D83BFEB1E}" destId="{602674F8-C979-4BE8-B2B9-6615BB808747}" srcOrd="0" destOrd="0" presId="urn:microsoft.com/office/officeart/2005/8/layout/hList9"/>
    <dgm:cxn modelId="{74E80C98-9FD7-4BFB-9AC4-F49B17887353}" type="presOf" srcId="{8E4F0A74-47EA-4766-B129-7B8972337449}" destId="{C7551464-0EBD-43BB-97E1-794760B808EA}" srcOrd="0" destOrd="0" presId="urn:microsoft.com/office/officeart/2005/8/layout/hList9"/>
    <dgm:cxn modelId="{F40A01A0-4C38-46BE-A485-F5006B731AF5}" type="presOf" srcId="{8E4F0A74-47EA-4766-B129-7B8972337449}" destId="{61ACC1C5-F556-4197-B28F-176D12FF70E5}" srcOrd="1" destOrd="0" presId="urn:microsoft.com/office/officeart/2005/8/layout/hList9"/>
    <dgm:cxn modelId="{7B3516EA-AF7D-4D5E-9008-9F790DA0FE02}" srcId="{6380F547-C3C8-40FA-8159-A7C9192E7DC3}" destId="{8E4F0A74-47EA-4766-B129-7B8972337449}" srcOrd="0" destOrd="0" parTransId="{39CF6071-A5B8-40AE-9088-2B3D993217FE}" sibTransId="{B0DB135E-6731-4AED-B65A-4F1151766C4F}"/>
    <dgm:cxn modelId="{9CC6C5EB-DAB5-43BC-A1BA-1CB7147BEDFF}" srcId="{FF62C20F-1825-4BBD-AE93-12628ADBC484}" destId="{ECBF8FAF-D25D-48AE-A6F7-02DC82203D12}" srcOrd="1" destOrd="0" parTransId="{0C57F8B5-C7CE-46EA-A238-5F0B77E70351}" sibTransId="{51C0540F-1657-4060-8D3C-5DEE7B97EDB7}"/>
    <dgm:cxn modelId="{6D8262EF-045E-45BB-9571-01196EB6A306}" srcId="{FF62C20F-1825-4BBD-AE93-12628ADBC484}" destId="{F84A8088-E5F5-4263-8C51-7BE9C39F3C42}" srcOrd="0" destOrd="0" parTransId="{AD4191D1-61C1-4FCE-A4DB-329D826E78DA}" sibTransId="{793ECCFE-22D6-43C1-9FD2-44370B952AFB}"/>
    <dgm:cxn modelId="{8BD89CF1-6A60-4785-B058-A79BA9925F1D}" type="presOf" srcId="{9D4777E6-6F6E-4F31-BC43-2D7D83BFEB1E}" destId="{8070F7AB-DF65-4BDE-8E6A-E0C3DD90E5EF}" srcOrd="1" destOrd="0" presId="urn:microsoft.com/office/officeart/2005/8/layout/hList9"/>
    <dgm:cxn modelId="{95B63FF8-8FA0-430C-BA3A-D3638B89070A}" type="presOf" srcId="{ECBF8FAF-D25D-48AE-A6F7-02DC82203D12}" destId="{D1A4DE00-EEC6-4A90-B8A9-482310FD82EB}" srcOrd="1" destOrd="0" presId="urn:microsoft.com/office/officeart/2005/8/layout/hList9"/>
    <dgm:cxn modelId="{AFE1D6FD-306D-43AD-93A7-66AC1D6E3353}" type="presOf" srcId="{ECBF8FAF-D25D-48AE-A6F7-02DC82203D12}" destId="{CC770572-D464-4635-AE66-B91766709343}" srcOrd="0" destOrd="0" presId="urn:microsoft.com/office/officeart/2005/8/layout/hList9"/>
    <dgm:cxn modelId="{1ECE5DFF-C8E2-4B26-84C9-7D0FB8A8784F}" type="presOf" srcId="{F84A8088-E5F5-4263-8C51-7BE9C39F3C42}" destId="{77512F60-88FF-48BE-9192-59EB50C3A44E}" srcOrd="0" destOrd="0" presId="urn:microsoft.com/office/officeart/2005/8/layout/hList9"/>
    <dgm:cxn modelId="{8AD44183-DF5A-446A-8EDA-6B087C6A217A}" type="presParOf" srcId="{1DAB645C-D543-4B7E-8D1B-0A0343E5F6C8}" destId="{5CB8159C-C520-4F7A-A119-A0F342D54CD5}" srcOrd="0" destOrd="0" presId="urn:microsoft.com/office/officeart/2005/8/layout/hList9"/>
    <dgm:cxn modelId="{11C88020-38F4-4BBF-ABB1-A9C9999D931C}" type="presParOf" srcId="{1DAB645C-D543-4B7E-8D1B-0A0343E5F6C8}" destId="{F0F6216E-031B-4A6E-A066-C2505B566027}" srcOrd="1" destOrd="0" presId="urn:microsoft.com/office/officeart/2005/8/layout/hList9"/>
    <dgm:cxn modelId="{757EAE71-10F0-4D32-8A72-E2F67C7378B4}" type="presParOf" srcId="{F0F6216E-031B-4A6E-A066-C2505B566027}" destId="{7C875482-9EEA-40E9-AFFC-DA29670E47EB}" srcOrd="0" destOrd="0" presId="urn:microsoft.com/office/officeart/2005/8/layout/hList9"/>
    <dgm:cxn modelId="{05663EE5-4525-45E8-9767-5ED8F9CCCDFF}" type="presParOf" srcId="{F0F6216E-031B-4A6E-A066-C2505B566027}" destId="{929C8CE3-AADB-44D2-89A8-C62887339AD9}" srcOrd="1" destOrd="0" presId="urn:microsoft.com/office/officeart/2005/8/layout/hList9"/>
    <dgm:cxn modelId="{918C270A-933E-44E5-BB81-37FBA226142A}" type="presParOf" srcId="{929C8CE3-AADB-44D2-89A8-C62887339AD9}" destId="{C7551464-0EBD-43BB-97E1-794760B808EA}" srcOrd="0" destOrd="0" presId="urn:microsoft.com/office/officeart/2005/8/layout/hList9"/>
    <dgm:cxn modelId="{070370E9-88D4-428C-B5E8-FC1EC04D3453}" type="presParOf" srcId="{929C8CE3-AADB-44D2-89A8-C62887339AD9}" destId="{61ACC1C5-F556-4197-B28F-176D12FF70E5}" srcOrd="1" destOrd="0" presId="urn:microsoft.com/office/officeart/2005/8/layout/hList9"/>
    <dgm:cxn modelId="{F42C096E-E5F9-4315-A4CB-0DBB8E57344F}" type="presParOf" srcId="{F0F6216E-031B-4A6E-A066-C2505B566027}" destId="{E11EB080-3D6A-4B5D-BA07-BEF74BBF1933}" srcOrd="2" destOrd="0" presId="urn:microsoft.com/office/officeart/2005/8/layout/hList9"/>
    <dgm:cxn modelId="{3E8701EE-218F-4D2E-B9B8-5E552E29CAEA}" type="presParOf" srcId="{E11EB080-3D6A-4B5D-BA07-BEF74BBF1933}" destId="{602674F8-C979-4BE8-B2B9-6615BB808747}" srcOrd="0" destOrd="0" presId="urn:microsoft.com/office/officeart/2005/8/layout/hList9"/>
    <dgm:cxn modelId="{3C9FE755-AB2D-48A4-9A19-825C336AD35D}" type="presParOf" srcId="{E11EB080-3D6A-4B5D-BA07-BEF74BBF1933}" destId="{8070F7AB-DF65-4BDE-8E6A-E0C3DD90E5EF}" srcOrd="1" destOrd="0" presId="urn:microsoft.com/office/officeart/2005/8/layout/hList9"/>
    <dgm:cxn modelId="{912D2B75-B98F-4A63-B895-24772602F5CF}" type="presParOf" srcId="{1DAB645C-D543-4B7E-8D1B-0A0343E5F6C8}" destId="{782E1F71-CA79-4423-B8C7-CEC8519B7932}" srcOrd="2" destOrd="0" presId="urn:microsoft.com/office/officeart/2005/8/layout/hList9"/>
    <dgm:cxn modelId="{DB8CD29F-39BF-473F-AD8E-EB0EC8E74C46}" type="presParOf" srcId="{1DAB645C-D543-4B7E-8D1B-0A0343E5F6C8}" destId="{B2AEAA13-1D12-4B3C-9C3C-492810B7C3F2}" srcOrd="3" destOrd="0" presId="urn:microsoft.com/office/officeart/2005/8/layout/hList9"/>
    <dgm:cxn modelId="{487E1A99-CBC3-4697-B3B4-51613DD54C5D}" type="presParOf" srcId="{1DAB645C-D543-4B7E-8D1B-0A0343E5F6C8}" destId="{2F103A9D-D228-4011-9E44-78D99486B5F4}" srcOrd="4" destOrd="0" presId="urn:microsoft.com/office/officeart/2005/8/layout/hList9"/>
    <dgm:cxn modelId="{F83166C5-69A6-4821-BBB7-A78A43CAAE12}" type="presParOf" srcId="{1DAB645C-D543-4B7E-8D1B-0A0343E5F6C8}" destId="{620B6D22-7E26-4B35-8602-C975567A5F67}" srcOrd="5" destOrd="0" presId="urn:microsoft.com/office/officeart/2005/8/layout/hList9"/>
    <dgm:cxn modelId="{FA0A3ED4-F8EE-4B66-8B1D-979FB0963902}" type="presParOf" srcId="{1DAB645C-D543-4B7E-8D1B-0A0343E5F6C8}" destId="{8BD4A5BB-F6B0-4C06-950F-ECF1D9B048AE}" srcOrd="6" destOrd="0" presId="urn:microsoft.com/office/officeart/2005/8/layout/hList9"/>
    <dgm:cxn modelId="{6144FE53-0135-482E-839A-79E11D42DB33}" type="presParOf" srcId="{8BD4A5BB-F6B0-4C06-950F-ECF1D9B048AE}" destId="{AFCEDC3A-7D0F-48F1-BB25-7A0572E09342}" srcOrd="0" destOrd="0" presId="urn:microsoft.com/office/officeart/2005/8/layout/hList9"/>
    <dgm:cxn modelId="{ADE44D10-D70A-4EA7-A633-4FD9581544D4}" type="presParOf" srcId="{8BD4A5BB-F6B0-4C06-950F-ECF1D9B048AE}" destId="{0375A190-241A-4781-B496-21DF5F813911}" srcOrd="1" destOrd="0" presId="urn:microsoft.com/office/officeart/2005/8/layout/hList9"/>
    <dgm:cxn modelId="{B31FF099-7D7E-4DA4-B21A-633B67FB2D10}" type="presParOf" srcId="{0375A190-241A-4781-B496-21DF5F813911}" destId="{77512F60-88FF-48BE-9192-59EB50C3A44E}" srcOrd="0" destOrd="0" presId="urn:microsoft.com/office/officeart/2005/8/layout/hList9"/>
    <dgm:cxn modelId="{CA89AF9C-FEE9-4EB0-A280-90641A3F3920}" type="presParOf" srcId="{0375A190-241A-4781-B496-21DF5F813911}" destId="{43F966D4-C1D4-495C-BA44-23784758254A}" srcOrd="1" destOrd="0" presId="urn:microsoft.com/office/officeart/2005/8/layout/hList9"/>
    <dgm:cxn modelId="{2EC0F3E3-8CB0-4FBB-9DE5-43C03D834377}" type="presParOf" srcId="{8BD4A5BB-F6B0-4C06-950F-ECF1D9B048AE}" destId="{F85E17D3-6B0A-4C7F-9E42-4499E5B92118}" srcOrd="2" destOrd="0" presId="urn:microsoft.com/office/officeart/2005/8/layout/hList9"/>
    <dgm:cxn modelId="{001E4878-417F-4716-8117-B4EF73A7B672}" type="presParOf" srcId="{F85E17D3-6B0A-4C7F-9E42-4499E5B92118}" destId="{CC770572-D464-4635-AE66-B91766709343}" srcOrd="0" destOrd="0" presId="urn:microsoft.com/office/officeart/2005/8/layout/hList9"/>
    <dgm:cxn modelId="{A3218123-9962-47D0-888B-F064189B9C2A}" type="presParOf" srcId="{F85E17D3-6B0A-4C7F-9E42-4499E5B92118}" destId="{D1A4DE00-EEC6-4A90-B8A9-482310FD82EB}" srcOrd="1" destOrd="0" presId="urn:microsoft.com/office/officeart/2005/8/layout/hList9"/>
    <dgm:cxn modelId="{8DB5467F-0964-47CD-9E41-4E6A2FAB52CF}" type="presParOf" srcId="{1DAB645C-D543-4B7E-8D1B-0A0343E5F6C8}" destId="{617565D0-7316-4A29-9C79-0F9E359C80BF}" srcOrd="7" destOrd="0" presId="urn:microsoft.com/office/officeart/2005/8/layout/hList9"/>
    <dgm:cxn modelId="{227D68F9-F78D-492A-85C7-7F982B64DABD}" type="presParOf" srcId="{1DAB645C-D543-4B7E-8D1B-0A0343E5F6C8}" destId="{D552EA48-7782-45CA-807D-92A88C033B20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07435-0484-46C9-9499-16B62D958D6B}">
      <dsp:nvSpPr>
        <dsp:cNvPr id="0" name=""/>
        <dsp:cNvSpPr/>
      </dsp:nvSpPr>
      <dsp:spPr>
        <a:xfrm>
          <a:off x="0" y="0"/>
          <a:ext cx="11750675" cy="1378743"/>
        </a:xfrm>
        <a:prstGeom prst="rect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300" kern="1200" dirty="0">
              <a:solidFill>
                <a:srgbClr val="FFFF00"/>
              </a:solidFill>
            </a:rPr>
            <a:t>Concepts</a:t>
          </a:r>
          <a:endParaRPr lang="en-US" sz="6300" kern="1200" dirty="0">
            <a:solidFill>
              <a:srgbClr val="FFFF00"/>
            </a:solidFill>
          </a:endParaRPr>
        </a:p>
      </dsp:txBody>
      <dsp:txXfrm>
        <a:off x="0" y="0"/>
        <a:ext cx="11750675" cy="1378743"/>
      </dsp:txXfrm>
    </dsp:sp>
    <dsp:sp modelId="{94054E4A-A66D-4682-8585-7A40CD820594}">
      <dsp:nvSpPr>
        <dsp:cNvPr id="0" name=""/>
        <dsp:cNvSpPr/>
      </dsp:nvSpPr>
      <dsp:spPr>
        <a:xfrm>
          <a:off x="5737" y="1378743"/>
          <a:ext cx="3913066" cy="28953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strike="noStrike" kern="1200" baseline="0" dirty="0">
              <a:solidFill>
                <a:srgbClr val="FFFF00"/>
              </a:solidFill>
              <a:latin typeface="ArialNarrow"/>
            </a:rPr>
            <a:t>Introduction to Packages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u="none" strike="noStrike" kern="1200" baseline="0" dirty="0">
              <a:latin typeface="ArialNarrow"/>
            </a:rPr>
            <a:t>User Defined Packages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u="none" strike="noStrike" kern="1200" baseline="0" dirty="0">
              <a:latin typeface="ArialNarrow"/>
            </a:rPr>
            <a:t>Importing packages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u="none" strike="noStrike" kern="1200" baseline="0" dirty="0">
              <a:latin typeface="ArialNarrow"/>
            </a:rPr>
            <a:t>Access protection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u="none" strike="noStrike" kern="1200" baseline="0" dirty="0">
              <a:latin typeface="ArialNarrow"/>
            </a:rPr>
            <a:t>Interfaces</a:t>
          </a:r>
          <a:endParaRPr lang="en-US" sz="2500" kern="1200" dirty="0"/>
        </a:p>
      </dsp:txBody>
      <dsp:txXfrm>
        <a:off x="5737" y="1378743"/>
        <a:ext cx="3913066" cy="2895362"/>
      </dsp:txXfrm>
    </dsp:sp>
    <dsp:sp modelId="{244AABD7-2698-4CA1-AC0A-F52D2907BC74}">
      <dsp:nvSpPr>
        <dsp:cNvPr id="0" name=""/>
        <dsp:cNvSpPr/>
      </dsp:nvSpPr>
      <dsp:spPr>
        <a:xfrm>
          <a:off x="3918804" y="1378743"/>
          <a:ext cx="3913066" cy="2895362"/>
        </a:xfrm>
        <a:prstGeom prst="rect">
          <a:avLst/>
        </a:prstGeom>
        <a:solidFill>
          <a:schemeClr val="accent4">
            <a:hueOff val="-5598875"/>
            <a:satOff val="2630"/>
            <a:lumOff val="98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strike="noStrike" kern="1200" baseline="0" dirty="0">
              <a:solidFill>
                <a:srgbClr val="FFFF00"/>
              </a:solidFill>
              <a:latin typeface="ArialNarrow"/>
            </a:rPr>
            <a:t>Exception Handling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strike="noStrike" kern="1200" baseline="0" dirty="0">
              <a:latin typeface="ArialNarrow"/>
            </a:rPr>
            <a:t>Exception Types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strike="noStrike" kern="1200" baseline="0" dirty="0">
              <a:latin typeface="ArialNarrow"/>
            </a:rPr>
            <a:t>Using try, catch, throw, throws and finally</a:t>
          </a:r>
          <a:endParaRPr lang="en-US" sz="2500" kern="1200" dirty="0"/>
        </a:p>
      </dsp:txBody>
      <dsp:txXfrm>
        <a:off x="3918804" y="1378743"/>
        <a:ext cx="3913066" cy="2895362"/>
      </dsp:txXfrm>
    </dsp:sp>
    <dsp:sp modelId="{F1173980-5114-4B5B-8452-CCD1754AFF16}">
      <dsp:nvSpPr>
        <dsp:cNvPr id="0" name=""/>
        <dsp:cNvSpPr/>
      </dsp:nvSpPr>
      <dsp:spPr>
        <a:xfrm>
          <a:off x="7831870" y="1378743"/>
          <a:ext cx="3913066" cy="2895362"/>
        </a:xfrm>
        <a:prstGeom prst="rect">
          <a:avLst/>
        </a:prstGeom>
        <a:solidFill>
          <a:schemeClr val="accent4">
            <a:hueOff val="-11197749"/>
            <a:satOff val="5260"/>
            <a:lumOff val="195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strike="noStrike" kern="1200" baseline="0" dirty="0">
              <a:solidFill>
                <a:srgbClr val="FFFF00"/>
              </a:solidFill>
              <a:latin typeface="ArialNarrow"/>
            </a:rPr>
            <a:t>Multithreading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strike="noStrike" kern="1200" baseline="0" dirty="0">
              <a:latin typeface="ArialNarrow"/>
            </a:rPr>
            <a:t>Java Thread Model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strike="noStrike" kern="1200" baseline="0" dirty="0">
              <a:latin typeface="ArialNarrow"/>
            </a:rPr>
            <a:t>Main thread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strike="noStrike" kern="1200" baseline="0" dirty="0">
              <a:latin typeface="ArialNarrow"/>
            </a:rPr>
            <a:t>Creating multiple thread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strike="noStrike" kern="1200" baseline="0" dirty="0">
              <a:latin typeface="ArialNarrow"/>
            </a:rPr>
            <a:t>Thread priorities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strike="noStrike" kern="1200" baseline="0" dirty="0">
              <a:latin typeface="ArialNarrow"/>
            </a:rPr>
            <a:t>Synchronization</a:t>
          </a:r>
          <a:endParaRPr lang="en-US" sz="2500" kern="1200" dirty="0"/>
        </a:p>
      </dsp:txBody>
      <dsp:txXfrm>
        <a:off x="7831870" y="1378743"/>
        <a:ext cx="3913066" cy="2895362"/>
      </dsp:txXfrm>
    </dsp:sp>
    <dsp:sp modelId="{0D1192C4-6E45-422A-9D31-F318A6FC9ACE}">
      <dsp:nvSpPr>
        <dsp:cNvPr id="0" name=""/>
        <dsp:cNvSpPr/>
      </dsp:nvSpPr>
      <dsp:spPr>
        <a:xfrm>
          <a:off x="0" y="4274106"/>
          <a:ext cx="11750675" cy="321706"/>
        </a:xfrm>
        <a:prstGeom prst="rect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8D6DF-94D3-4DF3-A832-0359DD196F1D}">
      <dsp:nvSpPr>
        <dsp:cNvPr id="0" name=""/>
        <dsp:cNvSpPr/>
      </dsp:nvSpPr>
      <dsp:spPr>
        <a:xfrm>
          <a:off x="748133" y="1229739"/>
          <a:ext cx="4272669" cy="21363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>
              <a:latin typeface="Arial" panose="020B0604020202020204" pitchFamily="34" charset="0"/>
              <a:cs typeface="Arial" panose="020B0604020202020204" pitchFamily="34" charset="0"/>
            </a:rPr>
            <a:t>Packages</a:t>
          </a:r>
          <a:endParaRPr lang="en-US" sz="6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0704" y="1292310"/>
        <a:ext cx="4147527" cy="2011192"/>
      </dsp:txXfrm>
    </dsp:sp>
    <dsp:sp modelId="{6BFB29D8-7233-43F0-AE32-803BB14046E3}">
      <dsp:nvSpPr>
        <dsp:cNvPr id="0" name=""/>
        <dsp:cNvSpPr/>
      </dsp:nvSpPr>
      <dsp:spPr>
        <a:xfrm rot="19457599">
          <a:off x="4822975" y="1641874"/>
          <a:ext cx="2104723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2104723" y="418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22719" y="1631092"/>
        <a:ext cx="105236" cy="105236"/>
      </dsp:txXfrm>
    </dsp:sp>
    <dsp:sp modelId="{D78FF05C-8109-43F2-8A9C-39A064AE8D06}">
      <dsp:nvSpPr>
        <dsp:cNvPr id="0" name=""/>
        <dsp:cNvSpPr/>
      </dsp:nvSpPr>
      <dsp:spPr>
        <a:xfrm>
          <a:off x="6729871" y="1346"/>
          <a:ext cx="4272669" cy="21363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>
              <a:latin typeface="Arial" panose="020B0604020202020204" pitchFamily="34" charset="0"/>
              <a:cs typeface="Arial" panose="020B0604020202020204" pitchFamily="34" charset="0"/>
            </a:rPr>
            <a:t>User Defined</a:t>
          </a:r>
          <a:endParaRPr lang="en-US" sz="6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92442" y="63917"/>
        <a:ext cx="4147527" cy="2011192"/>
      </dsp:txXfrm>
    </dsp:sp>
    <dsp:sp modelId="{4E7B4272-AD49-4A5F-B2CA-90BB6D2E6B30}">
      <dsp:nvSpPr>
        <dsp:cNvPr id="0" name=""/>
        <dsp:cNvSpPr/>
      </dsp:nvSpPr>
      <dsp:spPr>
        <a:xfrm rot="2142401">
          <a:off x="4822975" y="2870266"/>
          <a:ext cx="2104723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2104723" y="418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22719" y="2859484"/>
        <a:ext cx="105236" cy="105236"/>
      </dsp:txXfrm>
    </dsp:sp>
    <dsp:sp modelId="{AAC677D4-9505-4E94-8339-1CCC4125C3B9}">
      <dsp:nvSpPr>
        <dsp:cNvPr id="0" name=""/>
        <dsp:cNvSpPr/>
      </dsp:nvSpPr>
      <dsp:spPr>
        <a:xfrm>
          <a:off x="6729871" y="2458131"/>
          <a:ext cx="4272669" cy="21363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>
              <a:latin typeface="Arial" panose="020B0604020202020204" pitchFamily="34" charset="0"/>
              <a:cs typeface="Arial" panose="020B0604020202020204" pitchFamily="34" charset="0"/>
            </a:rPr>
            <a:t>Built in</a:t>
          </a:r>
          <a:endParaRPr lang="en-US" sz="6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92442" y="2520702"/>
        <a:ext cx="4147527" cy="20111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3BF16-FB2E-4AF9-9107-B47EF269180F}">
      <dsp:nvSpPr>
        <dsp:cNvPr id="0" name=""/>
        <dsp:cNvSpPr/>
      </dsp:nvSpPr>
      <dsp:spPr>
        <a:xfrm>
          <a:off x="220325" y="557"/>
          <a:ext cx="3534382" cy="21206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/>
            <a:t>package sist</a:t>
          </a:r>
        </a:p>
      </dsp:txBody>
      <dsp:txXfrm>
        <a:off x="220325" y="557"/>
        <a:ext cx="3534382" cy="2120629"/>
      </dsp:txXfrm>
    </dsp:sp>
    <dsp:sp modelId="{11A2D62D-D9C1-4A05-B9EA-D49BBE22128D}">
      <dsp:nvSpPr>
        <dsp:cNvPr id="0" name=""/>
        <dsp:cNvSpPr/>
      </dsp:nvSpPr>
      <dsp:spPr>
        <a:xfrm>
          <a:off x="4108146" y="557"/>
          <a:ext cx="3534382" cy="2120629"/>
        </a:xfrm>
        <a:prstGeom prst="rect">
          <a:avLst/>
        </a:prstGeom>
        <a:solidFill>
          <a:schemeClr val="accent4">
            <a:hueOff val="-3732583"/>
            <a:satOff val="1753"/>
            <a:lumOff val="6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/>
            <a:t>class Example1</a:t>
          </a:r>
          <a:endParaRPr lang="en-US" sz="4300" kern="1200" dirty="0"/>
        </a:p>
      </dsp:txBody>
      <dsp:txXfrm>
        <a:off x="4108146" y="557"/>
        <a:ext cx="3534382" cy="2120629"/>
      </dsp:txXfrm>
    </dsp:sp>
    <dsp:sp modelId="{2409A5FB-7A3A-441C-B4AD-536F0ECAE1A8}">
      <dsp:nvSpPr>
        <dsp:cNvPr id="0" name=""/>
        <dsp:cNvSpPr/>
      </dsp:nvSpPr>
      <dsp:spPr>
        <a:xfrm>
          <a:off x="7995967" y="557"/>
          <a:ext cx="3534382" cy="2120629"/>
        </a:xfrm>
        <a:prstGeom prst="rect">
          <a:avLst/>
        </a:prstGeom>
        <a:solidFill>
          <a:schemeClr val="accent4">
            <a:hueOff val="-7465166"/>
            <a:satOff val="3507"/>
            <a:lumOff val="13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 err="1"/>
            <a:t>javac</a:t>
          </a:r>
          <a:r>
            <a:rPr lang="en-IN" sz="4300" kern="1200" dirty="0"/>
            <a:t> </a:t>
          </a:r>
          <a:r>
            <a:rPr lang="en-IN" sz="4300" kern="1200" dirty="0">
              <a:solidFill>
                <a:srgbClr val="C00000"/>
              </a:solidFill>
            </a:rPr>
            <a:t>–d . </a:t>
          </a:r>
          <a:r>
            <a:rPr lang="en-IN" sz="4300" kern="1200" dirty="0"/>
            <a:t>Example1.java</a:t>
          </a:r>
          <a:endParaRPr lang="en-US" sz="4300" kern="1200" dirty="0"/>
        </a:p>
      </dsp:txBody>
      <dsp:txXfrm>
        <a:off x="7995967" y="557"/>
        <a:ext cx="3534382" cy="2120629"/>
      </dsp:txXfrm>
    </dsp:sp>
    <dsp:sp modelId="{98CE0670-5E36-4015-B193-EBA581E4ADE1}">
      <dsp:nvSpPr>
        <dsp:cNvPr id="0" name=""/>
        <dsp:cNvSpPr/>
      </dsp:nvSpPr>
      <dsp:spPr>
        <a:xfrm>
          <a:off x="4108146" y="2474625"/>
          <a:ext cx="3534382" cy="2120629"/>
        </a:xfrm>
        <a:prstGeom prst="rect">
          <a:avLst/>
        </a:prstGeom>
        <a:solidFill>
          <a:schemeClr val="accent4">
            <a:hueOff val="-11197749"/>
            <a:satOff val="5260"/>
            <a:lumOff val="1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/>
            <a:t>java sist.Example1</a:t>
          </a:r>
          <a:endParaRPr lang="en-US" sz="4300" kern="1200" dirty="0"/>
        </a:p>
      </dsp:txBody>
      <dsp:txXfrm>
        <a:off x="4108146" y="2474625"/>
        <a:ext cx="3534382" cy="21206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CF29A-767B-4F13-B640-15450BE5ED5A}">
      <dsp:nvSpPr>
        <dsp:cNvPr id="0" name=""/>
        <dsp:cNvSpPr/>
      </dsp:nvSpPr>
      <dsp:spPr>
        <a:xfrm>
          <a:off x="9896164" y="2129031"/>
          <a:ext cx="241249" cy="1881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1746"/>
              </a:lnTo>
              <a:lnTo>
                <a:pt x="241249" y="1881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0BB9B-CB87-4192-9BE4-2D6894461476}">
      <dsp:nvSpPr>
        <dsp:cNvPr id="0" name=""/>
        <dsp:cNvSpPr/>
      </dsp:nvSpPr>
      <dsp:spPr>
        <a:xfrm>
          <a:off x="9896164" y="2129031"/>
          <a:ext cx="241249" cy="739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832"/>
              </a:lnTo>
              <a:lnTo>
                <a:pt x="241249" y="73983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B297C-D7A4-4A81-ACBA-5713561AF7F6}">
      <dsp:nvSpPr>
        <dsp:cNvPr id="0" name=""/>
        <dsp:cNvSpPr/>
      </dsp:nvSpPr>
      <dsp:spPr>
        <a:xfrm>
          <a:off x="5674296" y="987117"/>
          <a:ext cx="4865200" cy="337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74"/>
              </a:lnTo>
              <a:lnTo>
                <a:pt x="4865200" y="168874"/>
              </a:lnTo>
              <a:lnTo>
                <a:pt x="4865200" y="3377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D5B31-94F3-4B56-868B-417A34F2E78D}">
      <dsp:nvSpPr>
        <dsp:cNvPr id="0" name=""/>
        <dsp:cNvSpPr/>
      </dsp:nvSpPr>
      <dsp:spPr>
        <a:xfrm>
          <a:off x="7950083" y="2129031"/>
          <a:ext cx="241249" cy="1881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1746"/>
              </a:lnTo>
              <a:lnTo>
                <a:pt x="241249" y="1881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1ECD4-E8F1-42EE-925A-A216CE8A31BF}">
      <dsp:nvSpPr>
        <dsp:cNvPr id="0" name=""/>
        <dsp:cNvSpPr/>
      </dsp:nvSpPr>
      <dsp:spPr>
        <a:xfrm>
          <a:off x="7950083" y="2129031"/>
          <a:ext cx="241249" cy="739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832"/>
              </a:lnTo>
              <a:lnTo>
                <a:pt x="241249" y="73983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4875D-8E9D-4776-AB60-6947CBACAD95}">
      <dsp:nvSpPr>
        <dsp:cNvPr id="0" name=""/>
        <dsp:cNvSpPr/>
      </dsp:nvSpPr>
      <dsp:spPr>
        <a:xfrm>
          <a:off x="5674296" y="987117"/>
          <a:ext cx="2919120" cy="337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74"/>
              </a:lnTo>
              <a:lnTo>
                <a:pt x="2919120" y="168874"/>
              </a:lnTo>
              <a:lnTo>
                <a:pt x="2919120" y="3377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33252-83EF-4FF0-9CBB-D2A92869E5A1}">
      <dsp:nvSpPr>
        <dsp:cNvPr id="0" name=""/>
        <dsp:cNvSpPr/>
      </dsp:nvSpPr>
      <dsp:spPr>
        <a:xfrm>
          <a:off x="6004003" y="2129031"/>
          <a:ext cx="241249" cy="1881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1746"/>
              </a:lnTo>
              <a:lnTo>
                <a:pt x="241249" y="1881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C7630-069F-4A85-969E-E9905253ABDD}">
      <dsp:nvSpPr>
        <dsp:cNvPr id="0" name=""/>
        <dsp:cNvSpPr/>
      </dsp:nvSpPr>
      <dsp:spPr>
        <a:xfrm>
          <a:off x="6004003" y="2129031"/>
          <a:ext cx="241249" cy="739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832"/>
              </a:lnTo>
              <a:lnTo>
                <a:pt x="241249" y="73983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CF87D-F04B-4716-8584-4B3253937D64}">
      <dsp:nvSpPr>
        <dsp:cNvPr id="0" name=""/>
        <dsp:cNvSpPr/>
      </dsp:nvSpPr>
      <dsp:spPr>
        <a:xfrm>
          <a:off x="5674296" y="987117"/>
          <a:ext cx="973040" cy="337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74"/>
              </a:lnTo>
              <a:lnTo>
                <a:pt x="973040" y="168874"/>
              </a:lnTo>
              <a:lnTo>
                <a:pt x="973040" y="3377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9DCB5-33A1-49A2-AE44-ABE74CEB6965}">
      <dsp:nvSpPr>
        <dsp:cNvPr id="0" name=""/>
        <dsp:cNvSpPr/>
      </dsp:nvSpPr>
      <dsp:spPr>
        <a:xfrm>
          <a:off x="4057923" y="2129031"/>
          <a:ext cx="241249" cy="1881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1746"/>
              </a:lnTo>
              <a:lnTo>
                <a:pt x="241249" y="1881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93C7CB-2B3B-4557-BC20-8181D578B8B8}">
      <dsp:nvSpPr>
        <dsp:cNvPr id="0" name=""/>
        <dsp:cNvSpPr/>
      </dsp:nvSpPr>
      <dsp:spPr>
        <a:xfrm>
          <a:off x="4057923" y="2129031"/>
          <a:ext cx="241249" cy="739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832"/>
              </a:lnTo>
              <a:lnTo>
                <a:pt x="241249" y="73983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E57C3-CD0A-481C-A10A-CA83D3F463F7}">
      <dsp:nvSpPr>
        <dsp:cNvPr id="0" name=""/>
        <dsp:cNvSpPr/>
      </dsp:nvSpPr>
      <dsp:spPr>
        <a:xfrm>
          <a:off x="4701256" y="987117"/>
          <a:ext cx="973040" cy="337749"/>
        </a:xfrm>
        <a:custGeom>
          <a:avLst/>
          <a:gdLst/>
          <a:ahLst/>
          <a:cxnLst/>
          <a:rect l="0" t="0" r="0" b="0"/>
          <a:pathLst>
            <a:path>
              <a:moveTo>
                <a:pt x="973040" y="0"/>
              </a:moveTo>
              <a:lnTo>
                <a:pt x="973040" y="168874"/>
              </a:lnTo>
              <a:lnTo>
                <a:pt x="0" y="168874"/>
              </a:lnTo>
              <a:lnTo>
                <a:pt x="0" y="3377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59DD3-8CE2-4CC9-A62C-B1714E531AE9}">
      <dsp:nvSpPr>
        <dsp:cNvPr id="0" name=""/>
        <dsp:cNvSpPr/>
      </dsp:nvSpPr>
      <dsp:spPr>
        <a:xfrm>
          <a:off x="2111843" y="2129031"/>
          <a:ext cx="241249" cy="1881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1746"/>
              </a:lnTo>
              <a:lnTo>
                <a:pt x="241249" y="1881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6846E-E39A-408B-B0CC-6883BF869543}">
      <dsp:nvSpPr>
        <dsp:cNvPr id="0" name=""/>
        <dsp:cNvSpPr/>
      </dsp:nvSpPr>
      <dsp:spPr>
        <a:xfrm>
          <a:off x="2111843" y="2129031"/>
          <a:ext cx="241249" cy="739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832"/>
              </a:lnTo>
              <a:lnTo>
                <a:pt x="241249" y="73983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DC551-1FD8-446C-BB23-4C5F2D4E7DCC}">
      <dsp:nvSpPr>
        <dsp:cNvPr id="0" name=""/>
        <dsp:cNvSpPr/>
      </dsp:nvSpPr>
      <dsp:spPr>
        <a:xfrm>
          <a:off x="2755176" y="987117"/>
          <a:ext cx="2919120" cy="337749"/>
        </a:xfrm>
        <a:custGeom>
          <a:avLst/>
          <a:gdLst/>
          <a:ahLst/>
          <a:cxnLst/>
          <a:rect l="0" t="0" r="0" b="0"/>
          <a:pathLst>
            <a:path>
              <a:moveTo>
                <a:pt x="2919120" y="0"/>
              </a:moveTo>
              <a:lnTo>
                <a:pt x="2919120" y="168874"/>
              </a:lnTo>
              <a:lnTo>
                <a:pt x="0" y="168874"/>
              </a:lnTo>
              <a:lnTo>
                <a:pt x="0" y="3377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D5379-D671-4D85-A116-64822C3CFBCA}">
      <dsp:nvSpPr>
        <dsp:cNvPr id="0" name=""/>
        <dsp:cNvSpPr/>
      </dsp:nvSpPr>
      <dsp:spPr>
        <a:xfrm>
          <a:off x="165763" y="2129031"/>
          <a:ext cx="241249" cy="1881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1746"/>
              </a:lnTo>
              <a:lnTo>
                <a:pt x="241249" y="1881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D47F5-ACD2-404C-8608-115F605E22C5}">
      <dsp:nvSpPr>
        <dsp:cNvPr id="0" name=""/>
        <dsp:cNvSpPr/>
      </dsp:nvSpPr>
      <dsp:spPr>
        <a:xfrm>
          <a:off x="165763" y="2129031"/>
          <a:ext cx="241249" cy="739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832"/>
              </a:lnTo>
              <a:lnTo>
                <a:pt x="241249" y="73983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F8106-09CE-419D-ABC0-2DD80901E46F}">
      <dsp:nvSpPr>
        <dsp:cNvPr id="0" name=""/>
        <dsp:cNvSpPr/>
      </dsp:nvSpPr>
      <dsp:spPr>
        <a:xfrm>
          <a:off x="809096" y="987117"/>
          <a:ext cx="4865200" cy="337749"/>
        </a:xfrm>
        <a:custGeom>
          <a:avLst/>
          <a:gdLst/>
          <a:ahLst/>
          <a:cxnLst/>
          <a:rect l="0" t="0" r="0" b="0"/>
          <a:pathLst>
            <a:path>
              <a:moveTo>
                <a:pt x="4865200" y="0"/>
              </a:moveTo>
              <a:lnTo>
                <a:pt x="4865200" y="168874"/>
              </a:lnTo>
              <a:lnTo>
                <a:pt x="0" y="168874"/>
              </a:lnTo>
              <a:lnTo>
                <a:pt x="0" y="3377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2851F5-1B29-4ECE-AD08-C2F089E3F156}">
      <dsp:nvSpPr>
        <dsp:cNvPr id="0" name=""/>
        <dsp:cNvSpPr/>
      </dsp:nvSpPr>
      <dsp:spPr>
        <a:xfrm>
          <a:off x="4870130" y="182951"/>
          <a:ext cx="1608330" cy="80416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Arial" panose="020B0604020202020204" pitchFamily="34" charset="0"/>
              <a:cs typeface="Arial" panose="020B0604020202020204" pitchFamily="34" charset="0"/>
            </a:rPr>
            <a:t>java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70130" y="182951"/>
        <a:ext cx="1608330" cy="804165"/>
      </dsp:txXfrm>
    </dsp:sp>
    <dsp:sp modelId="{07804C42-25F5-45DA-928A-6F6EC99577BC}">
      <dsp:nvSpPr>
        <dsp:cNvPr id="0" name=""/>
        <dsp:cNvSpPr/>
      </dsp:nvSpPr>
      <dsp:spPr>
        <a:xfrm>
          <a:off x="4930" y="1324866"/>
          <a:ext cx="1608330" cy="80416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lang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30" y="1324866"/>
        <a:ext cx="1608330" cy="804165"/>
      </dsp:txXfrm>
    </dsp:sp>
    <dsp:sp modelId="{372F0E8A-4B8B-489F-AE29-7AE10BBB9BF0}">
      <dsp:nvSpPr>
        <dsp:cNvPr id="0" name=""/>
        <dsp:cNvSpPr/>
      </dsp:nvSpPr>
      <dsp:spPr>
        <a:xfrm>
          <a:off x="407013" y="2466781"/>
          <a:ext cx="1608330" cy="804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Arial" panose="020B0604020202020204" pitchFamily="34" charset="0"/>
              <a:cs typeface="Arial" panose="020B0604020202020204" pitchFamily="34" charset="0"/>
            </a:rPr>
            <a:t>String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7013" y="2466781"/>
        <a:ext cx="1608330" cy="804165"/>
      </dsp:txXfrm>
    </dsp:sp>
    <dsp:sp modelId="{35140F90-830A-450A-8DEC-FF82C7EB31E1}">
      <dsp:nvSpPr>
        <dsp:cNvPr id="0" name=""/>
        <dsp:cNvSpPr/>
      </dsp:nvSpPr>
      <dsp:spPr>
        <a:xfrm>
          <a:off x="407013" y="3608695"/>
          <a:ext cx="1608330" cy="804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Arial" panose="020B0604020202020204" pitchFamily="34" charset="0"/>
              <a:cs typeface="Arial" panose="020B0604020202020204" pitchFamily="34" charset="0"/>
            </a:rPr>
            <a:t>Thread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7013" y="3608695"/>
        <a:ext cx="1608330" cy="804165"/>
      </dsp:txXfrm>
    </dsp:sp>
    <dsp:sp modelId="{83BFD735-283B-4E39-A904-6D8098D016E3}">
      <dsp:nvSpPr>
        <dsp:cNvPr id="0" name=""/>
        <dsp:cNvSpPr/>
      </dsp:nvSpPr>
      <dsp:spPr>
        <a:xfrm>
          <a:off x="1951010" y="1324866"/>
          <a:ext cx="1608330" cy="80416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Arial" panose="020B0604020202020204" pitchFamily="34" charset="0"/>
              <a:cs typeface="Arial" panose="020B0604020202020204" pitchFamily="34" charset="0"/>
            </a:rPr>
            <a:t>util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51010" y="1324866"/>
        <a:ext cx="1608330" cy="804165"/>
      </dsp:txXfrm>
    </dsp:sp>
    <dsp:sp modelId="{377159C9-1121-4BDF-864A-9382898EB408}">
      <dsp:nvSpPr>
        <dsp:cNvPr id="0" name=""/>
        <dsp:cNvSpPr/>
      </dsp:nvSpPr>
      <dsp:spPr>
        <a:xfrm>
          <a:off x="2353093" y="2466781"/>
          <a:ext cx="1608330" cy="804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Arial" panose="020B0604020202020204" pitchFamily="34" charset="0"/>
              <a:cs typeface="Arial" panose="020B0604020202020204" pitchFamily="34" charset="0"/>
            </a:rPr>
            <a:t>Date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53093" y="2466781"/>
        <a:ext cx="1608330" cy="804165"/>
      </dsp:txXfrm>
    </dsp:sp>
    <dsp:sp modelId="{C090D8DE-3045-434B-8A6A-3CDA7BCFE268}">
      <dsp:nvSpPr>
        <dsp:cNvPr id="0" name=""/>
        <dsp:cNvSpPr/>
      </dsp:nvSpPr>
      <dsp:spPr>
        <a:xfrm>
          <a:off x="2353093" y="3608695"/>
          <a:ext cx="1608330" cy="804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Arial" panose="020B0604020202020204" pitchFamily="34" charset="0"/>
              <a:cs typeface="Arial" panose="020B0604020202020204" pitchFamily="34" charset="0"/>
            </a:rPr>
            <a:t>Vector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53093" y="3608695"/>
        <a:ext cx="1608330" cy="804165"/>
      </dsp:txXfrm>
    </dsp:sp>
    <dsp:sp modelId="{87A5887A-D6F8-42A0-B926-484E46DBFEA7}">
      <dsp:nvSpPr>
        <dsp:cNvPr id="0" name=""/>
        <dsp:cNvSpPr/>
      </dsp:nvSpPr>
      <dsp:spPr>
        <a:xfrm>
          <a:off x="3897090" y="1324866"/>
          <a:ext cx="1608330" cy="80416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io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97090" y="1324866"/>
        <a:ext cx="1608330" cy="804165"/>
      </dsp:txXfrm>
    </dsp:sp>
    <dsp:sp modelId="{2358305C-9C54-402F-AF0E-311FF85E62F7}">
      <dsp:nvSpPr>
        <dsp:cNvPr id="0" name=""/>
        <dsp:cNvSpPr/>
      </dsp:nvSpPr>
      <dsp:spPr>
        <a:xfrm>
          <a:off x="4299173" y="2466781"/>
          <a:ext cx="1608330" cy="804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InputStream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99173" y="2466781"/>
        <a:ext cx="1608330" cy="804165"/>
      </dsp:txXfrm>
    </dsp:sp>
    <dsp:sp modelId="{317D6389-D6CB-4956-9927-658C657882C0}">
      <dsp:nvSpPr>
        <dsp:cNvPr id="0" name=""/>
        <dsp:cNvSpPr/>
      </dsp:nvSpPr>
      <dsp:spPr>
        <a:xfrm>
          <a:off x="4299173" y="3608695"/>
          <a:ext cx="1608330" cy="804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OutputStream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99173" y="3608695"/>
        <a:ext cx="1608330" cy="804165"/>
      </dsp:txXfrm>
    </dsp:sp>
    <dsp:sp modelId="{C9CA72F3-A521-44AF-A964-36BEB81A3036}">
      <dsp:nvSpPr>
        <dsp:cNvPr id="0" name=""/>
        <dsp:cNvSpPr/>
      </dsp:nvSpPr>
      <dsp:spPr>
        <a:xfrm>
          <a:off x="5843170" y="1324866"/>
          <a:ext cx="1608330" cy="80416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Arial" panose="020B0604020202020204" pitchFamily="34" charset="0"/>
              <a:cs typeface="Arial" panose="020B0604020202020204" pitchFamily="34" charset="0"/>
            </a:rPr>
            <a:t>net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43170" y="1324866"/>
        <a:ext cx="1608330" cy="804165"/>
      </dsp:txXfrm>
    </dsp:sp>
    <dsp:sp modelId="{4CD7FE7A-C0FB-4D88-9ACC-032B4648F17D}">
      <dsp:nvSpPr>
        <dsp:cNvPr id="0" name=""/>
        <dsp:cNvSpPr/>
      </dsp:nvSpPr>
      <dsp:spPr>
        <a:xfrm>
          <a:off x="6245253" y="2466781"/>
          <a:ext cx="1608330" cy="804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Arial" panose="020B0604020202020204" pitchFamily="34" charset="0"/>
              <a:cs typeface="Arial" panose="020B0604020202020204" pitchFamily="34" charset="0"/>
            </a:rPr>
            <a:t>Socket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45253" y="2466781"/>
        <a:ext cx="1608330" cy="804165"/>
      </dsp:txXfrm>
    </dsp:sp>
    <dsp:sp modelId="{E9D7BE72-72E5-4A4C-913C-7347D027BF62}">
      <dsp:nvSpPr>
        <dsp:cNvPr id="0" name=""/>
        <dsp:cNvSpPr/>
      </dsp:nvSpPr>
      <dsp:spPr>
        <a:xfrm>
          <a:off x="6245253" y="3608695"/>
          <a:ext cx="1608330" cy="804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Arial" panose="020B0604020202020204" pitchFamily="34" charset="0"/>
              <a:cs typeface="Arial" panose="020B0604020202020204" pitchFamily="34" charset="0"/>
            </a:rPr>
            <a:t>URL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45253" y="3608695"/>
        <a:ext cx="1608330" cy="804165"/>
      </dsp:txXfrm>
    </dsp:sp>
    <dsp:sp modelId="{73869B01-BD0B-48E3-9293-5D64BB014A85}">
      <dsp:nvSpPr>
        <dsp:cNvPr id="0" name=""/>
        <dsp:cNvSpPr/>
      </dsp:nvSpPr>
      <dsp:spPr>
        <a:xfrm>
          <a:off x="7789250" y="1324866"/>
          <a:ext cx="1608330" cy="80416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awt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789250" y="1324866"/>
        <a:ext cx="1608330" cy="804165"/>
      </dsp:txXfrm>
    </dsp:sp>
    <dsp:sp modelId="{0505ADAD-9F04-47DC-9752-68B147273B76}">
      <dsp:nvSpPr>
        <dsp:cNvPr id="0" name=""/>
        <dsp:cNvSpPr/>
      </dsp:nvSpPr>
      <dsp:spPr>
        <a:xfrm>
          <a:off x="8191333" y="2466781"/>
          <a:ext cx="1608330" cy="804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color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91333" y="2466781"/>
        <a:ext cx="1608330" cy="804165"/>
      </dsp:txXfrm>
    </dsp:sp>
    <dsp:sp modelId="{91060F25-67B5-4F17-ABF0-83190B36C95D}">
      <dsp:nvSpPr>
        <dsp:cNvPr id="0" name=""/>
        <dsp:cNvSpPr/>
      </dsp:nvSpPr>
      <dsp:spPr>
        <a:xfrm>
          <a:off x="8191333" y="3608695"/>
          <a:ext cx="1608330" cy="804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Arial" panose="020B0604020202020204" pitchFamily="34" charset="0"/>
              <a:cs typeface="Arial" panose="020B0604020202020204" pitchFamily="34" charset="0"/>
            </a:rPr>
            <a:t>image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91333" y="3608695"/>
        <a:ext cx="1608330" cy="804165"/>
      </dsp:txXfrm>
    </dsp:sp>
    <dsp:sp modelId="{1F72E3E9-007F-411A-A8C3-0551C6C56709}">
      <dsp:nvSpPr>
        <dsp:cNvPr id="0" name=""/>
        <dsp:cNvSpPr/>
      </dsp:nvSpPr>
      <dsp:spPr>
        <a:xfrm>
          <a:off x="9735330" y="1324866"/>
          <a:ext cx="1608330" cy="80416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Arial" panose="020B0604020202020204" pitchFamily="34" charset="0"/>
              <a:cs typeface="Arial" panose="020B0604020202020204" pitchFamily="34" charset="0"/>
            </a:rPr>
            <a:t>applet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735330" y="1324866"/>
        <a:ext cx="1608330" cy="804165"/>
      </dsp:txXfrm>
    </dsp:sp>
    <dsp:sp modelId="{9266E0C4-D00E-4E4B-91B1-1863955F1E0A}">
      <dsp:nvSpPr>
        <dsp:cNvPr id="0" name=""/>
        <dsp:cNvSpPr/>
      </dsp:nvSpPr>
      <dsp:spPr>
        <a:xfrm>
          <a:off x="10137413" y="2466781"/>
          <a:ext cx="1608330" cy="804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Arial" panose="020B0604020202020204" pitchFamily="34" charset="0"/>
              <a:cs typeface="Arial" panose="020B0604020202020204" pitchFamily="34" charset="0"/>
            </a:rPr>
            <a:t>Button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137413" y="2466781"/>
        <a:ext cx="1608330" cy="804165"/>
      </dsp:txXfrm>
    </dsp:sp>
    <dsp:sp modelId="{DBFA3FD0-0E94-494C-AA59-346826B1DE09}">
      <dsp:nvSpPr>
        <dsp:cNvPr id="0" name=""/>
        <dsp:cNvSpPr/>
      </dsp:nvSpPr>
      <dsp:spPr>
        <a:xfrm>
          <a:off x="10137413" y="3608695"/>
          <a:ext cx="1608330" cy="804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TextField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137413" y="3608695"/>
        <a:ext cx="1608330" cy="8041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54EFB-E7E1-4938-943F-44A5F1C04D0A}">
      <dsp:nvSpPr>
        <dsp:cNvPr id="0" name=""/>
        <dsp:cNvSpPr/>
      </dsp:nvSpPr>
      <dsp:spPr>
        <a:xfrm rot="16200000">
          <a:off x="1788715" y="-1788715"/>
          <a:ext cx="2297906" cy="5875337"/>
        </a:xfrm>
        <a:prstGeom prst="round1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Subclasses in the same package</a:t>
          </a:r>
          <a:endParaRPr lang="en-US" sz="3500" kern="1200" dirty="0"/>
        </a:p>
      </dsp:txBody>
      <dsp:txXfrm rot="5400000">
        <a:off x="-1" y="1"/>
        <a:ext cx="5875337" cy="1723429"/>
      </dsp:txXfrm>
    </dsp:sp>
    <dsp:sp modelId="{E183953A-4424-42D5-8233-B46A784AC75C}">
      <dsp:nvSpPr>
        <dsp:cNvPr id="0" name=""/>
        <dsp:cNvSpPr/>
      </dsp:nvSpPr>
      <dsp:spPr>
        <a:xfrm>
          <a:off x="5875337" y="0"/>
          <a:ext cx="5875337" cy="2297906"/>
        </a:xfrm>
        <a:prstGeom prst="round1Rect">
          <a:avLst/>
        </a:prstGeom>
        <a:gradFill rotWithShape="0">
          <a:gsLst>
            <a:gs pos="0">
              <a:schemeClr val="accent4">
                <a:hueOff val="-3732583"/>
                <a:satOff val="1753"/>
                <a:lumOff val="6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3732583"/>
                <a:satOff val="1753"/>
                <a:lumOff val="6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3732583"/>
                <a:satOff val="1753"/>
                <a:lumOff val="6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Non-Subclasses in the same package</a:t>
          </a:r>
          <a:endParaRPr lang="en-US" sz="3500" kern="1200" dirty="0"/>
        </a:p>
      </dsp:txBody>
      <dsp:txXfrm>
        <a:off x="5875337" y="0"/>
        <a:ext cx="5875337" cy="1723429"/>
      </dsp:txXfrm>
    </dsp:sp>
    <dsp:sp modelId="{9A4DBC3E-5323-4C15-8FCA-BC55E632D327}">
      <dsp:nvSpPr>
        <dsp:cNvPr id="0" name=""/>
        <dsp:cNvSpPr/>
      </dsp:nvSpPr>
      <dsp:spPr>
        <a:xfrm rot="10800000">
          <a:off x="0" y="2297906"/>
          <a:ext cx="5875337" cy="2297906"/>
        </a:xfrm>
        <a:prstGeom prst="round1Rect">
          <a:avLst/>
        </a:prstGeom>
        <a:gradFill rotWithShape="0">
          <a:gsLst>
            <a:gs pos="0">
              <a:schemeClr val="accent4">
                <a:hueOff val="-7465166"/>
                <a:satOff val="3507"/>
                <a:lumOff val="13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7465166"/>
                <a:satOff val="3507"/>
                <a:lumOff val="13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7465166"/>
                <a:satOff val="3507"/>
                <a:lumOff val="13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Subclasses in the different package</a:t>
          </a:r>
          <a:endParaRPr lang="en-US" sz="3500" kern="1200" dirty="0"/>
        </a:p>
      </dsp:txBody>
      <dsp:txXfrm rot="10800000">
        <a:off x="0" y="2872383"/>
        <a:ext cx="5875337" cy="1723429"/>
      </dsp:txXfrm>
    </dsp:sp>
    <dsp:sp modelId="{B8FB3FF7-AFB1-4C88-BC7C-4B0402939AF7}">
      <dsp:nvSpPr>
        <dsp:cNvPr id="0" name=""/>
        <dsp:cNvSpPr/>
      </dsp:nvSpPr>
      <dsp:spPr>
        <a:xfrm rot="5400000">
          <a:off x="7664053" y="509191"/>
          <a:ext cx="2297906" cy="5875337"/>
        </a:xfrm>
        <a:prstGeom prst="round1Rect">
          <a:avLst/>
        </a:prstGeom>
        <a:gradFill rotWithShape="0">
          <a:gsLst>
            <a:gs pos="0">
              <a:schemeClr val="accent4">
                <a:hueOff val="-11197749"/>
                <a:satOff val="5260"/>
                <a:lumOff val="19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1197749"/>
                <a:satOff val="5260"/>
                <a:lumOff val="19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1197749"/>
                <a:satOff val="5260"/>
                <a:lumOff val="19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Classes that are neither in the same package nor subclasses</a:t>
          </a:r>
        </a:p>
      </dsp:txBody>
      <dsp:txXfrm rot="-5400000">
        <a:off x="5875337" y="2872383"/>
        <a:ext cx="5875337" cy="1723429"/>
      </dsp:txXfrm>
    </dsp:sp>
    <dsp:sp modelId="{DFF7773E-0516-46E9-B613-EC3904E8465A}">
      <dsp:nvSpPr>
        <dsp:cNvPr id="0" name=""/>
        <dsp:cNvSpPr/>
      </dsp:nvSpPr>
      <dsp:spPr>
        <a:xfrm>
          <a:off x="4112736" y="1723429"/>
          <a:ext cx="3525202" cy="1148953"/>
        </a:xfrm>
        <a:prstGeom prst="roundRect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Visibility</a:t>
          </a:r>
          <a:endParaRPr lang="en-US" sz="3500" kern="1200" dirty="0"/>
        </a:p>
      </dsp:txBody>
      <dsp:txXfrm>
        <a:off x="4168823" y="1779516"/>
        <a:ext cx="3413028" cy="10367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0180A-3911-46D9-B8D2-B6C39D66ED43}">
      <dsp:nvSpPr>
        <dsp:cNvPr id="0" name=""/>
        <dsp:cNvSpPr/>
      </dsp:nvSpPr>
      <dsp:spPr>
        <a:xfrm>
          <a:off x="3985454" y="567822"/>
          <a:ext cx="3779765" cy="3779765"/>
        </a:xfrm>
        <a:prstGeom prst="blockArc">
          <a:avLst>
            <a:gd name="adj1" fmla="val 11880000"/>
            <a:gd name="adj2" fmla="val 16200000"/>
            <a:gd name="adj3" fmla="val 4644"/>
          </a:avLst>
        </a:prstGeom>
        <a:gradFill rotWithShape="0">
          <a:gsLst>
            <a:gs pos="0">
              <a:schemeClr val="accent4">
                <a:hueOff val="-11197749"/>
                <a:satOff val="5260"/>
                <a:lumOff val="19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1197749"/>
                <a:satOff val="5260"/>
                <a:lumOff val="19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1197749"/>
                <a:satOff val="5260"/>
                <a:lumOff val="19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DC713A-F4F9-43A4-A957-30DF63FCC291}">
      <dsp:nvSpPr>
        <dsp:cNvPr id="0" name=""/>
        <dsp:cNvSpPr/>
      </dsp:nvSpPr>
      <dsp:spPr>
        <a:xfrm>
          <a:off x="3985454" y="567822"/>
          <a:ext cx="3779765" cy="3779765"/>
        </a:xfrm>
        <a:prstGeom prst="blockArc">
          <a:avLst>
            <a:gd name="adj1" fmla="val 7560000"/>
            <a:gd name="adj2" fmla="val 11880000"/>
            <a:gd name="adj3" fmla="val 4644"/>
          </a:avLst>
        </a:prstGeom>
        <a:gradFill rotWithShape="0">
          <a:gsLst>
            <a:gs pos="0">
              <a:schemeClr val="accent4">
                <a:hueOff val="-8398312"/>
                <a:satOff val="3945"/>
                <a:lumOff val="14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8398312"/>
                <a:satOff val="3945"/>
                <a:lumOff val="14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8398312"/>
                <a:satOff val="3945"/>
                <a:lumOff val="14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FBD8E8-C4D0-4C2A-8EE4-ADFF6D9D5A80}">
      <dsp:nvSpPr>
        <dsp:cNvPr id="0" name=""/>
        <dsp:cNvSpPr/>
      </dsp:nvSpPr>
      <dsp:spPr>
        <a:xfrm>
          <a:off x="3985454" y="567822"/>
          <a:ext cx="3779765" cy="3779765"/>
        </a:xfrm>
        <a:prstGeom prst="blockArc">
          <a:avLst>
            <a:gd name="adj1" fmla="val 3240000"/>
            <a:gd name="adj2" fmla="val 7560000"/>
            <a:gd name="adj3" fmla="val 4644"/>
          </a:avLst>
        </a:prstGeom>
        <a:gradFill rotWithShape="0">
          <a:gsLst>
            <a:gs pos="0">
              <a:schemeClr val="accent4">
                <a:hueOff val="-5598875"/>
                <a:satOff val="2630"/>
                <a:lumOff val="9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5598875"/>
                <a:satOff val="2630"/>
                <a:lumOff val="9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5598875"/>
                <a:satOff val="2630"/>
                <a:lumOff val="9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C7647D-4F67-44D9-88DB-FB39E82E602D}">
      <dsp:nvSpPr>
        <dsp:cNvPr id="0" name=""/>
        <dsp:cNvSpPr/>
      </dsp:nvSpPr>
      <dsp:spPr>
        <a:xfrm>
          <a:off x="3985454" y="567822"/>
          <a:ext cx="3779765" cy="3779765"/>
        </a:xfrm>
        <a:prstGeom prst="blockArc">
          <a:avLst>
            <a:gd name="adj1" fmla="val 20520000"/>
            <a:gd name="adj2" fmla="val 3240000"/>
            <a:gd name="adj3" fmla="val 4644"/>
          </a:avLst>
        </a:prstGeom>
        <a:gradFill rotWithShape="0">
          <a:gsLst>
            <a:gs pos="0">
              <a:schemeClr val="accent4">
                <a:hueOff val="-2799437"/>
                <a:satOff val="1315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2799437"/>
                <a:satOff val="1315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2799437"/>
                <a:satOff val="1315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A7499A-E710-4A85-81B9-F4E1F8330A00}">
      <dsp:nvSpPr>
        <dsp:cNvPr id="0" name=""/>
        <dsp:cNvSpPr/>
      </dsp:nvSpPr>
      <dsp:spPr>
        <a:xfrm>
          <a:off x="3985454" y="567822"/>
          <a:ext cx="3779765" cy="3779765"/>
        </a:xfrm>
        <a:prstGeom prst="blockArc">
          <a:avLst>
            <a:gd name="adj1" fmla="val 16200000"/>
            <a:gd name="adj2" fmla="val 20520000"/>
            <a:gd name="adj3" fmla="val 4644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6A03C2-15BB-4A1D-B743-84824D1C9793}">
      <dsp:nvSpPr>
        <dsp:cNvPr id="0" name=""/>
        <dsp:cNvSpPr/>
      </dsp:nvSpPr>
      <dsp:spPr>
        <a:xfrm>
          <a:off x="5004651" y="1587019"/>
          <a:ext cx="1741372" cy="174137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Exception</a:t>
          </a:r>
        </a:p>
      </dsp:txBody>
      <dsp:txXfrm>
        <a:off x="5259669" y="1842037"/>
        <a:ext cx="1231336" cy="1231336"/>
      </dsp:txXfrm>
    </dsp:sp>
    <dsp:sp modelId="{EF787E89-B5CF-4D5E-AAB3-C4B23B5702C5}">
      <dsp:nvSpPr>
        <dsp:cNvPr id="0" name=""/>
        <dsp:cNvSpPr/>
      </dsp:nvSpPr>
      <dsp:spPr>
        <a:xfrm>
          <a:off x="5265857" y="2224"/>
          <a:ext cx="1218960" cy="121896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try</a:t>
          </a:r>
          <a:endParaRPr lang="en-US" sz="2200" kern="1200" dirty="0"/>
        </a:p>
      </dsp:txBody>
      <dsp:txXfrm>
        <a:off x="5444370" y="180737"/>
        <a:ext cx="861934" cy="861934"/>
      </dsp:txXfrm>
    </dsp:sp>
    <dsp:sp modelId="{1AB86728-274D-4000-9622-6745A3D01D3A}">
      <dsp:nvSpPr>
        <dsp:cNvPr id="0" name=""/>
        <dsp:cNvSpPr/>
      </dsp:nvSpPr>
      <dsp:spPr>
        <a:xfrm>
          <a:off x="7021507" y="1277779"/>
          <a:ext cx="1218960" cy="1218960"/>
        </a:xfrm>
        <a:prstGeom prst="ellipse">
          <a:avLst/>
        </a:prstGeom>
        <a:gradFill rotWithShape="0">
          <a:gsLst>
            <a:gs pos="0">
              <a:schemeClr val="accent4">
                <a:hueOff val="-2799437"/>
                <a:satOff val="1315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2799437"/>
                <a:satOff val="1315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2799437"/>
                <a:satOff val="1315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catch</a:t>
          </a:r>
          <a:endParaRPr lang="en-US" sz="2200" kern="1200" dirty="0"/>
        </a:p>
      </dsp:txBody>
      <dsp:txXfrm>
        <a:off x="7200020" y="1456292"/>
        <a:ext cx="861934" cy="861934"/>
      </dsp:txXfrm>
    </dsp:sp>
    <dsp:sp modelId="{B3A9C322-3C34-45C4-B42A-66C31377E671}">
      <dsp:nvSpPr>
        <dsp:cNvPr id="0" name=""/>
        <dsp:cNvSpPr/>
      </dsp:nvSpPr>
      <dsp:spPr>
        <a:xfrm>
          <a:off x="6350908" y="3341670"/>
          <a:ext cx="1218960" cy="1218960"/>
        </a:xfrm>
        <a:prstGeom prst="ellipse">
          <a:avLst/>
        </a:prstGeom>
        <a:gradFill rotWithShape="0">
          <a:gsLst>
            <a:gs pos="0">
              <a:schemeClr val="accent4">
                <a:hueOff val="-5598875"/>
                <a:satOff val="2630"/>
                <a:lumOff val="9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5598875"/>
                <a:satOff val="2630"/>
                <a:lumOff val="9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5598875"/>
                <a:satOff val="2630"/>
                <a:lumOff val="9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throw</a:t>
          </a:r>
          <a:endParaRPr lang="en-US" sz="2200" kern="1200" dirty="0"/>
        </a:p>
      </dsp:txBody>
      <dsp:txXfrm>
        <a:off x="6529421" y="3520183"/>
        <a:ext cx="861934" cy="861934"/>
      </dsp:txXfrm>
    </dsp:sp>
    <dsp:sp modelId="{24341F2C-DC68-4816-B559-871F245148E5}">
      <dsp:nvSpPr>
        <dsp:cNvPr id="0" name=""/>
        <dsp:cNvSpPr/>
      </dsp:nvSpPr>
      <dsp:spPr>
        <a:xfrm>
          <a:off x="4180805" y="3341670"/>
          <a:ext cx="1218960" cy="1218960"/>
        </a:xfrm>
        <a:prstGeom prst="ellipse">
          <a:avLst/>
        </a:prstGeom>
        <a:gradFill rotWithShape="0">
          <a:gsLst>
            <a:gs pos="0">
              <a:schemeClr val="accent4">
                <a:hueOff val="-8398312"/>
                <a:satOff val="3945"/>
                <a:lumOff val="14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8398312"/>
                <a:satOff val="3945"/>
                <a:lumOff val="14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8398312"/>
                <a:satOff val="3945"/>
                <a:lumOff val="14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throws</a:t>
          </a:r>
          <a:endParaRPr lang="en-US" sz="2200" kern="1200" dirty="0"/>
        </a:p>
      </dsp:txBody>
      <dsp:txXfrm>
        <a:off x="4359318" y="3520183"/>
        <a:ext cx="861934" cy="861934"/>
      </dsp:txXfrm>
    </dsp:sp>
    <dsp:sp modelId="{50F4BD43-FA0B-4F31-BF87-252F59EDCE3A}">
      <dsp:nvSpPr>
        <dsp:cNvPr id="0" name=""/>
        <dsp:cNvSpPr/>
      </dsp:nvSpPr>
      <dsp:spPr>
        <a:xfrm>
          <a:off x="3510206" y="1277779"/>
          <a:ext cx="1218960" cy="1218960"/>
        </a:xfrm>
        <a:prstGeom prst="ellipse">
          <a:avLst/>
        </a:prstGeom>
        <a:gradFill rotWithShape="0">
          <a:gsLst>
            <a:gs pos="0">
              <a:schemeClr val="accent4">
                <a:hueOff val="-11197749"/>
                <a:satOff val="5260"/>
                <a:lumOff val="19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1197749"/>
                <a:satOff val="5260"/>
                <a:lumOff val="19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1197749"/>
                <a:satOff val="5260"/>
                <a:lumOff val="19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finally</a:t>
          </a:r>
          <a:endParaRPr lang="en-US" sz="2200" kern="1200" dirty="0"/>
        </a:p>
      </dsp:txBody>
      <dsp:txXfrm>
        <a:off x="3688719" y="1456292"/>
        <a:ext cx="861934" cy="8619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0EA93-626C-4C11-852E-088430104F21}">
      <dsp:nvSpPr>
        <dsp:cNvPr id="0" name=""/>
        <dsp:cNvSpPr/>
      </dsp:nvSpPr>
      <dsp:spPr>
        <a:xfrm>
          <a:off x="0" y="3990185"/>
          <a:ext cx="11750675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A381E-5B7F-4494-AF2D-C74CAEED34F0}">
      <dsp:nvSpPr>
        <dsp:cNvPr id="0" name=""/>
        <dsp:cNvSpPr/>
      </dsp:nvSpPr>
      <dsp:spPr>
        <a:xfrm>
          <a:off x="0" y="3068481"/>
          <a:ext cx="11750675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1A5D2E-AB76-4716-8005-397C59138F43}">
      <dsp:nvSpPr>
        <dsp:cNvPr id="0" name=""/>
        <dsp:cNvSpPr/>
      </dsp:nvSpPr>
      <dsp:spPr>
        <a:xfrm>
          <a:off x="0" y="2146776"/>
          <a:ext cx="11750675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86F14-0F01-4F0F-A595-96E0ACAA4DCB}">
      <dsp:nvSpPr>
        <dsp:cNvPr id="0" name=""/>
        <dsp:cNvSpPr/>
      </dsp:nvSpPr>
      <dsp:spPr>
        <a:xfrm>
          <a:off x="0" y="1225072"/>
          <a:ext cx="11750675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F226E-3FED-4C28-921D-A7179C121C62}">
      <dsp:nvSpPr>
        <dsp:cNvPr id="0" name=""/>
        <dsp:cNvSpPr/>
      </dsp:nvSpPr>
      <dsp:spPr>
        <a:xfrm>
          <a:off x="0" y="303368"/>
          <a:ext cx="11750675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D1FCD-2111-40CB-8286-880FC9A178A9}">
      <dsp:nvSpPr>
        <dsp:cNvPr id="0" name=""/>
        <dsp:cNvSpPr/>
      </dsp:nvSpPr>
      <dsp:spPr>
        <a:xfrm>
          <a:off x="3055175" y="1199"/>
          <a:ext cx="8695499" cy="302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Arial" panose="020B0604020202020204" pitchFamily="34" charset="0"/>
              <a:cs typeface="Arial" panose="020B0604020202020204" pitchFamily="34" charset="0"/>
            </a:rPr>
            <a:t>Program statements to monitor for exceptions are placed within the try block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55175" y="1199"/>
        <a:ext cx="8695499" cy="302168"/>
      </dsp:txXfrm>
    </dsp:sp>
    <dsp:sp modelId="{98C6DA0C-2DE5-4184-B793-6AE097A0C7AE}">
      <dsp:nvSpPr>
        <dsp:cNvPr id="0" name=""/>
        <dsp:cNvSpPr/>
      </dsp:nvSpPr>
      <dsp:spPr>
        <a:xfrm>
          <a:off x="0" y="1199"/>
          <a:ext cx="3055175" cy="30216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Arial" panose="020B0604020202020204" pitchFamily="34" charset="0"/>
              <a:cs typeface="Arial" panose="020B0604020202020204" pitchFamily="34" charset="0"/>
            </a:rPr>
            <a:t>try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753" y="15952"/>
        <a:ext cx="3025669" cy="287415"/>
      </dsp:txXfrm>
    </dsp:sp>
    <dsp:sp modelId="{55CAE0C7-36DE-45B5-BAD7-1A76FDC73133}">
      <dsp:nvSpPr>
        <dsp:cNvPr id="0" name=""/>
        <dsp:cNvSpPr/>
      </dsp:nvSpPr>
      <dsp:spPr>
        <a:xfrm>
          <a:off x="0" y="303368"/>
          <a:ext cx="11750675" cy="604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03368"/>
        <a:ext cx="11750675" cy="604427"/>
      </dsp:txXfrm>
    </dsp:sp>
    <dsp:sp modelId="{7546A625-8CB0-4091-A032-EB76E5A4147E}">
      <dsp:nvSpPr>
        <dsp:cNvPr id="0" name=""/>
        <dsp:cNvSpPr/>
      </dsp:nvSpPr>
      <dsp:spPr>
        <a:xfrm>
          <a:off x="3055175" y="922904"/>
          <a:ext cx="8695499" cy="302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Arial" panose="020B0604020202020204" pitchFamily="34" charset="0"/>
              <a:cs typeface="Arial" panose="020B0604020202020204" pitchFamily="34" charset="0"/>
            </a:rPr>
            <a:t>The exceptions arises with in try block are caught and handled.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55175" y="922904"/>
        <a:ext cx="8695499" cy="302168"/>
      </dsp:txXfrm>
    </dsp:sp>
    <dsp:sp modelId="{30611A18-3CFA-478A-A921-8212F33F720B}">
      <dsp:nvSpPr>
        <dsp:cNvPr id="0" name=""/>
        <dsp:cNvSpPr/>
      </dsp:nvSpPr>
      <dsp:spPr>
        <a:xfrm>
          <a:off x="0" y="922904"/>
          <a:ext cx="3055175" cy="30216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4">
                <a:hueOff val="-2799437"/>
                <a:satOff val="1315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2799437"/>
                <a:satOff val="1315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2799437"/>
                <a:satOff val="1315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2799437"/>
              <a:satOff val="1315"/>
              <a:lumOff val="49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Arial" panose="020B0604020202020204" pitchFamily="34" charset="0"/>
              <a:cs typeface="Arial" panose="020B0604020202020204" pitchFamily="34" charset="0"/>
            </a:rPr>
            <a:t>catch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753" y="937657"/>
        <a:ext cx="3025669" cy="287415"/>
      </dsp:txXfrm>
    </dsp:sp>
    <dsp:sp modelId="{12D85A3A-C637-4F97-9BE7-F9B77EA3FEE8}">
      <dsp:nvSpPr>
        <dsp:cNvPr id="0" name=""/>
        <dsp:cNvSpPr/>
      </dsp:nvSpPr>
      <dsp:spPr>
        <a:xfrm>
          <a:off x="0" y="1225072"/>
          <a:ext cx="11750675" cy="604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225072"/>
        <a:ext cx="11750675" cy="604427"/>
      </dsp:txXfrm>
    </dsp:sp>
    <dsp:sp modelId="{A94B641D-D050-45E9-86EE-CFBB090BD898}">
      <dsp:nvSpPr>
        <dsp:cNvPr id="0" name=""/>
        <dsp:cNvSpPr/>
      </dsp:nvSpPr>
      <dsp:spPr>
        <a:xfrm>
          <a:off x="3055175" y="1844608"/>
          <a:ext cx="8695499" cy="302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Arial" panose="020B0604020202020204" pitchFamily="34" charset="0"/>
              <a:cs typeface="Arial" panose="020B0604020202020204" pitchFamily="34" charset="0"/>
            </a:rPr>
            <a:t>System thrown exceptions are handled by throw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55175" y="1844608"/>
        <a:ext cx="8695499" cy="302168"/>
      </dsp:txXfrm>
    </dsp:sp>
    <dsp:sp modelId="{B24BD738-B127-45C6-A152-7C9D600B54F8}">
      <dsp:nvSpPr>
        <dsp:cNvPr id="0" name=""/>
        <dsp:cNvSpPr/>
      </dsp:nvSpPr>
      <dsp:spPr>
        <a:xfrm>
          <a:off x="0" y="1844608"/>
          <a:ext cx="3055175" cy="30216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4">
                <a:hueOff val="-5598875"/>
                <a:satOff val="2630"/>
                <a:lumOff val="9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5598875"/>
                <a:satOff val="2630"/>
                <a:lumOff val="9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5598875"/>
                <a:satOff val="2630"/>
                <a:lumOff val="9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5598875"/>
              <a:satOff val="2630"/>
              <a:lumOff val="98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Arial" panose="020B0604020202020204" pitchFamily="34" charset="0"/>
              <a:cs typeface="Arial" panose="020B0604020202020204" pitchFamily="34" charset="0"/>
            </a:rPr>
            <a:t>Throw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753" y="1859361"/>
        <a:ext cx="3025669" cy="287415"/>
      </dsp:txXfrm>
    </dsp:sp>
    <dsp:sp modelId="{FA970834-80E9-425B-8626-D5960F0E36A2}">
      <dsp:nvSpPr>
        <dsp:cNvPr id="0" name=""/>
        <dsp:cNvSpPr/>
      </dsp:nvSpPr>
      <dsp:spPr>
        <a:xfrm>
          <a:off x="0" y="2146776"/>
          <a:ext cx="11750675" cy="604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146776"/>
        <a:ext cx="11750675" cy="604427"/>
      </dsp:txXfrm>
    </dsp:sp>
    <dsp:sp modelId="{C41AAE93-AA75-4C20-89CB-FA1303141D98}">
      <dsp:nvSpPr>
        <dsp:cNvPr id="0" name=""/>
        <dsp:cNvSpPr/>
      </dsp:nvSpPr>
      <dsp:spPr>
        <a:xfrm>
          <a:off x="3055175" y="2766312"/>
          <a:ext cx="8695499" cy="302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Arial" panose="020B0604020202020204" pitchFamily="34" charset="0"/>
              <a:cs typeface="Arial" panose="020B0604020202020204" pitchFamily="34" charset="0"/>
            </a:rPr>
            <a:t>Applied In Methods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55175" y="2766312"/>
        <a:ext cx="8695499" cy="302168"/>
      </dsp:txXfrm>
    </dsp:sp>
    <dsp:sp modelId="{6C9D3563-6B33-4F02-9971-71CE0317B149}">
      <dsp:nvSpPr>
        <dsp:cNvPr id="0" name=""/>
        <dsp:cNvSpPr/>
      </dsp:nvSpPr>
      <dsp:spPr>
        <a:xfrm>
          <a:off x="0" y="2766312"/>
          <a:ext cx="3055175" cy="30216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4">
                <a:hueOff val="-8398312"/>
                <a:satOff val="3945"/>
                <a:lumOff val="14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8398312"/>
                <a:satOff val="3945"/>
                <a:lumOff val="14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8398312"/>
                <a:satOff val="3945"/>
                <a:lumOff val="14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8398312"/>
              <a:satOff val="3945"/>
              <a:lumOff val="146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Arial" panose="020B0604020202020204" pitchFamily="34" charset="0"/>
              <a:cs typeface="Arial" panose="020B0604020202020204" pitchFamily="34" charset="0"/>
            </a:rPr>
            <a:t>Throws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753" y="2781065"/>
        <a:ext cx="3025669" cy="287415"/>
      </dsp:txXfrm>
    </dsp:sp>
    <dsp:sp modelId="{45D1DFB7-4B4C-46BF-8DEF-0D6AA7663A56}">
      <dsp:nvSpPr>
        <dsp:cNvPr id="0" name=""/>
        <dsp:cNvSpPr/>
      </dsp:nvSpPr>
      <dsp:spPr>
        <a:xfrm>
          <a:off x="0" y="3068481"/>
          <a:ext cx="11750675" cy="604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068481"/>
        <a:ext cx="11750675" cy="604427"/>
      </dsp:txXfrm>
    </dsp:sp>
    <dsp:sp modelId="{B7191568-813D-4C89-AE66-E07EA1EB6C53}">
      <dsp:nvSpPr>
        <dsp:cNvPr id="0" name=""/>
        <dsp:cNvSpPr/>
      </dsp:nvSpPr>
      <dsp:spPr>
        <a:xfrm>
          <a:off x="3055175" y="3688017"/>
          <a:ext cx="8695499" cy="302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Arial" panose="020B0604020202020204" pitchFamily="34" charset="0"/>
              <a:cs typeface="Arial" panose="020B0604020202020204" pitchFamily="34" charset="0"/>
            </a:rPr>
            <a:t>Code to be executed after the try block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55175" y="3688017"/>
        <a:ext cx="8695499" cy="302168"/>
      </dsp:txXfrm>
    </dsp:sp>
    <dsp:sp modelId="{12349F01-24F9-48E8-9BCD-B4070DDD5690}">
      <dsp:nvSpPr>
        <dsp:cNvPr id="0" name=""/>
        <dsp:cNvSpPr/>
      </dsp:nvSpPr>
      <dsp:spPr>
        <a:xfrm>
          <a:off x="0" y="3688017"/>
          <a:ext cx="3055175" cy="30216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4">
                <a:hueOff val="-11197749"/>
                <a:satOff val="5260"/>
                <a:lumOff val="19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1197749"/>
                <a:satOff val="5260"/>
                <a:lumOff val="19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1197749"/>
                <a:satOff val="5260"/>
                <a:lumOff val="19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11197749"/>
              <a:satOff val="5260"/>
              <a:lumOff val="195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latin typeface="Arial" panose="020B0604020202020204" pitchFamily="34" charset="0"/>
              <a:cs typeface="Arial" panose="020B0604020202020204" pitchFamily="34" charset="0"/>
            </a:rPr>
            <a:t>Finally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753" y="3702770"/>
        <a:ext cx="3025669" cy="287415"/>
      </dsp:txXfrm>
    </dsp:sp>
    <dsp:sp modelId="{822D2B3C-0404-4AD1-A877-4A6A16468502}">
      <dsp:nvSpPr>
        <dsp:cNvPr id="0" name=""/>
        <dsp:cNvSpPr/>
      </dsp:nvSpPr>
      <dsp:spPr>
        <a:xfrm>
          <a:off x="0" y="3990185"/>
          <a:ext cx="11750675" cy="604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990185"/>
        <a:ext cx="11750675" cy="6044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2E1F5-0EDE-4BB9-B537-2DD7D79DD612}">
      <dsp:nvSpPr>
        <dsp:cNvPr id="0" name=""/>
        <dsp:cNvSpPr/>
      </dsp:nvSpPr>
      <dsp:spPr>
        <a:xfrm>
          <a:off x="2391916" y="1614439"/>
          <a:ext cx="477738" cy="513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8869" y="0"/>
              </a:lnTo>
              <a:lnTo>
                <a:pt x="238869" y="513568"/>
              </a:lnTo>
              <a:lnTo>
                <a:pt x="477738" y="51356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CBDAB-D21E-4A36-9DF6-33AC237F1749}">
      <dsp:nvSpPr>
        <dsp:cNvPr id="0" name=""/>
        <dsp:cNvSpPr/>
      </dsp:nvSpPr>
      <dsp:spPr>
        <a:xfrm>
          <a:off x="5258345" y="1055150"/>
          <a:ext cx="477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73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342A17-E162-4BC6-AFB8-2D74023E8500}">
      <dsp:nvSpPr>
        <dsp:cNvPr id="0" name=""/>
        <dsp:cNvSpPr/>
      </dsp:nvSpPr>
      <dsp:spPr>
        <a:xfrm>
          <a:off x="2391916" y="1100870"/>
          <a:ext cx="477738" cy="513568"/>
        </a:xfrm>
        <a:custGeom>
          <a:avLst/>
          <a:gdLst/>
          <a:ahLst/>
          <a:cxnLst/>
          <a:rect l="0" t="0" r="0" b="0"/>
          <a:pathLst>
            <a:path>
              <a:moveTo>
                <a:pt x="0" y="513568"/>
              </a:moveTo>
              <a:lnTo>
                <a:pt x="238869" y="513568"/>
              </a:lnTo>
              <a:lnTo>
                <a:pt x="238869" y="0"/>
              </a:lnTo>
              <a:lnTo>
                <a:pt x="477738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E11F34-2C78-4628-A688-7D607D77155A}">
      <dsp:nvSpPr>
        <dsp:cNvPr id="0" name=""/>
        <dsp:cNvSpPr/>
      </dsp:nvSpPr>
      <dsp:spPr>
        <a:xfrm>
          <a:off x="3224" y="1250163"/>
          <a:ext cx="2388691" cy="72855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Throwable</a:t>
          </a:r>
          <a:endParaRPr lang="en-US" sz="2500" kern="1200" dirty="0"/>
        </a:p>
      </dsp:txBody>
      <dsp:txXfrm>
        <a:off x="3224" y="1250163"/>
        <a:ext cx="2388691" cy="728550"/>
      </dsp:txXfrm>
    </dsp:sp>
    <dsp:sp modelId="{81543409-404D-4738-9DEE-841C001F0153}">
      <dsp:nvSpPr>
        <dsp:cNvPr id="0" name=""/>
        <dsp:cNvSpPr/>
      </dsp:nvSpPr>
      <dsp:spPr>
        <a:xfrm>
          <a:off x="2869654" y="736594"/>
          <a:ext cx="2388691" cy="72855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Exception</a:t>
          </a:r>
          <a:endParaRPr lang="en-US" sz="2500" kern="1200" dirty="0"/>
        </a:p>
      </dsp:txBody>
      <dsp:txXfrm>
        <a:off x="2869654" y="736594"/>
        <a:ext cx="2388691" cy="728550"/>
      </dsp:txXfrm>
    </dsp:sp>
    <dsp:sp modelId="{78B81980-A3AB-4E3F-BBD2-FBC340022A4C}">
      <dsp:nvSpPr>
        <dsp:cNvPr id="0" name=""/>
        <dsp:cNvSpPr/>
      </dsp:nvSpPr>
      <dsp:spPr>
        <a:xfrm>
          <a:off x="5736083" y="736594"/>
          <a:ext cx="2388691" cy="7285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 err="1"/>
            <a:t>RuntimeException</a:t>
          </a:r>
          <a:endParaRPr lang="en-US" sz="2500" kern="1200" dirty="0"/>
        </a:p>
      </dsp:txBody>
      <dsp:txXfrm>
        <a:off x="5736083" y="736594"/>
        <a:ext cx="2388691" cy="728550"/>
      </dsp:txXfrm>
    </dsp:sp>
    <dsp:sp modelId="{06F89AD3-3BB5-4884-AEDB-F81BD2F0BC11}">
      <dsp:nvSpPr>
        <dsp:cNvPr id="0" name=""/>
        <dsp:cNvSpPr/>
      </dsp:nvSpPr>
      <dsp:spPr>
        <a:xfrm>
          <a:off x="2869654" y="1763732"/>
          <a:ext cx="2388691" cy="72855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Error</a:t>
          </a:r>
          <a:endParaRPr lang="en-US" sz="2500" kern="1200" dirty="0"/>
        </a:p>
      </dsp:txBody>
      <dsp:txXfrm>
        <a:off x="2869654" y="1763732"/>
        <a:ext cx="2388691" cy="7285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551464-0EBD-43BB-97E1-794760B808EA}">
      <dsp:nvSpPr>
        <dsp:cNvPr id="0" name=""/>
        <dsp:cNvSpPr/>
      </dsp:nvSpPr>
      <dsp:spPr>
        <a:xfrm>
          <a:off x="2813735" y="766148"/>
          <a:ext cx="2870251" cy="191445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34696" rIns="234696" bIns="234696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Barlow" panose="00000500000000000000" pitchFamily="2" charset="0"/>
            </a:rPr>
            <a:t>Class</a:t>
          </a:r>
        </a:p>
      </dsp:txBody>
      <dsp:txXfrm>
        <a:off x="3272976" y="766148"/>
        <a:ext cx="2411011" cy="1914457"/>
      </dsp:txXfrm>
    </dsp:sp>
    <dsp:sp modelId="{602674F8-C979-4BE8-B2B9-6615BB808747}">
      <dsp:nvSpPr>
        <dsp:cNvPr id="0" name=""/>
        <dsp:cNvSpPr/>
      </dsp:nvSpPr>
      <dsp:spPr>
        <a:xfrm>
          <a:off x="2813735" y="2680606"/>
          <a:ext cx="2870251" cy="1914457"/>
        </a:xfrm>
        <a:prstGeom prst="rect">
          <a:avLst/>
        </a:prstGeom>
        <a:solidFill>
          <a:schemeClr val="accent4">
            <a:tint val="40000"/>
            <a:alpha val="90000"/>
            <a:hueOff val="-4165459"/>
            <a:satOff val="2269"/>
            <a:lumOff val="2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4165459"/>
              <a:satOff val="2269"/>
              <a:lumOff val="2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34696" rIns="234696" bIns="234696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Barlow" panose="00000500000000000000" pitchFamily="2" charset="0"/>
            </a:rPr>
            <a:t>extends</a:t>
          </a:r>
        </a:p>
      </dsp:txBody>
      <dsp:txXfrm>
        <a:off x="3272976" y="2680606"/>
        <a:ext cx="2411011" cy="1914457"/>
      </dsp:txXfrm>
    </dsp:sp>
    <dsp:sp modelId="{B2AEAA13-1D12-4B3C-9C3C-492810B7C3F2}">
      <dsp:nvSpPr>
        <dsp:cNvPr id="0" name=""/>
        <dsp:cNvSpPr/>
      </dsp:nvSpPr>
      <dsp:spPr>
        <a:xfrm>
          <a:off x="1282935" y="748"/>
          <a:ext cx="1913501" cy="19135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Barlow" panose="00000500000000000000" pitchFamily="2" charset="0"/>
            </a:rPr>
            <a:t>Thread</a:t>
          </a:r>
        </a:p>
      </dsp:txBody>
      <dsp:txXfrm>
        <a:off x="1563161" y="280974"/>
        <a:ext cx="1353049" cy="1353049"/>
      </dsp:txXfrm>
    </dsp:sp>
    <dsp:sp modelId="{77512F60-88FF-48BE-9192-59EB50C3A44E}">
      <dsp:nvSpPr>
        <dsp:cNvPr id="0" name=""/>
        <dsp:cNvSpPr/>
      </dsp:nvSpPr>
      <dsp:spPr>
        <a:xfrm>
          <a:off x="7597488" y="766148"/>
          <a:ext cx="2870251" cy="1914457"/>
        </a:xfrm>
        <a:prstGeom prst="rect">
          <a:avLst/>
        </a:prstGeom>
        <a:solidFill>
          <a:schemeClr val="accent4">
            <a:tint val="40000"/>
            <a:alpha val="90000"/>
            <a:hueOff val="-8330918"/>
            <a:satOff val="4537"/>
            <a:lumOff val="502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8330918"/>
              <a:satOff val="4537"/>
              <a:lumOff val="5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34696" rIns="234696" bIns="234696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Barlow" panose="00000500000000000000" pitchFamily="2" charset="0"/>
            </a:rPr>
            <a:t>Interface</a:t>
          </a:r>
        </a:p>
      </dsp:txBody>
      <dsp:txXfrm>
        <a:off x="8056728" y="766148"/>
        <a:ext cx="2411011" cy="1914457"/>
      </dsp:txXfrm>
    </dsp:sp>
    <dsp:sp modelId="{CC770572-D464-4635-AE66-B91766709343}">
      <dsp:nvSpPr>
        <dsp:cNvPr id="0" name=""/>
        <dsp:cNvSpPr/>
      </dsp:nvSpPr>
      <dsp:spPr>
        <a:xfrm>
          <a:off x="7597488" y="2680606"/>
          <a:ext cx="2870251" cy="1914457"/>
        </a:xfrm>
        <a:prstGeom prst="rect">
          <a:avLst/>
        </a:prstGeom>
        <a:solidFill>
          <a:schemeClr val="accent4">
            <a:tint val="40000"/>
            <a:alpha val="90000"/>
            <a:hueOff val="-12496376"/>
            <a:satOff val="6806"/>
            <a:lumOff val="75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2496376"/>
              <a:satOff val="6806"/>
              <a:lumOff val="7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34696" rIns="234696" bIns="234696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Barlow" panose="00000500000000000000" pitchFamily="2" charset="0"/>
            </a:rPr>
            <a:t>implements</a:t>
          </a:r>
        </a:p>
      </dsp:txBody>
      <dsp:txXfrm>
        <a:off x="8056728" y="2680606"/>
        <a:ext cx="2411011" cy="1914457"/>
      </dsp:txXfrm>
    </dsp:sp>
    <dsp:sp modelId="{D552EA48-7782-45CA-807D-92A88C033B20}">
      <dsp:nvSpPr>
        <dsp:cNvPr id="0" name=""/>
        <dsp:cNvSpPr/>
      </dsp:nvSpPr>
      <dsp:spPr>
        <a:xfrm>
          <a:off x="6066687" y="748"/>
          <a:ext cx="1913501" cy="1913501"/>
        </a:xfrm>
        <a:prstGeom prst="ellipse">
          <a:avLst/>
        </a:prstGeom>
        <a:solidFill>
          <a:schemeClr val="accent4">
            <a:hueOff val="-11197749"/>
            <a:satOff val="5260"/>
            <a:lumOff val="1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Barlow" panose="00000500000000000000" pitchFamily="2" charset="0"/>
            </a:rPr>
            <a:t>Runnable</a:t>
          </a:r>
        </a:p>
      </dsp:txBody>
      <dsp:txXfrm>
        <a:off x="6346913" y="280974"/>
        <a:ext cx="1353049" cy="1353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CF7F9-5337-4367-8D03-8925A1BFC525}" type="datetimeFigureOut">
              <a:rPr lang="en-US" smtClean="0"/>
              <a:t>03/10/2020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3A2AD-CB26-43E1-B971-0CFA0743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3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5DDE-3AB6-472C-9076-A0D8F456E4FC}" type="datetime1">
              <a:rPr lang="en-US" smtClean="0"/>
              <a:t>03/10/2020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7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A3BE-26FE-4711-81CE-BE4F7315E3CE}" type="datetime1">
              <a:rPr lang="en-US" smtClean="0"/>
              <a:t>03/10/2020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0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6E95-38DF-47F4-ADF8-298896550E2D}" type="datetime1">
              <a:rPr lang="en-US" smtClean="0"/>
              <a:t>03/10/2020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76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bg1">
                <a:lumMod val="75000"/>
              </a:schemeClr>
            </a:gs>
            <a:gs pos="28000">
              <a:schemeClr val="tx1">
                <a:lumMod val="50000"/>
                <a:lumOff val="50000"/>
              </a:schemeClr>
            </a:gs>
            <a:gs pos="9800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3EA8470-A4B0-4D85-98ED-0A822041BAB0}"/>
              </a:ext>
            </a:extLst>
          </p:cNvPr>
          <p:cNvSpPr/>
          <p:nvPr userDrawn="1"/>
        </p:nvSpPr>
        <p:spPr>
          <a:xfrm>
            <a:off x="3289874" y="4668819"/>
            <a:ext cx="8902126" cy="14271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180598-73E8-41A4-A29B-4E29C2791D7E}"/>
              </a:ext>
            </a:extLst>
          </p:cNvPr>
          <p:cNvSpPr/>
          <p:nvPr userDrawn="1"/>
        </p:nvSpPr>
        <p:spPr>
          <a:xfrm>
            <a:off x="3289874" y="761997"/>
            <a:ext cx="8902126" cy="38322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C24467-2B73-4438-AD75-4AE0A86FA910}"/>
              </a:ext>
            </a:extLst>
          </p:cNvPr>
          <p:cNvSpPr/>
          <p:nvPr userDrawn="1"/>
        </p:nvSpPr>
        <p:spPr>
          <a:xfrm>
            <a:off x="0" y="761998"/>
            <a:ext cx="3200400" cy="53340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22551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2622" y="4876090"/>
            <a:ext cx="7187529" cy="9144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C5D7-593E-4D9C-9D67-983FDC1B23C5}" type="datetime1">
              <a:rPr lang="en-US" noProof="0" smtClean="0"/>
              <a:t>03/10/2020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8955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tx1">
              <a:lumMod val="6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0E3-BE38-4F12-81B6-438DE3B50E97}" type="datetime1">
              <a:rPr lang="en-US" noProof="0" smtClean="0"/>
              <a:t>03/10/2020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03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40D05C-B196-4463-8AF0-FECF8B476CA5}"/>
              </a:ext>
            </a:extLst>
          </p:cNvPr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BED2C-F3CC-43CD-9D5D-53C48DD4A17C}"/>
              </a:ext>
            </a:extLst>
          </p:cNvPr>
          <p:cNvSpPr/>
          <p:nvPr userDrawn="1"/>
        </p:nvSpPr>
        <p:spPr>
          <a:xfrm>
            <a:off x="11815244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88879-231C-4C2A-8B72-7EC0AB5CA21B}"/>
              </a:ext>
            </a:extLst>
          </p:cNvPr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2043953"/>
            <a:ext cx="2947482" cy="368106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5FFE294-479D-4159-8134-58F122F77B85}" type="datetime1">
              <a:rPr lang="en-US" noProof="0" smtClean="0"/>
              <a:t>03/10/2020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048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op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287810" y="2526525"/>
            <a:ext cx="1090597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0772FB0-32ED-4DB8-9F56-587A5BEF3F2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83974" y="2684770"/>
            <a:ext cx="9120216" cy="3304549"/>
          </a:xfrm>
        </p:spPr>
        <p:txBody>
          <a:bodyPr anchor="ctr" anchorCtr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200" cap="none" spc="0" baseline="0">
                <a:solidFill>
                  <a:schemeClr val="bg2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fld id="{D4B88371-2966-4DEA-BB7A-FEBF36FB3FB7}" type="datetime1">
              <a:rPr lang="en-US" noProof="0" smtClean="0"/>
              <a:t>03/10/2020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847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90D47E-B3B8-440E-9F42-8E8BF157EBFB}"/>
              </a:ext>
            </a:extLst>
          </p:cNvPr>
          <p:cNvSpPr/>
          <p:nvPr userDrawn="1"/>
        </p:nvSpPr>
        <p:spPr>
          <a:xfrm>
            <a:off x="8722615" y="761103"/>
            <a:ext cx="3469385" cy="53357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3566" y="2345167"/>
            <a:ext cx="2947482" cy="33763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71A73-3F86-47BC-8F23-CF55E86418C3}"/>
              </a:ext>
            </a:extLst>
          </p:cNvPr>
          <p:cNvSpPr/>
          <p:nvPr userDrawn="1"/>
        </p:nvSpPr>
        <p:spPr>
          <a:xfrm>
            <a:off x="573233" y="761103"/>
            <a:ext cx="8065158" cy="5335793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1134" y="860611"/>
            <a:ext cx="7315200" cy="512064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02EAFE7-F220-443D-AF24-0C037FC6E2ED}" type="datetime1">
              <a:rPr lang="en-US" noProof="0" smtClean="0"/>
              <a:t>03/10/2020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A5BF5-DE7F-4460-817D-AE1BAC336C92}"/>
              </a:ext>
            </a:extLst>
          </p:cNvPr>
          <p:cNvSpPr/>
          <p:nvPr userDrawn="1"/>
        </p:nvSpPr>
        <p:spPr>
          <a:xfrm>
            <a:off x="1" y="753035"/>
            <a:ext cx="494852" cy="5335793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8081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 and 4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40D05C-B196-4463-8AF0-FECF8B476CA5}"/>
              </a:ext>
            </a:extLst>
          </p:cNvPr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BED2C-F3CC-43CD-9D5D-53C48DD4A17C}"/>
              </a:ext>
            </a:extLst>
          </p:cNvPr>
          <p:cNvSpPr/>
          <p:nvPr userDrawn="1"/>
        </p:nvSpPr>
        <p:spPr>
          <a:xfrm>
            <a:off x="11804486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88879-231C-4C2A-8B72-7EC0AB5CA21B}"/>
              </a:ext>
            </a:extLst>
          </p:cNvPr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2043953"/>
            <a:ext cx="2947482" cy="368106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9268" y="864108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EA1292-EFB5-4DBE-9869-83325583F580}" type="datetime1">
              <a:rPr lang="en-US" noProof="0" smtClean="0"/>
              <a:t>03/10/2020</a:t>
            </a:fld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71F6AA6-44A2-4F03-9FFE-66D0E2F0C92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740240" y="864108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1AAA51A-AC54-4EAF-98E6-2A338021A4D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869268" y="3481577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525DB2A-A40E-4DE5-8DA6-5FB847C0F0D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740240" y="3481577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9892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_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CCA687-AB7D-4035-849A-4D9F7C0401C1}"/>
              </a:ext>
            </a:extLst>
          </p:cNvPr>
          <p:cNvSpPr/>
          <p:nvPr userDrawn="1"/>
        </p:nvSpPr>
        <p:spPr>
          <a:xfrm>
            <a:off x="-1" y="2526525"/>
            <a:ext cx="3068514" cy="35633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B57C12-8635-490F-AC5E-880EE5EFB9F2}"/>
              </a:ext>
            </a:extLst>
          </p:cNvPr>
          <p:cNvSpPr/>
          <p:nvPr userDrawn="1"/>
        </p:nvSpPr>
        <p:spPr>
          <a:xfrm>
            <a:off x="3200401" y="2526525"/>
            <a:ext cx="848164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F4D011-4812-426A-AF72-052AC843FFB5}"/>
              </a:ext>
            </a:extLst>
          </p:cNvPr>
          <p:cNvSpPr/>
          <p:nvPr userDrawn="1"/>
        </p:nvSpPr>
        <p:spPr>
          <a:xfrm>
            <a:off x="0" y="758952"/>
            <a:ext cx="3068515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933F083-BCA0-42F4-BB66-81AD5A4D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2637691"/>
            <a:ext cx="2431210" cy="33470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193E2-84B1-4994-8F97-4A2EBCE6D1A5}"/>
              </a:ext>
            </a:extLst>
          </p:cNvPr>
          <p:cNvSpPr/>
          <p:nvPr userDrawn="1"/>
        </p:nvSpPr>
        <p:spPr>
          <a:xfrm>
            <a:off x="11815866" y="2526524"/>
            <a:ext cx="376134" cy="356795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69071-305C-4C40-87F4-0EE8553B66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7275" y="2638425"/>
            <a:ext cx="8091488" cy="33464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C8501626-512F-4A26-9857-5FC55FC3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fld id="{6B489B66-A9AC-4600-BAC7-010A5988C619}" type="datetime1">
              <a:rPr lang="en-US" noProof="0" smtClean="0"/>
              <a:t>03/10/2020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8591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Titl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B57C12-8635-490F-AC5E-880EE5EFB9F2}"/>
              </a:ext>
            </a:extLst>
          </p:cNvPr>
          <p:cNvSpPr/>
          <p:nvPr userDrawn="1"/>
        </p:nvSpPr>
        <p:spPr>
          <a:xfrm>
            <a:off x="527125" y="2524913"/>
            <a:ext cx="848164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CCA687-AB7D-4035-849A-4D9F7C0401C1}"/>
              </a:ext>
            </a:extLst>
          </p:cNvPr>
          <p:cNvSpPr/>
          <p:nvPr userDrawn="1"/>
        </p:nvSpPr>
        <p:spPr>
          <a:xfrm>
            <a:off x="9118064" y="2524912"/>
            <a:ext cx="3068514" cy="35633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F4D011-4812-426A-AF72-052AC843FFB5}"/>
              </a:ext>
            </a:extLst>
          </p:cNvPr>
          <p:cNvSpPr/>
          <p:nvPr userDrawn="1"/>
        </p:nvSpPr>
        <p:spPr>
          <a:xfrm>
            <a:off x="9118063" y="765851"/>
            <a:ext cx="3068515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933F083-BCA0-42F4-BB66-81AD5A4D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5958" y="2641544"/>
            <a:ext cx="2431210" cy="33470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193E2-84B1-4994-8F97-4A2EBCE6D1A5}"/>
              </a:ext>
            </a:extLst>
          </p:cNvPr>
          <p:cNvSpPr/>
          <p:nvPr userDrawn="1"/>
        </p:nvSpPr>
        <p:spPr>
          <a:xfrm>
            <a:off x="15348" y="2531097"/>
            <a:ext cx="376134" cy="35679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69071-305C-4C40-87F4-0EE8553B66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203" y="2633375"/>
            <a:ext cx="8091488" cy="33464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C8501626-512F-4A26-9857-5FC55FC3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fld id="{0964BEF4-9551-4A51-AAF2-0CB79F5AFAF0}" type="datetime1">
              <a:rPr lang="en-US" noProof="0" smtClean="0"/>
              <a:t>03/10/2020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148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12" y="365125"/>
            <a:ext cx="10819178" cy="1325563"/>
          </a:xfrm>
          <a:solidFill>
            <a:srgbClr val="586EA6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2" y="1825624"/>
            <a:ext cx="11750722" cy="4596303"/>
          </a:xfrm>
          <a:solidFill>
            <a:srgbClr val="586EA6"/>
          </a:solidFill>
        </p:spPr>
        <p:txBody>
          <a:bodyPr>
            <a:normAutofit/>
          </a:bodyPr>
          <a:lstStyle>
            <a:lvl1pPr algn="just">
              <a:defRPr sz="4400">
                <a:solidFill>
                  <a:schemeClr val="bg1"/>
                </a:solidFill>
              </a:defRPr>
            </a:lvl1pPr>
            <a:lvl2pPr algn="just">
              <a:defRPr sz="4000">
                <a:solidFill>
                  <a:schemeClr val="bg1"/>
                </a:solidFill>
              </a:defRPr>
            </a:lvl2pPr>
            <a:lvl3pPr algn="just">
              <a:defRPr sz="3600">
                <a:solidFill>
                  <a:schemeClr val="bg1"/>
                </a:solidFill>
              </a:defRPr>
            </a:lvl3pPr>
            <a:lvl4pPr algn="just">
              <a:defRPr sz="3200">
                <a:solidFill>
                  <a:schemeClr val="bg1"/>
                </a:solidFill>
              </a:defRPr>
            </a:lvl4pPr>
            <a:lvl5pPr algn="just"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A095910-C402-4BD1-99E0-35F0FC69A1A2}"/>
              </a:ext>
            </a:extLst>
          </p:cNvPr>
          <p:cNvGrpSpPr/>
          <p:nvPr userDrawn="1"/>
        </p:nvGrpSpPr>
        <p:grpSpPr>
          <a:xfrm>
            <a:off x="0" y="6737838"/>
            <a:ext cx="12192000" cy="120162"/>
            <a:chOff x="-324644" y="2222500"/>
            <a:chExt cx="22261685" cy="1302327"/>
          </a:xfrm>
        </p:grpSpPr>
        <p:sp>
          <p:nvSpPr>
            <p:cNvPr id="19" name="object 2">
              <a:extLst>
                <a:ext uri="{FF2B5EF4-FFF2-40B4-BE49-F238E27FC236}">
                  <a16:creationId xmlns:a16="http://schemas.microsoft.com/office/drawing/2014/main" id="{23D13E8A-852F-416E-AFFE-CFF99FE3EC51}"/>
                </a:ext>
              </a:extLst>
            </p:cNvPr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bject 3">
              <a:extLst>
                <a:ext uri="{FF2B5EF4-FFF2-40B4-BE49-F238E27FC236}">
                  <a16:creationId xmlns:a16="http://schemas.microsoft.com/office/drawing/2014/main" id="{685D6957-1765-4BEB-975E-06496374833B}"/>
                </a:ext>
              </a:extLst>
            </p:cNvPr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bject 2">
              <a:extLst>
                <a:ext uri="{FF2B5EF4-FFF2-40B4-BE49-F238E27FC236}">
                  <a16:creationId xmlns:a16="http://schemas.microsoft.com/office/drawing/2014/main" id="{FDD5DA43-AF2A-44AF-A9AF-1A6C25776389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D1E72F11-89E4-4768-BAD9-1EAE9347EABD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4" name="Picture 2">
            <a:extLst>
              <a:ext uri="{FF2B5EF4-FFF2-40B4-BE49-F238E27FC236}">
                <a16:creationId xmlns:a16="http://schemas.microsoft.com/office/drawing/2014/main" id="{861E4E0D-7968-4955-84F8-03EC7DDB13E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2" r="43038" b="59360"/>
          <a:stretch/>
        </p:blipFill>
        <p:spPr bwMode="auto">
          <a:xfrm>
            <a:off x="11051191" y="436072"/>
            <a:ext cx="1140809" cy="1073641"/>
          </a:xfrm>
          <a:prstGeom prst="rect">
            <a:avLst/>
          </a:prstGeom>
          <a:ln>
            <a:noFill/>
          </a:ln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CA9F59B-9924-4A47-BB5C-46E66505304B}"/>
              </a:ext>
            </a:extLst>
          </p:cNvPr>
          <p:cNvGrpSpPr/>
          <p:nvPr userDrawn="1"/>
        </p:nvGrpSpPr>
        <p:grpSpPr>
          <a:xfrm>
            <a:off x="-3090" y="-15898"/>
            <a:ext cx="12192000" cy="120162"/>
            <a:chOff x="-324644" y="2222500"/>
            <a:chExt cx="22261685" cy="1302327"/>
          </a:xfrm>
        </p:grpSpPr>
        <p:sp>
          <p:nvSpPr>
            <p:cNvPr id="26" name="object 2">
              <a:extLst>
                <a:ext uri="{FF2B5EF4-FFF2-40B4-BE49-F238E27FC236}">
                  <a16:creationId xmlns:a16="http://schemas.microsoft.com/office/drawing/2014/main" id="{5BDA4206-A9C8-48FB-8CA3-2893365FB3D7}"/>
                </a:ext>
              </a:extLst>
            </p:cNvPr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bject 3">
              <a:extLst>
                <a:ext uri="{FF2B5EF4-FFF2-40B4-BE49-F238E27FC236}">
                  <a16:creationId xmlns:a16="http://schemas.microsoft.com/office/drawing/2014/main" id="{390A8F36-BB7C-4DE3-A278-9A5167B266C8}"/>
                </a:ext>
              </a:extLst>
            </p:cNvPr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">
              <a:extLst>
                <a:ext uri="{FF2B5EF4-FFF2-40B4-BE49-F238E27FC236}">
                  <a16:creationId xmlns:a16="http://schemas.microsoft.com/office/drawing/2014/main" id="{2E443A4C-C0C8-445C-850F-21AACE204DF4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2">
              <a:extLst>
                <a:ext uri="{FF2B5EF4-FFF2-40B4-BE49-F238E27FC236}">
                  <a16:creationId xmlns:a16="http://schemas.microsoft.com/office/drawing/2014/main" id="{E2352A99-580C-4DA0-9981-E869132BE5F5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Model 30" descr="Light Gray Sphere">
                <a:extLst>
                  <a:ext uri="{FF2B5EF4-FFF2-40B4-BE49-F238E27FC236}">
                    <a16:creationId xmlns:a16="http://schemas.microsoft.com/office/drawing/2014/main" id="{84552857-07AA-41E4-993F-9001773300B2}"/>
                  </a:ext>
                </a:extLst>
              </p:cNvPr>
              <p:cNvGraphicFramePr>
                <a:graphicFrameLocks noChangeAspect="1"/>
              </p:cNvGraphicFramePr>
              <p:nvPr userDrawn="1">
                <p:extLst>
                  <p:ext uri="{D42A27DB-BD31-4B8C-83A1-F6EECF244321}">
                    <p14:modId xmlns:p14="http://schemas.microsoft.com/office/powerpoint/2010/main" val="1457688312"/>
                  </p:ext>
                </p:extLst>
              </p:nvPr>
            </p:nvGraphicFramePr>
            <p:xfrm>
              <a:off x="9926033" y="532964"/>
              <a:ext cx="976748" cy="97674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976748" cy="97674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4996164" ay="-65018" az="-546247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65952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Model 30" descr="Light Gray Sphere">
                <a:extLst>
                  <a:ext uri="{FF2B5EF4-FFF2-40B4-BE49-F238E27FC236}">
                    <a16:creationId xmlns:a16="http://schemas.microsoft.com/office/drawing/2014/main" id="{84552857-07AA-41E4-993F-9001773300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26033" y="532964"/>
                <a:ext cx="976748" cy="976748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85DE9AB0-620C-4329-B322-96125408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0286" y="845343"/>
            <a:ext cx="522305" cy="365125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3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_by_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EA5CF-263B-4BE3-8A0F-4F64C91A3E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9B4BDF-0731-43A1-9FA4-B813CCABFFBD}"/>
              </a:ext>
            </a:extLst>
          </p:cNvPr>
          <p:cNvSpPr/>
          <p:nvPr userDrawn="1"/>
        </p:nvSpPr>
        <p:spPr>
          <a:xfrm>
            <a:off x="0" y="2661238"/>
            <a:ext cx="4044464" cy="313131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E936B2-F67D-47E2-B4EF-BFB09DFAE723}"/>
              </a:ext>
            </a:extLst>
          </p:cNvPr>
          <p:cNvSpPr/>
          <p:nvPr userDrawn="1"/>
        </p:nvSpPr>
        <p:spPr>
          <a:xfrm>
            <a:off x="7746025" y="1065452"/>
            <a:ext cx="4445977" cy="472709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D99AE2-0582-4909-A290-DE0718ED189B}"/>
              </a:ext>
            </a:extLst>
          </p:cNvPr>
          <p:cNvSpPr/>
          <p:nvPr userDrawn="1"/>
        </p:nvSpPr>
        <p:spPr>
          <a:xfrm>
            <a:off x="2" y="1065451"/>
            <a:ext cx="4044465" cy="1478849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0F68EA6-727E-4DCD-8AC2-A483CE5A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76" y="2795380"/>
            <a:ext cx="3369512" cy="2880230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3000" noProof="0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504EF3-1237-4467-9FD5-E0E43C1BABF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29197" y="1206481"/>
            <a:ext cx="4079631" cy="446912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668056DE-DA3F-41EF-A93F-C50A4A78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fld id="{E743AFC9-A577-40C2-A280-A309E5B31C76}" type="datetime1">
              <a:rPr lang="en-US" noProof="0" smtClean="0"/>
              <a:t>03/10/2020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396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fld id="{D92B4913-648E-40D4-ACA5-F5F83B4F5782}" type="datetime1">
              <a:rPr lang="en-US" noProof="0" smtClean="0"/>
              <a:t>03/10/2020</a:t>
            </a:fld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D1906FD-7264-467E-8A95-6A1598BBAE1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83974" y="2684769"/>
            <a:ext cx="4213601" cy="52183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1D9479BE-4889-4C54-8C9E-50648BC0238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684769"/>
            <a:ext cx="4731990" cy="52183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8CBEFBB2-2C32-4339-A0D7-FE21D732939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3225243"/>
            <a:ext cx="4731991" cy="27640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D350AFD-FA04-40B5-BB0C-750B91312F9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783974" y="3225243"/>
            <a:ext cx="4213601" cy="27640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4196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fld id="{A5A27884-603D-4BE1-93E5-51852C3FE4BD}" type="datetime1">
              <a:rPr lang="en-US" noProof="0" smtClean="0"/>
              <a:t>03/10/2020</a:t>
            </a:fld>
            <a:endParaRPr lang="en-US" noProof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78439C3-2539-4484-8848-B8140826D7D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83974" y="2684769"/>
            <a:ext cx="4235826" cy="33045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8FBFBF-CD25-4076-8A61-06DD30C0489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684768"/>
            <a:ext cx="4731991" cy="33045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8241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40D05C-B196-4463-8AF0-FECF8B476CA5}"/>
              </a:ext>
            </a:extLst>
          </p:cNvPr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BED2C-F3CC-43CD-9D5D-53C48DD4A17C}"/>
              </a:ext>
            </a:extLst>
          </p:cNvPr>
          <p:cNvSpPr/>
          <p:nvPr userDrawn="1"/>
        </p:nvSpPr>
        <p:spPr>
          <a:xfrm>
            <a:off x="11804486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88879-231C-4C2A-8B72-7EC0AB5CA21B}"/>
              </a:ext>
            </a:extLst>
          </p:cNvPr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864110"/>
            <a:ext cx="2947482" cy="18225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C4EE47F-A7AD-471E-BFE9-3B0F76D735EC}" type="datetime1">
              <a:rPr lang="en-US" noProof="0" smtClean="0"/>
              <a:t>03/10/2020</a:t>
            </a:fld>
            <a:endParaRPr lang="en-US" noProof="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54FB1F0-6244-4B59-A42E-7B0515D37C8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52920" y="2686640"/>
            <a:ext cx="2947481" cy="32441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52A72E56-7D9E-4CDE-9E60-7770E79CF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69268" y="864111"/>
            <a:ext cx="7486120" cy="506671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8746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fld id="{C282CCF5-4AC5-442A-8D41-D46768D26FD9}" type="datetime1">
              <a:rPr lang="en-US" noProof="0" smtClean="0"/>
              <a:t>03/10/2020</a:t>
            </a:fld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65B3165-6F10-4D0F-9BC8-B4C451444D6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62466" y="2684770"/>
            <a:ext cx="1259814" cy="33045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0EC084C-1181-4416-B55B-179995FCEE9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83974" y="2684770"/>
            <a:ext cx="9120217" cy="33045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2603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287810" y="2526525"/>
            <a:ext cx="1090597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fld id="{ACA83125-76BB-491A-8C46-4C932CF1E0CC}" type="datetime1">
              <a:rPr lang="en-US" noProof="0" smtClean="0"/>
              <a:t>03/10/2020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833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AA5E670-4D55-43E7-A5BE-FE9C8096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fld id="{42226685-C44A-4CE9-88BC-63B5345418E1}" type="datetime1">
              <a:rPr lang="en-US" noProof="0" smtClean="0"/>
              <a:t>03/10/2020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9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6FBD-D8F7-42EB-8BA3-9BF01B4312F7}" type="datetime1">
              <a:rPr lang="en-US" smtClean="0"/>
              <a:t>03/10/2020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8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62AE-582B-4FB1-89B0-80EAA322C0A1}" type="datetime1">
              <a:rPr lang="en-US" smtClean="0"/>
              <a:t>03/10/2020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6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B882-436E-409C-94DC-543E3179F8AD}" type="datetime1">
              <a:rPr lang="en-US" smtClean="0"/>
              <a:t>03/10/2020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8CA1-EB37-462D-82B1-01F2BA9D2AE0}" type="datetime1">
              <a:rPr lang="en-US" smtClean="0"/>
              <a:t>03/10/2020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3324-2542-4CAE-BAE0-8CC2719AA628}" type="datetime1">
              <a:rPr lang="en-US" smtClean="0"/>
              <a:t>03/10/2020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9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46-090A-43CC-BC11-82BC34A99374}" type="datetime1">
              <a:rPr lang="en-US" smtClean="0"/>
              <a:t>03/10/2020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9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8657-C804-4C8B-95E5-1B6EAA7A6D5C}" type="datetime1">
              <a:rPr lang="en-US" smtClean="0"/>
              <a:t>03/10/2020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0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5850D-66D3-4661-9FA2-0225F138BC89}" type="datetime1">
              <a:rPr lang="en-US" smtClean="0"/>
              <a:t>03/10/2020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3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fld id="{4F49E5AE-2B43-4DCB-A4BA-252BFC7FFDB6}" type="datetime1">
              <a:rPr lang="en-US" noProof="0" smtClean="0"/>
              <a:t>03/10/2020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118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DRINQ3B4FUT_TrWaMRqiWmN8cdrq24-k/view?usp=sha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z2zxQccgUOtV9jXe0n-zLoJHPqKgZFhX/view?usp=shar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8.xml"/><Relationship Id="rId7" Type="http://schemas.openxmlformats.org/officeDocument/2006/relationships/hyperlink" Target="https://drive.google.com/file/d/1Cw75ut1SHB2f2DkueQKOom_G-8R07jad/view?usp=sharing" TargetMode="Externa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iJ7JdI9cIi_QFp4CpUNGGwsrkbo9ieWI/view?usp=shari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aNsxPm3n2tF8WYUlp7btLmkZ36b3mDSs/view?usp=shari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QMk2lCNu-3rQCyIhEl1xWKM_P4F4HaMP/view?usp=sharin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KaTQ60qXxouPEyLuFMyX-UYxgODi7xH0/view?usp=sharin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uz5QzmOMbMaI0DYySWohVdscrhchYTZB/view?usp=sharin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q0xlqCmwUlA_JwmuRcInNMg0jx-S0aXF/view?usp=shari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ZaLnqoRIFwO5qHqK1olrbiwD40kYbMIz/view?usp=sharin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TH19leWcFtMg1jnANLo9FMPzeYmph_6B/view?usp=sharin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buiNyBIQ5dxCd0kXkvuso_PbGDK9gHs8/view?usp=sharin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s3jCDzRrb9DnRlX3y4ItSaJYYy6SSTbO/view?usp=sharing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W-DRn8dOoI98OvUfQQ9il3i6Zivbev_o/view?usp=sharing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nZ_GeMpGI3q8e_Pii8NQnHcD7J8Vy_qm/view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P0cDJ4v2FIPfXQ355YZifrRx43Va2l3_/view?usp=sharing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hyperlink" Target="https://drive.google.com/file/d/1zgqnc6huGmrXECo0g-0RRKVQibBQ6nmM/view?usp=sharing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hyperlink" Target="https://drive.google.com/file/d/1pwVrc1QLmEDw7me0AwbYvhfVvBwscOsV/view?usp=sharing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blackGray"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B9AC2C2-8572-458B-92E0-FCFC56DAF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61998"/>
            <a:ext cx="3200400" cy="533400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2B5859-9D6F-46C0-ABF0-023C6B741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89874" y="761997"/>
            <a:ext cx="8902126" cy="38322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1E24A-B45F-4E84-817F-A0D105887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SITA1301</a:t>
            </a:r>
            <a:br>
              <a:rPr lang="en-US" sz="6000" dirty="0"/>
            </a:br>
            <a:r>
              <a:rPr lang="en-US" dirty="0"/>
              <a:t>Programming in Java</a:t>
            </a:r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9A52-DC4D-4073-B101-9B4108DAA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89874" y="4668819"/>
            <a:ext cx="8902126" cy="1427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CF22D-34B9-4165-8498-9B48279F6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/>
              <a:t>Dr S Murugan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06334-81B5-42A6-8CA0-389D493667B9}"/>
              </a:ext>
            </a:extLst>
          </p:cNvPr>
          <p:cNvSpPr txBox="1"/>
          <p:nvPr/>
        </p:nvSpPr>
        <p:spPr>
          <a:xfrm>
            <a:off x="332509" y="2937164"/>
            <a:ext cx="2520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Unit II</a:t>
            </a:r>
            <a:endParaRPr 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6D0B5CB-3DD3-453F-9BAA-264E83B1EF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2" r="43038" b="59360"/>
          <a:stretch/>
        </p:blipFill>
        <p:spPr bwMode="auto">
          <a:xfrm>
            <a:off x="678871" y="1105927"/>
            <a:ext cx="1830866" cy="172306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499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6170-2349-40F8-88E3-7E703F1B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Packages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1EBC5-9204-493A-8BC3-72159EE64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keyword: import</a:t>
            </a:r>
          </a:p>
          <a:p>
            <a:r>
              <a:rPr lang="en-IN" dirty="0"/>
              <a:t>Certain classes or entire packages</a:t>
            </a:r>
          </a:p>
          <a:p>
            <a:r>
              <a:rPr lang="en-IN" dirty="0"/>
              <a:t>import package1[.package2].(</a:t>
            </a:r>
            <a:r>
              <a:rPr lang="en-IN" dirty="0" err="1"/>
              <a:t>classname</a:t>
            </a:r>
            <a:r>
              <a:rPr lang="en-IN" dirty="0"/>
              <a:t> |  *);</a:t>
            </a:r>
          </a:p>
          <a:p>
            <a:r>
              <a:rPr lang="en-IN" dirty="0"/>
              <a:t>e.g.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65505-23FB-4A7D-BC5D-21D79A82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3735D-8C6A-498E-A480-CF4668D5B2D0}"/>
              </a:ext>
            </a:extLst>
          </p:cNvPr>
          <p:cNvSpPr/>
          <p:nvPr/>
        </p:nvSpPr>
        <p:spPr>
          <a:xfrm>
            <a:off x="1620982" y="5209307"/>
            <a:ext cx="3865418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Barlow" panose="00000500000000000000" pitchFamily="2" charset="0"/>
              </a:rPr>
              <a:t>import </a:t>
            </a:r>
            <a:r>
              <a:rPr lang="en-IN" sz="3200" dirty="0" err="1">
                <a:latin typeface="Barlow" panose="00000500000000000000" pitchFamily="2" charset="0"/>
              </a:rPr>
              <a:t>java.util</a:t>
            </a:r>
            <a:r>
              <a:rPr lang="en-IN" sz="3200" dirty="0">
                <a:latin typeface="Barlow" panose="00000500000000000000" pitchFamily="2" charset="0"/>
              </a:rPr>
              <a:t>.*;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F5576E-36B2-4DEF-A35A-3C8F384A8E4D}"/>
              </a:ext>
            </a:extLst>
          </p:cNvPr>
          <p:cNvSpPr/>
          <p:nvPr/>
        </p:nvSpPr>
        <p:spPr>
          <a:xfrm>
            <a:off x="6428509" y="5209307"/>
            <a:ext cx="4946073" cy="914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Barlow" panose="00000500000000000000" pitchFamily="2" charset="0"/>
              </a:rPr>
              <a:t>import </a:t>
            </a:r>
            <a:r>
              <a:rPr lang="en-IN" sz="3200" dirty="0" err="1">
                <a:latin typeface="Barlow" panose="00000500000000000000" pitchFamily="2" charset="0"/>
              </a:rPr>
              <a:t>java.util.Date</a:t>
            </a:r>
            <a:r>
              <a:rPr lang="en-IN" sz="3200" dirty="0">
                <a:latin typeface="Barlow" panose="00000500000000000000" pitchFamily="2" charset="0"/>
              </a:rPr>
              <a:t>;</a:t>
            </a:r>
          </a:p>
        </p:txBody>
      </p:sp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5B8F91C0-5FDC-4062-9A43-2E27581DF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625" y="589755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5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BD97-7A09-4D2F-8DF9-C5E3418B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65FD-E5A3-448A-B68E-7CE2AD99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Abstract a Class</a:t>
            </a:r>
          </a:p>
          <a:p>
            <a:r>
              <a:rPr lang="en-IN" dirty="0"/>
              <a:t>What a class must do!</a:t>
            </a:r>
          </a:p>
          <a:p>
            <a:r>
              <a:rPr lang="en-IN" dirty="0"/>
              <a:t>Not how it does!</a:t>
            </a:r>
          </a:p>
          <a:p>
            <a:r>
              <a:rPr lang="en-IN" dirty="0"/>
              <a:t>Similar to Class but:</a:t>
            </a:r>
          </a:p>
          <a:p>
            <a:pPr lvl="1"/>
            <a:r>
              <a:rPr lang="en-IN" dirty="0"/>
              <a:t>No instance variables</a:t>
            </a:r>
          </a:p>
          <a:p>
            <a:pPr lvl="1"/>
            <a:r>
              <a:rPr lang="en-IN" dirty="0"/>
              <a:t>Empty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54FE3-8731-47E1-9764-9ED5ABAA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8EF6-4756-4599-BEE7-C5816175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-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9C060-86A3-4409-A93A-1F97CC96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access interface name{</a:t>
            </a:r>
          </a:p>
          <a:p>
            <a:pPr lvl="1"/>
            <a:r>
              <a:rPr lang="en-IN" dirty="0"/>
              <a:t>return type method-name1(parameter-list);</a:t>
            </a:r>
          </a:p>
          <a:p>
            <a:pPr lvl="1"/>
            <a:r>
              <a:rPr lang="en-IN" dirty="0"/>
              <a:t>return type method-name2(parameter-list);</a:t>
            </a:r>
          </a:p>
          <a:p>
            <a:pPr lvl="1"/>
            <a:r>
              <a:rPr lang="en-IN" dirty="0"/>
              <a:t>…</a:t>
            </a:r>
          </a:p>
          <a:p>
            <a:pPr lvl="1"/>
            <a:r>
              <a:rPr lang="en-IN" dirty="0"/>
              <a:t>type final-variablename1 = value;</a:t>
            </a:r>
          </a:p>
          <a:p>
            <a:pPr lvl="1"/>
            <a:r>
              <a:rPr lang="en-IN" dirty="0"/>
              <a:t>type final-variablename2= value;</a:t>
            </a:r>
          </a:p>
          <a:p>
            <a:pPr lvl="1"/>
            <a:r>
              <a:rPr lang="en-IN" dirty="0"/>
              <a:t>…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E389E-FC55-4D16-B8F7-B1FDA74F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49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06E1-71E1-4DDB-8627-2F6BD662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1975-0E69-46BD-A874-3A9A99A5C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 Client </a:t>
            </a:r>
          </a:p>
          <a:p>
            <a:pPr lvl="1"/>
            <a:r>
              <a:rPr lang="en-IN" dirty="0"/>
              <a:t>extends Class</a:t>
            </a:r>
          </a:p>
          <a:p>
            <a:pPr lvl="1"/>
            <a:r>
              <a:rPr lang="en-IN" dirty="0"/>
              <a:t>implements Interface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A838A-D343-4085-B076-65ED26B6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0B60BB10-EC39-473C-9A7D-51B446AB8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625" y="589755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5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C2BF3E-2A78-42C5-ADDE-7C7785B2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B8761E-312B-4680-A5C8-7498E36AB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6F7CD-486D-43DA-AB47-1D72CA4D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21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DFAB66-8E5A-4870-89C4-0CEC0003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4CB8AB-ED60-4E92-BB93-BAF37410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Runtime error</a:t>
            </a:r>
          </a:p>
          <a:p>
            <a:pPr algn="just"/>
            <a:r>
              <a:rPr lang="en-US" dirty="0"/>
              <a:t>An exception is an abnormal condition that arises in a code sequence at run time.</a:t>
            </a:r>
          </a:p>
          <a:p>
            <a:pPr algn="just"/>
            <a:r>
              <a:rPr lang="en-US" dirty="0"/>
              <a:t>Run-time error management into the Object Oriented environment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FE0CC-8DD6-4E3B-BC37-C016AA0F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6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1FB0-124D-4A34-883B-6A0C43A4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E0E23-6D0A-422C-AC46-EEFE3593D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exception is an object that describes an exceptional condition occurred in the code.</a:t>
            </a:r>
          </a:p>
          <a:p>
            <a:r>
              <a:rPr lang="en-US" dirty="0"/>
              <a:t>When an exceptional condition arises, an object representing that exception is created and thrown in the method that caused the error.</a:t>
            </a:r>
          </a:p>
          <a:p>
            <a:r>
              <a:rPr lang="en-US" dirty="0"/>
              <a:t>Exception is caught and processed.</a:t>
            </a:r>
          </a:p>
          <a:p>
            <a:r>
              <a:rPr lang="en-US" dirty="0"/>
              <a:t>Exceptions can be generated by JVM or manually.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E9FD7-06B8-40E5-A013-620BE2A6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1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52E0-46E7-4E53-8E25-7961F599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Keywords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8B004FE-4F07-44B0-A5DA-F83AB41697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692396"/>
              </p:ext>
            </p:extLst>
          </p:nvPr>
        </p:nvGraphicFramePr>
        <p:xfrm>
          <a:off x="231775" y="1825625"/>
          <a:ext cx="11750675" cy="4595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D36BD-49E8-461F-B7D3-83B80356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34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6CE8-08A3-4D13-B1DA-B0A45BE0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7133C8F-CCB2-4CD0-8528-45C92B2A6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212237"/>
              </p:ext>
            </p:extLst>
          </p:nvPr>
        </p:nvGraphicFramePr>
        <p:xfrm>
          <a:off x="232012" y="2170906"/>
          <a:ext cx="11750675" cy="4595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47563-87C4-48DC-A184-A764D876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50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F4AE-441C-4E60-8927-33F5FAA6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Throwable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D9CF8-2855-4256-9439-86D8D926A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exception types are subclasses of the built-in class Throwable.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98E26-A0E5-4D10-8963-EE476B61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D17ECE2-7992-488E-9B45-A07FFADCA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5855067"/>
              </p:ext>
            </p:extLst>
          </p:nvPr>
        </p:nvGraphicFramePr>
        <p:xfrm>
          <a:off x="2032000" y="2909455"/>
          <a:ext cx="8128000" cy="3228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hlinkClick r:id="rId7"/>
            <a:extLst>
              <a:ext uri="{FF2B5EF4-FFF2-40B4-BE49-F238E27FC236}">
                <a16:creationId xmlns:a16="http://schemas.microsoft.com/office/drawing/2014/main" id="{790273F8-08D5-4B9E-A564-39ED00F21C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1625" y="589755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5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1FC5-D165-4738-984D-14D5C53C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Content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226D954-E114-41B0-9DD0-67B773F2D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488169"/>
              </p:ext>
            </p:extLst>
          </p:nvPr>
        </p:nvGraphicFramePr>
        <p:xfrm>
          <a:off x="231775" y="1825625"/>
          <a:ext cx="11750675" cy="4595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95446-0A9B-4DA1-B4BA-18A678E3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51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EFB1-D890-419A-93CA-3D57527A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Catch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639E-9CA3-41E6-9088-DC7971FD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handle when more than one exception generated by the source code.</a:t>
            </a:r>
          </a:p>
          <a:p>
            <a:r>
              <a:rPr lang="en-IN" dirty="0"/>
              <a:t>When a exception is thrown, each catch statement is inspected in order and the first exception that matches the error is triggered.</a:t>
            </a:r>
          </a:p>
          <a:p>
            <a:r>
              <a:rPr lang="en-IN" dirty="0"/>
              <a:t>Once a exception is caught, the other exceptions are ignored.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339E7-982B-41CB-B042-DF1A1DE1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736F0A1E-F0E0-47AA-8DF2-911843828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625" y="589755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69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9920-498B-4278-AEDF-A8DE8E3F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Try Blocks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D0E80-3527-4753-8491-E7736BC5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Try statements can be nested</a:t>
            </a:r>
          </a:p>
          <a:p>
            <a:r>
              <a:rPr lang="en-IN" sz="3600" dirty="0"/>
              <a:t>Try statement can be placed inside another try</a:t>
            </a:r>
          </a:p>
          <a:p>
            <a:r>
              <a:rPr lang="en-IN" sz="3600" dirty="0"/>
              <a:t>Each try statement is added onto the stack</a:t>
            </a:r>
          </a:p>
          <a:p>
            <a:r>
              <a:rPr lang="en-IN" sz="3600" dirty="0"/>
              <a:t>If the inner try statement not having a catch handler, then the next catch block is tried and the process is repeated until all the catch exhausted. </a:t>
            </a:r>
          </a:p>
          <a:p>
            <a:r>
              <a:rPr lang="en-IN" sz="3600" dirty="0"/>
              <a:t>If the catch is not found, </a:t>
            </a:r>
            <a:r>
              <a:rPr lang="en-IN" sz="3600" dirty="0" err="1"/>
              <a:t>RuntimeException</a:t>
            </a:r>
            <a:r>
              <a:rPr lang="en-IN" sz="3600" dirty="0"/>
              <a:t> is triggered.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E3C38-F4DB-4A5B-A555-33EA2AF7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A8C573D7-F17E-4420-B07B-FBF777F37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625" y="589755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14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9182-C2FE-4F6F-A644-85478215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9E056-9C0F-4F24-B71A-2953BF31B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try – catch – thrown by JVM</a:t>
            </a:r>
          </a:p>
          <a:p>
            <a:r>
              <a:rPr lang="en-IN" dirty="0"/>
              <a:t>Throw an exception explicitly</a:t>
            </a:r>
          </a:p>
          <a:p>
            <a:r>
              <a:rPr lang="en-IN" dirty="0"/>
              <a:t>throw </a:t>
            </a:r>
            <a:r>
              <a:rPr lang="en-IN" i="1" dirty="0" err="1"/>
              <a:t>ThrowableInstance</a:t>
            </a:r>
            <a:r>
              <a:rPr lang="en-IN" dirty="0"/>
              <a:t>;</a:t>
            </a:r>
          </a:p>
          <a:p>
            <a:r>
              <a:rPr lang="en-US" i="1" dirty="0" err="1"/>
              <a:t>ThrowableInstance</a:t>
            </a:r>
            <a:r>
              <a:rPr lang="en-US" dirty="0"/>
              <a:t> must be an object of type Throwable or a subclass of Throwable.</a:t>
            </a:r>
          </a:p>
          <a:p>
            <a:r>
              <a:rPr lang="en-US" dirty="0"/>
              <a:t>Flow of execution stops after the </a:t>
            </a:r>
            <a:r>
              <a:rPr lang="en-US"/>
              <a:t>throw statement.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3A5C0-C7EE-4AE0-A51F-50A1EF48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5BE040B2-D1E0-47A4-AACC-403852313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625" y="589755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72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41A8-10F3-463C-ACB9-294CFB10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74940-F202-4FA6-B3F0-4D161D64F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Lists the types of exceptions that a method might throw.</a:t>
            </a:r>
          </a:p>
          <a:p>
            <a:r>
              <a:rPr lang="en-IN" dirty="0"/>
              <a:t>Capable of throwing an exception that the method will not handle.</a:t>
            </a:r>
          </a:p>
          <a:p>
            <a:r>
              <a:rPr lang="en-IN" dirty="0"/>
              <a:t>The method can guard itself from Exception</a:t>
            </a:r>
          </a:p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/>
              <a:t>type method-name(parameter-list) throws exception-list {</a:t>
            </a:r>
          </a:p>
          <a:p>
            <a:pPr marL="0" indent="0">
              <a:buNone/>
            </a:pPr>
            <a:r>
              <a:rPr lang="en-US" dirty="0"/>
              <a:t>		// body of method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32611-BF46-4BC9-A78C-AA900E59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39E7B29E-4FC7-45ED-BAD5-AA4DC142A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625" y="589755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91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2BC8-16A7-48D6-8F45-289C300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F132C-66BB-4E51-9DBF-595ED2C16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finally creates a block of code that will be executed after a try /catch block has completed and before the code following the try/catch block.</a:t>
            </a:r>
          </a:p>
          <a:p>
            <a:r>
              <a:rPr lang="en-US" dirty="0"/>
              <a:t>The finally block will execute whether or not an exception is thrown. </a:t>
            </a:r>
          </a:p>
          <a:p>
            <a:r>
              <a:rPr lang="en-US" dirty="0"/>
              <a:t>If an exception is thrown, the finally block will execute even if no catch statement matches the exception.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51149-BA4B-4ADD-8285-934DDC3B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C83A4B6A-3F1C-4056-8227-D12CCE0AB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625" y="589755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74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B646-E684-4D6B-B801-A97AEB03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 in Exceptions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900D9F-EAE0-4530-84B3-F1C64A5AE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854981"/>
              </p:ext>
            </p:extLst>
          </p:nvPr>
        </p:nvGraphicFramePr>
        <p:xfrm>
          <a:off x="231775" y="1825625"/>
          <a:ext cx="11750674" cy="402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963680">
                  <a:extLst>
                    <a:ext uri="{9D8B030D-6E8A-4147-A177-3AD203B41FA5}">
                      <a16:colId xmlns:a16="http://schemas.microsoft.com/office/drawing/2014/main" val="3420629061"/>
                    </a:ext>
                  </a:extLst>
                </a:gridCol>
                <a:gridCol w="6786994">
                  <a:extLst>
                    <a:ext uri="{9D8B030D-6E8A-4147-A177-3AD203B41FA5}">
                      <a16:colId xmlns:a16="http://schemas.microsoft.com/office/drawing/2014/main" val="2685237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Exception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911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ArithmeticException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Arithmetic error, such as divide-by-zero.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8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ArrayIndexOutOfBoundsException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Array index is out-of-bounds.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37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NullPointerException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Invalid use of a null reference.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87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NumberFormatException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Invalid conversion of a string to a numeric format.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44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ClassNotFoundException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not found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3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IllegalAccessException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Access to a class is denied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74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NoSuchMethodException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 requested method does not exist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56555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79E71-49AA-4D01-8785-4AB9EF2B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37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95D9-2398-4511-B7C6-73F8C61B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Defined Exception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55E3-2825-41D7-8AE0-F6D5D7B1F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handle exceptions specific to the applications</a:t>
            </a:r>
          </a:p>
          <a:p>
            <a:r>
              <a:rPr lang="en-IN" dirty="0"/>
              <a:t>Extends the Class Exception</a:t>
            </a:r>
          </a:p>
          <a:p>
            <a:r>
              <a:rPr lang="en-IN" dirty="0"/>
              <a:t>Implements the defined methods that are throwable.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B8E64-F915-4206-BF91-32241A78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36334F0E-CDB6-441C-8DBF-CC3F0FCEA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625" y="589755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10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C2BF3E-2A78-42C5-ADDE-7C7785B2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Multithreaded </a:t>
            </a:r>
            <a:b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B8761E-312B-4680-A5C8-7498E36AB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6F7CD-486D-43DA-AB47-1D72CA4D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61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12DC32E-CE40-46F8-B07F-AF7AD440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Multithread?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CD0895-F63F-4272-BAA6-01B283E1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multithreaded program contains two or more parts that can run concurrently</a:t>
            </a:r>
          </a:p>
          <a:p>
            <a:r>
              <a:rPr lang="en-US" dirty="0"/>
              <a:t>Each part of such a program is called a thread</a:t>
            </a:r>
          </a:p>
          <a:p>
            <a:r>
              <a:rPr lang="en-US" dirty="0"/>
              <a:t>Each thread defines a separate path of execution</a:t>
            </a:r>
          </a:p>
          <a:p>
            <a:r>
              <a:rPr lang="en-US" dirty="0"/>
              <a:t>Multithreading is a specialized form of multitasking</a:t>
            </a:r>
          </a:p>
          <a:p>
            <a:r>
              <a:rPr lang="en-US" dirty="0"/>
              <a:t>Printing and Formatting simultaneously in a editor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7D703-924E-4C5D-97F6-E9F6DF01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58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10B2-70A2-4897-8EB2-956A913A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 Thread?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CB4F-EBDA-4FE4-AA64-E7B0336E5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Approach – Event Loop with Polling</a:t>
            </a:r>
          </a:p>
          <a:p>
            <a:r>
              <a:rPr lang="en-IN" dirty="0"/>
              <a:t>Single thread runs in an infinite loop</a:t>
            </a:r>
          </a:p>
          <a:p>
            <a:r>
              <a:rPr lang="en-IN" dirty="0"/>
              <a:t>Polling a single event queue and decides what to execute next!</a:t>
            </a:r>
          </a:p>
          <a:p>
            <a:r>
              <a:rPr lang="en-IN" dirty="0"/>
              <a:t>Blocks the execution until the previous task is completed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D98B3-9EA5-43CA-ACA6-C076C83F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9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C2BF3E-2A78-42C5-ADDE-7C7785B2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B8761E-312B-4680-A5C8-7498E36AB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6F7CD-486D-43DA-AB47-1D72CA4D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61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8F65-A706-48D1-9052-0BB1FA33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07A62F7-960A-41DC-9DBC-9ED02E3A68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51602"/>
              </p:ext>
            </p:extLst>
          </p:nvPr>
        </p:nvGraphicFramePr>
        <p:xfrm>
          <a:off x="231775" y="1825625"/>
          <a:ext cx="11750675" cy="4595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468BB-84CA-438A-BEA6-0C2D128B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346681-EEE8-4FFD-80DC-9370D3E06C3E}"/>
              </a:ext>
            </a:extLst>
          </p:cNvPr>
          <p:cNvSpPr txBox="1"/>
          <p:nvPr/>
        </p:nvSpPr>
        <p:spPr>
          <a:xfrm>
            <a:off x="665018" y="3743782"/>
            <a:ext cx="2410691" cy="2677656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lvl="0"/>
            <a:r>
              <a:rPr lang="en-U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getName</a:t>
            </a:r>
            <a:r>
              <a:rPr lang="en-US" sz="2400" dirty="0">
                <a:solidFill>
                  <a:schemeClr val="bg1"/>
                </a:solidFill>
                <a:latin typeface="Barlow" panose="00000500000000000000" pitchFamily="2" charset="0"/>
              </a:rPr>
              <a:t>()</a:t>
            </a:r>
          </a:p>
          <a:p>
            <a:pPr lvl="0"/>
            <a:r>
              <a:rPr lang="en-U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getPriority</a:t>
            </a:r>
            <a:r>
              <a:rPr lang="en-US" sz="2400" dirty="0">
                <a:solidFill>
                  <a:schemeClr val="bg1"/>
                </a:solidFill>
                <a:latin typeface="Barlow" panose="00000500000000000000" pitchFamily="2" charset="0"/>
              </a:rPr>
              <a:t>()</a:t>
            </a:r>
          </a:p>
          <a:p>
            <a:pPr lvl="0"/>
            <a:r>
              <a:rPr lang="en-U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isAlive</a:t>
            </a:r>
            <a:r>
              <a:rPr lang="en-US" sz="2400" dirty="0">
                <a:solidFill>
                  <a:schemeClr val="bg1"/>
                </a:solidFill>
                <a:latin typeface="Barlow" panose="00000500000000000000" pitchFamily="2" charset="0"/>
              </a:rPr>
              <a:t>()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latin typeface="Barlow" panose="00000500000000000000" pitchFamily="2" charset="0"/>
              </a:rPr>
              <a:t>join()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latin typeface="Barlow" panose="00000500000000000000" pitchFamily="2" charset="0"/>
              </a:rPr>
              <a:t>run()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latin typeface="Barlow" panose="00000500000000000000" pitchFamily="2" charset="0"/>
              </a:rPr>
              <a:t>sleep()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latin typeface="Barlow" panose="00000500000000000000" pitchFamily="2" charset="0"/>
              </a:rPr>
              <a:t>start()</a:t>
            </a:r>
          </a:p>
        </p:txBody>
      </p:sp>
    </p:spTree>
    <p:extLst>
      <p:ext uri="{BB962C8B-B14F-4D97-AF65-F5344CB8AC3E}">
        <p14:creationId xmlns:p14="http://schemas.microsoft.com/office/powerpoint/2010/main" val="379772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D0D8-5571-4187-B3B3-1594E43E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C22CC-1330-4E92-8610-375719C89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 with main method is the main thread</a:t>
            </a:r>
          </a:p>
          <a:p>
            <a:r>
              <a:rPr lang="en-IN" dirty="0"/>
              <a:t>Thread which calls other threads</a:t>
            </a:r>
          </a:p>
          <a:p>
            <a:r>
              <a:rPr lang="en-IN" dirty="0"/>
              <a:t>Last thread to complete the execution</a:t>
            </a:r>
          </a:p>
          <a:p>
            <a:r>
              <a:rPr lang="en-US" dirty="0"/>
              <a:t>static Thread </a:t>
            </a:r>
            <a:r>
              <a:rPr lang="en-US" dirty="0" err="1"/>
              <a:t>currentThread</a:t>
            </a:r>
            <a:r>
              <a:rPr lang="en-US" dirty="0"/>
              <a:t>() – control the main 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08A93-0C26-4D99-88D9-07983431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C6590730-9014-49FB-A08E-D7A07E255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625" y="589755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11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5E90-F114-4A74-83C4-931485EC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Thread – Runnable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8361C-4BD8-4A2A-800A-A93664708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implementing the Runnable Interface</a:t>
            </a:r>
          </a:p>
          <a:p>
            <a:r>
              <a:rPr lang="en-IN" dirty="0"/>
              <a:t>public void run()</a:t>
            </a:r>
          </a:p>
          <a:p>
            <a:r>
              <a:rPr lang="en-US" dirty="0"/>
              <a:t>Thread</a:t>
            </a:r>
          </a:p>
          <a:p>
            <a:pPr marL="457200" lvl="1" indent="0">
              <a:buNone/>
            </a:pPr>
            <a:r>
              <a:rPr lang="en-US" dirty="0"/>
              <a:t>	(Runnable </a:t>
            </a:r>
            <a:r>
              <a:rPr lang="en-US" dirty="0" err="1"/>
              <a:t>threadObject</a:t>
            </a:r>
            <a:r>
              <a:rPr lang="en-US" dirty="0"/>
              <a:t>, </a:t>
            </a:r>
          </a:p>
          <a:p>
            <a:pPr marL="457200" lvl="1" indent="0">
              <a:buNone/>
            </a:pPr>
            <a:r>
              <a:rPr lang="en-US" dirty="0"/>
              <a:t>	 String </a:t>
            </a:r>
            <a:r>
              <a:rPr lang="en-US" dirty="0" err="1"/>
              <a:t>threadName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A75B3-E6FA-4B15-92A7-EF47C187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B28E2004-DDB0-4546-999B-46EBB38D9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625" y="589755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8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F1A2-E8E0-4FF1-8A70-5F8FE710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Thread – Thread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8B604-327D-4AF0-9FD7-7124326C5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 that extends Thread</a:t>
            </a:r>
          </a:p>
          <a:p>
            <a:r>
              <a:rPr lang="en-IN" dirty="0"/>
              <a:t>Override the method run()</a:t>
            </a:r>
          </a:p>
          <a:p>
            <a:r>
              <a:rPr lang="en-IN" dirty="0"/>
              <a:t>super </a:t>
            </a:r>
          </a:p>
          <a:p>
            <a:pPr lvl="1"/>
            <a:r>
              <a:rPr lang="en-IN" dirty="0"/>
              <a:t> invokes the public Thread(String </a:t>
            </a:r>
            <a:r>
              <a:rPr lang="en-IN" dirty="0" err="1"/>
              <a:t>threadName</a:t>
            </a:r>
            <a:r>
              <a:rPr lang="en-IN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4D023-FE19-41F9-8BF2-27C02D7B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B3FE7A83-C1F5-4A43-A89E-ED5776F90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625" y="589755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92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42C6-DDBE-4391-BCE3-9510DE09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B5B9-7415-4DCA-8CA7-DC5D3466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number of child threads can be created</a:t>
            </a:r>
          </a:p>
          <a:p>
            <a:r>
              <a:rPr lang="en-US" dirty="0"/>
              <a:t>Spawning of new threads is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C899-534C-4D1F-B6D4-730D1215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D52A9B8E-BEBE-489E-AE3D-D49B01358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625" y="589755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30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326E-FD5C-48F6-8A8E-7D8F8542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6729-2185-40A1-B099-E2E5E9BA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Default 5</a:t>
            </a:r>
          </a:p>
          <a:p>
            <a:r>
              <a:rPr lang="en-IN" dirty="0"/>
              <a:t>MIN_PRIORITY = 1</a:t>
            </a:r>
          </a:p>
          <a:p>
            <a:r>
              <a:rPr lang="en-IN" dirty="0"/>
              <a:t>MAX_PRIORITY = 10</a:t>
            </a:r>
          </a:p>
          <a:p>
            <a:r>
              <a:rPr lang="en-US" dirty="0"/>
              <a:t>final void </a:t>
            </a:r>
            <a:r>
              <a:rPr lang="en-US" dirty="0" err="1"/>
              <a:t>setPriority</a:t>
            </a:r>
            <a:r>
              <a:rPr lang="en-US" dirty="0"/>
              <a:t>(int level)</a:t>
            </a:r>
          </a:p>
          <a:p>
            <a:r>
              <a:rPr lang="en-US" dirty="0"/>
              <a:t>final int </a:t>
            </a:r>
            <a:r>
              <a:rPr lang="en-US" dirty="0" err="1"/>
              <a:t>getPriority</a:t>
            </a:r>
            <a:r>
              <a:rPr lang="en-US" dirty="0"/>
              <a:t>(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A7FBB-A376-4F3D-B66B-722A21D3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75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F506-F1D2-427F-8196-FC9AD879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alive &amp; join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FF29-A85C-4DB7-A90E-816CA21DD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alive() Status of a Thread</a:t>
            </a:r>
          </a:p>
          <a:p>
            <a:r>
              <a:rPr lang="en-US" dirty="0"/>
              <a:t>join() waits until the thread on which it is called terminates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146ED-E9AC-491C-8CC2-FF5A1315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8EBB547B-F85A-486B-850F-835043683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625" y="589755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45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1977-4979-433F-90C0-348AC7BC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Synchronization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B8CD-B37A-4CCB-A06F-B01487728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two or more threads need access to a shared resource, they need some way to ensure that the resource will be used by only one thread at a time</a:t>
            </a:r>
          </a:p>
          <a:p>
            <a:r>
              <a:rPr lang="en-US" dirty="0"/>
              <a:t>The process by which this is achieved is called synchronization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1FB3A-4C01-441F-B349-9EB3A4BA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72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2DC5-348E-4E19-95A6-75E603AB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Monitor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A2938-371D-4424-ADD1-C084E2651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monitor is an object that is used as a mutually exclusive lock</a:t>
            </a:r>
          </a:p>
          <a:p>
            <a:r>
              <a:rPr lang="en-US" dirty="0"/>
              <a:t>Only one thread can own a monitor at a given time. When a thread acquires a lock, it is said to have entered the monitor</a:t>
            </a:r>
          </a:p>
          <a:p>
            <a:r>
              <a:rPr lang="en-US" dirty="0"/>
              <a:t>All other threads attempting to enter the locked monitor will be suspended until the first thread exits the monitor</a:t>
            </a:r>
          </a:p>
          <a:p>
            <a:r>
              <a:rPr lang="en-US" dirty="0"/>
              <a:t>These other threads are said to be waiting for the monitor</a:t>
            </a:r>
          </a:p>
          <a:p>
            <a:r>
              <a:rPr lang="en-US" dirty="0"/>
              <a:t>A thread that owns a monitor can reenter the same monitor if it so desires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DCD-FC91-48DD-BEAD-A29AC8FB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82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019-A6A2-4DD1-A50F-71C98719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Synchronized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2A297-E134-4BE3-873B-ADA2FF6DE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objects have their own implicit monitor associated with them. </a:t>
            </a:r>
          </a:p>
          <a:p>
            <a:r>
              <a:rPr lang="en-US" dirty="0"/>
              <a:t>To enter an object’s monitor, call a method that has been modified with the synchronized keyword. </a:t>
            </a:r>
          </a:p>
          <a:p>
            <a:r>
              <a:rPr lang="en-US" dirty="0"/>
              <a:t>While a thread is inside a synchronized method, all other threads that try to call it (or any other synchronized method) on the same instance have to wait. </a:t>
            </a:r>
          </a:p>
          <a:p>
            <a:r>
              <a:rPr lang="en-US" dirty="0"/>
              <a:t>To exit the monitor and relinquish control of the object to the next waiting thread, the owner of the monitor simply returns from the synchronized method.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38855-562B-4C2B-A11E-72719FE4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7D68C4D0-D118-4177-A51F-6CC30531B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625" y="589755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8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B2819B-792A-4EAC-90DB-BD329E99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9EECBD-4B43-49FC-B064-951A221C0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Packages are containers for classes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Namespaces in which classes are stored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Keword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rgbClr val="FFFF00"/>
                </a:solidFill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mypackage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package unit2.interface;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java.lang.Double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20230-23E0-4862-8946-685C01AC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30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05BF-3446-4E3D-8B45-485008FF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Synchronized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7D59E-D1B4-4E85-AD30-4790D6D3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the thread to be invoked is from other third party classes and it may not be sure that the methods are synchronized.</a:t>
            </a:r>
          </a:p>
          <a:p>
            <a:r>
              <a:rPr lang="en-IN" dirty="0"/>
              <a:t>Synchronized statement are alternative to synchronized methods.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A9448-895B-44C5-B2EC-64F799DC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7AA4C2F8-D139-465A-856A-7F8F211C4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625" y="589755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78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1DDE-74A0-451F-8704-97D546F5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Suspend, resume, stop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BC5EE-BA95-4554-8503-F12925D8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suspend()</a:t>
            </a:r>
          </a:p>
          <a:p>
            <a:r>
              <a:rPr lang="en-IN" dirty="0"/>
              <a:t>resume()</a:t>
            </a:r>
          </a:p>
          <a:p>
            <a:r>
              <a:rPr lang="en-IN" dirty="0"/>
              <a:t>stop()</a:t>
            </a:r>
          </a:p>
          <a:p>
            <a:r>
              <a:rPr lang="en-IN" dirty="0"/>
              <a:t>All the above methods are deprecated</a:t>
            </a:r>
          </a:p>
          <a:p>
            <a:r>
              <a:rPr lang="en-IN" dirty="0"/>
              <a:t>Instead – wait() and notify() are used.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F7DEE-28A5-4A65-A20D-B61F26A0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00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7660-ED22-4F77-8E1D-46B62950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Thread State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EBB7B-8042-4BC8-B719-85B3E433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BE74C-5076-4F10-9F51-B5C03016C29C}"/>
              </a:ext>
            </a:extLst>
          </p:cNvPr>
          <p:cNvSpPr/>
          <p:nvPr/>
        </p:nvSpPr>
        <p:spPr>
          <a:xfrm>
            <a:off x="2424547" y="2057400"/>
            <a:ext cx="2743200" cy="914400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Barlow" panose="00000500000000000000" pitchFamily="2" charset="0"/>
              </a:rPr>
              <a:t>NEW</a:t>
            </a:r>
            <a:endParaRPr lang="en-US" sz="2400" b="1" dirty="0">
              <a:latin typeface="Barlow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50AE16-5AEE-462C-8060-608C7A10A0B4}"/>
              </a:ext>
            </a:extLst>
          </p:cNvPr>
          <p:cNvSpPr/>
          <p:nvPr/>
        </p:nvSpPr>
        <p:spPr>
          <a:xfrm>
            <a:off x="2424547" y="3699163"/>
            <a:ext cx="2743200" cy="914400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Barlow" panose="00000500000000000000" pitchFamily="2" charset="0"/>
              </a:rPr>
              <a:t>RUNNABLE</a:t>
            </a:r>
            <a:endParaRPr lang="en-US" sz="2400" b="1" dirty="0">
              <a:latin typeface="Barlow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2EA95E-4E52-4C3E-97E9-8F58523EB346}"/>
              </a:ext>
            </a:extLst>
          </p:cNvPr>
          <p:cNvSpPr/>
          <p:nvPr/>
        </p:nvSpPr>
        <p:spPr>
          <a:xfrm>
            <a:off x="2424547" y="5351537"/>
            <a:ext cx="2743200" cy="914400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Barlow" panose="00000500000000000000" pitchFamily="2" charset="0"/>
              </a:rPr>
              <a:t>TERMINATED</a:t>
            </a:r>
            <a:endParaRPr lang="en-US" sz="2400" b="1" dirty="0">
              <a:latin typeface="Barlow" panose="00000500000000000000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49FCDF-27CB-404A-B78A-DFB4F4D0ACC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796147" y="2971800"/>
            <a:ext cx="0" cy="7273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1A2F60-CC53-413C-803E-A267903AD25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3796147" y="4613563"/>
            <a:ext cx="0" cy="7379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709B645-8555-429D-B465-0E10DB3ABE50}"/>
              </a:ext>
            </a:extLst>
          </p:cNvPr>
          <p:cNvSpPr/>
          <p:nvPr/>
        </p:nvSpPr>
        <p:spPr>
          <a:xfrm>
            <a:off x="6539347" y="2514600"/>
            <a:ext cx="2743200" cy="914400"/>
          </a:xfrm>
          <a:prstGeom prst="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Barlow" panose="00000500000000000000" pitchFamily="2" charset="0"/>
              </a:rPr>
              <a:t>Blocked</a:t>
            </a:r>
            <a:endParaRPr lang="en-US" sz="2400" b="1" dirty="0">
              <a:latin typeface="Barlow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87FD42-4AD9-4677-B7A5-3F2DAAE8725A}"/>
              </a:ext>
            </a:extLst>
          </p:cNvPr>
          <p:cNvSpPr/>
          <p:nvPr/>
        </p:nvSpPr>
        <p:spPr>
          <a:xfrm>
            <a:off x="6539347" y="3707754"/>
            <a:ext cx="2743200" cy="914400"/>
          </a:xfrm>
          <a:prstGeom prst="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Barlow" panose="00000500000000000000" pitchFamily="2" charset="0"/>
              </a:rPr>
              <a:t>Waiting</a:t>
            </a:r>
            <a:endParaRPr lang="en-US" sz="2400" b="1" dirty="0">
              <a:latin typeface="Barlow" panose="000005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AA1BCE-EFB6-4295-A029-574302936A31}"/>
              </a:ext>
            </a:extLst>
          </p:cNvPr>
          <p:cNvSpPr/>
          <p:nvPr/>
        </p:nvSpPr>
        <p:spPr>
          <a:xfrm>
            <a:off x="6539347" y="4982550"/>
            <a:ext cx="2743200" cy="914400"/>
          </a:xfrm>
          <a:prstGeom prst="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err="1">
                <a:latin typeface="Barlow" panose="00000500000000000000" pitchFamily="2" charset="0"/>
              </a:rPr>
              <a:t>Timed_Waiting</a:t>
            </a:r>
            <a:endParaRPr lang="en-US" sz="2400" b="1" dirty="0">
              <a:latin typeface="Barlow" panose="00000500000000000000" pitchFamily="2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75830E-895B-455D-B4D1-500C3AB3C41D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167747" y="2971800"/>
            <a:ext cx="1371600" cy="118456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64C6C7-B879-48A8-8778-270BDA7088F4}"/>
              </a:ext>
            </a:extLst>
          </p:cNvPr>
          <p:cNvCxnSpPr>
            <a:stCxn id="7" idx="3"/>
            <a:endCxn id="19" idx="1"/>
          </p:cNvCxnSpPr>
          <p:nvPr/>
        </p:nvCxnSpPr>
        <p:spPr>
          <a:xfrm>
            <a:off x="5167747" y="4156363"/>
            <a:ext cx="1371600" cy="859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21B4D03-BF80-450F-8D55-BA5DDDE15114}"/>
              </a:ext>
            </a:extLst>
          </p:cNvPr>
          <p:cNvCxnSpPr>
            <a:stCxn id="7" idx="3"/>
            <a:endCxn id="21" idx="1"/>
          </p:cNvCxnSpPr>
          <p:nvPr/>
        </p:nvCxnSpPr>
        <p:spPr>
          <a:xfrm>
            <a:off x="5167747" y="4156363"/>
            <a:ext cx="1371600" cy="128338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81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1057-3189-48DD-8A91-5645E308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7C18AD3-43B4-446B-80A7-AB4C619FE4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972657"/>
              </p:ext>
            </p:extLst>
          </p:nvPr>
        </p:nvGraphicFramePr>
        <p:xfrm>
          <a:off x="231775" y="1825625"/>
          <a:ext cx="11750675" cy="4595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FCDF2-5724-4D6B-8021-90F4F94A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0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2EA6-CCAF-48F8-8522-B2C2ECD3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To?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72E0801-B6ED-4BE8-9C7E-AFF44617D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939001"/>
              </p:ext>
            </p:extLst>
          </p:nvPr>
        </p:nvGraphicFramePr>
        <p:xfrm>
          <a:off x="231775" y="1825625"/>
          <a:ext cx="11750675" cy="4595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10540-EB55-4C73-9BD2-6909BDB6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260A5766-BD70-4CF3-8489-204CB11CEC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1625" y="589755"/>
            <a:ext cx="981075" cy="876300"/>
          </a:xfrm>
          <a:prstGeom prst="rect">
            <a:avLst/>
          </a:prstGeom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ECE5C977-ACAB-4B91-8A7A-E7912A4B4A08}"/>
              </a:ext>
            </a:extLst>
          </p:cNvPr>
          <p:cNvSpPr/>
          <p:nvPr/>
        </p:nvSpPr>
        <p:spPr>
          <a:xfrm rot="16200000">
            <a:off x="10110493" y="1636350"/>
            <a:ext cx="955964" cy="374073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5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repeatCount="indefinite" fill="remove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BF11-E1C8-404A-A70A-884FDF8A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 In Packages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D220010-F523-4485-BFAA-6A3F2C096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19871"/>
              </p:ext>
            </p:extLst>
          </p:nvPr>
        </p:nvGraphicFramePr>
        <p:xfrm>
          <a:off x="231775" y="1825625"/>
          <a:ext cx="11750675" cy="4595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FE5B1-74D7-4A9D-AAED-36C03F8C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D9DC914D-D2E6-4AB0-9BAC-00AE82807A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1625" y="589755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6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19AE-BE9C-4664-B1E9-9481252D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 and Packages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F973213-8029-4457-AF3C-ACC8C5FFF5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951933"/>
              </p:ext>
            </p:extLst>
          </p:nvPr>
        </p:nvGraphicFramePr>
        <p:xfrm>
          <a:off x="231775" y="1825625"/>
          <a:ext cx="11750675" cy="4595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F6893-D881-49CF-A69D-57BC36DE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1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0EE46-FF33-442F-B0BD-7A6B1EAF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9B3B9D-5336-4D8A-A536-F078DBBB6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093097"/>
              </p:ext>
            </p:extLst>
          </p:nvPr>
        </p:nvGraphicFramePr>
        <p:xfrm>
          <a:off x="231775" y="1825625"/>
          <a:ext cx="11750675" cy="4416415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tableStyleId>{073A0DAA-6AF3-43AB-8588-CEC1D06C72B9}</a:tableStyleId>
              </a:tblPr>
              <a:tblGrid>
                <a:gridCol w="3384261">
                  <a:extLst>
                    <a:ext uri="{9D8B030D-6E8A-4147-A177-3AD203B41FA5}">
                      <a16:colId xmlns:a16="http://schemas.microsoft.com/office/drawing/2014/main" val="2665979801"/>
                    </a:ext>
                  </a:extLst>
                </a:gridCol>
                <a:gridCol w="1870364">
                  <a:extLst>
                    <a:ext uri="{9D8B030D-6E8A-4147-A177-3AD203B41FA5}">
                      <a16:colId xmlns:a16="http://schemas.microsoft.com/office/drawing/2014/main" val="2459210074"/>
                    </a:ext>
                  </a:extLst>
                </a:gridCol>
                <a:gridCol w="2202873">
                  <a:extLst>
                    <a:ext uri="{9D8B030D-6E8A-4147-A177-3AD203B41FA5}">
                      <a16:colId xmlns:a16="http://schemas.microsoft.com/office/drawing/2014/main" val="4231584032"/>
                    </a:ext>
                  </a:extLst>
                </a:gridCol>
                <a:gridCol w="1943042">
                  <a:extLst>
                    <a:ext uri="{9D8B030D-6E8A-4147-A177-3AD203B41FA5}">
                      <a16:colId xmlns:a16="http://schemas.microsoft.com/office/drawing/2014/main" val="896139886"/>
                    </a:ext>
                  </a:extLst>
                </a:gridCol>
                <a:gridCol w="2350135">
                  <a:extLst>
                    <a:ext uri="{9D8B030D-6E8A-4147-A177-3AD203B41FA5}">
                      <a16:colId xmlns:a16="http://schemas.microsoft.com/office/drawing/2014/main" val="2220101499"/>
                    </a:ext>
                  </a:extLst>
                </a:gridCol>
              </a:tblGrid>
              <a:tr h="654339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Private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Modifier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Protected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938873"/>
                  </a:ext>
                </a:extLst>
              </a:tr>
              <a:tr h="470236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Same class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778283"/>
                  </a:ext>
                </a:extLst>
              </a:tr>
              <a:tr h="8116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Same package subclass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056499"/>
                  </a:ext>
                </a:extLst>
              </a:tr>
              <a:tr h="8116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Same package non-subclass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63261"/>
                  </a:ext>
                </a:extLst>
              </a:tr>
              <a:tr h="8116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Different package subclass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0854821"/>
                  </a:ext>
                </a:extLst>
              </a:tr>
              <a:tr h="8116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Different package non-subclass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62817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EDB5E-D655-4DE9-98BF-64925C97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E0581-5898-4AA6-82F9-CFB2EDD33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625" y="589755"/>
            <a:ext cx="98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6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Frame">
  <a:themeElements>
    <a:clrScheme name="Custom 18">
      <a:dk1>
        <a:srgbClr val="FFFFFF"/>
      </a:dk1>
      <a:lt1>
        <a:sysClr val="window" lastClr="FFFFFF"/>
      </a:lt1>
      <a:dk2>
        <a:srgbClr val="454545"/>
      </a:dk2>
      <a:lt2>
        <a:srgbClr val="595959"/>
      </a:lt2>
      <a:accent1>
        <a:srgbClr val="586EA6"/>
      </a:accent1>
      <a:accent2>
        <a:srgbClr val="B71E42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00915908_Getting to know your classmate_RVA_v3.potx" id="{3AB90CC0-EE9A-4719-A10E-2B9C37D95451}" vid="{F0D04700-138B-4F65-8F40-43A8301C62D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</TotalTime>
  <Words>1380</Words>
  <Application>Microsoft Office PowerPoint</Application>
  <PresentationFormat>Widescreen</PresentationFormat>
  <Paragraphs>329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ArialNarrow</vt:lpstr>
      <vt:lpstr>Arial</vt:lpstr>
      <vt:lpstr>Arial Black</vt:lpstr>
      <vt:lpstr>Barlow</vt:lpstr>
      <vt:lpstr>Calibri</vt:lpstr>
      <vt:lpstr>Calibri Light</vt:lpstr>
      <vt:lpstr>Wingdings 2</vt:lpstr>
      <vt:lpstr>Office Theme</vt:lpstr>
      <vt:lpstr>Frame</vt:lpstr>
      <vt:lpstr>SITA1301 Programming in Java</vt:lpstr>
      <vt:lpstr>Course Content</vt:lpstr>
      <vt:lpstr>Package</vt:lpstr>
      <vt:lpstr>Introduction</vt:lpstr>
      <vt:lpstr>Types</vt:lpstr>
      <vt:lpstr>How To?</vt:lpstr>
      <vt:lpstr>Built In Packages</vt:lpstr>
      <vt:lpstr>Classes and Packages</vt:lpstr>
      <vt:lpstr>Scope</vt:lpstr>
      <vt:lpstr>Importing Packages</vt:lpstr>
      <vt:lpstr>Interface</vt:lpstr>
      <vt:lpstr>Syntax - Interface</vt:lpstr>
      <vt:lpstr>Access Interface</vt:lpstr>
      <vt:lpstr>Exception</vt:lpstr>
      <vt:lpstr>Exception</vt:lpstr>
      <vt:lpstr>Fundamentals</vt:lpstr>
      <vt:lpstr>Exception Keywords</vt:lpstr>
      <vt:lpstr>Exceptions</vt:lpstr>
      <vt:lpstr>Throwable</vt:lpstr>
      <vt:lpstr>Multiple Catch Statements</vt:lpstr>
      <vt:lpstr>Nested Try Blocks</vt:lpstr>
      <vt:lpstr>Throw</vt:lpstr>
      <vt:lpstr>Throws</vt:lpstr>
      <vt:lpstr>Finally</vt:lpstr>
      <vt:lpstr>Built in Exceptions</vt:lpstr>
      <vt:lpstr>User Defined Exception</vt:lpstr>
      <vt:lpstr>Multithreaded  Programming</vt:lpstr>
      <vt:lpstr>Multithread?</vt:lpstr>
      <vt:lpstr>Single Thread?</vt:lpstr>
      <vt:lpstr>Library</vt:lpstr>
      <vt:lpstr>Main Thread</vt:lpstr>
      <vt:lpstr>New Thread – Runnable Interface</vt:lpstr>
      <vt:lpstr>New Thread – Thread Class</vt:lpstr>
      <vt:lpstr>Multiple Threads</vt:lpstr>
      <vt:lpstr>Priority</vt:lpstr>
      <vt:lpstr>alive &amp; join</vt:lpstr>
      <vt:lpstr>Synchronization</vt:lpstr>
      <vt:lpstr>Monitor</vt:lpstr>
      <vt:lpstr>Synchronized Method</vt:lpstr>
      <vt:lpstr>Synchronized Statement</vt:lpstr>
      <vt:lpstr>Suspend, resume, stop</vt:lpstr>
      <vt:lpstr>Thread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Java Unit II</dc:title>
  <dc:creator>Murugan</dc:creator>
  <cp:lastModifiedBy>Murugan</cp:lastModifiedBy>
  <cp:revision>84</cp:revision>
  <dcterms:created xsi:type="dcterms:W3CDTF">2020-08-30T14:18:17Z</dcterms:created>
  <dcterms:modified xsi:type="dcterms:W3CDTF">2020-10-03T03:23:35Z</dcterms:modified>
</cp:coreProperties>
</file>