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5" r:id="rId2"/>
    <p:sldId id="274" r:id="rId3"/>
    <p:sldId id="275" r:id="rId4"/>
    <p:sldId id="293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306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4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hVbboptOsEUycPvclv5ZQ==" hashData="JTR+LOVkauvc+0dgFe1R/VWy17vONDmg/1+wdtspHq9ZgFWPILMRxZjYGts2lKJz6+ElLf5XobDOeKgohrY3pg=="/>
  <p:extLst>
    <p:ext uri="{521415D9-36F7-43E2-AB2F-B90AF26B5E84}">
      <p14:sectionLst xmlns:p14="http://schemas.microsoft.com/office/powerpoint/2010/main">
        <p14:section name="Default Section" id="{1AD00CF0-D297-480D-96E4-CC8752F525B4}">
          <p14:sldIdLst>
            <p14:sldId id="265"/>
            <p14:sldId id="274"/>
            <p14:sldId id="275"/>
            <p14:sldId id="293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06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Untitled Section" id="{93B90E0F-2DB9-4FF9-98AE-1B4C8C22297F}">
          <p14:sldIdLst>
            <p14:sldId id="301"/>
            <p14:sldId id="302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69" d="100"/>
          <a:sy n="69" d="100"/>
        </p:scale>
        <p:origin x="696" y="6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5AA65-49C6-49E0-BF5B-4250411A3559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2AA958-C1CC-4670-B041-2CC84E526AE9}">
      <dgm:prSet phldrT="[Text]"/>
      <dgm:spPr/>
      <dgm:t>
        <a:bodyPr/>
        <a:lstStyle/>
        <a:p>
          <a:r>
            <a:rPr lang="en-US" b="0" i="0" u="none" strike="noStrike" baseline="0" dirty="0" err="1">
              <a:latin typeface="ArialNarrow"/>
            </a:rPr>
            <a:t>java.lang</a:t>
          </a:r>
          <a:r>
            <a:rPr lang="en-US" b="0" i="0" u="none" strike="noStrike" baseline="0" dirty="0">
              <a:latin typeface="ArialNarrow"/>
            </a:rPr>
            <a:t> package</a:t>
          </a:r>
          <a:endParaRPr lang="en-US" dirty="0"/>
        </a:p>
      </dgm:t>
    </dgm:pt>
    <dgm:pt modelId="{DBF82843-790C-4DDC-8094-9F22F79D8835}" type="parTrans" cxnId="{C564B945-C649-40D9-A282-E6B7312DD911}">
      <dgm:prSet/>
      <dgm:spPr/>
      <dgm:t>
        <a:bodyPr/>
        <a:lstStyle/>
        <a:p>
          <a:endParaRPr lang="en-US"/>
        </a:p>
      </dgm:t>
    </dgm:pt>
    <dgm:pt modelId="{DFA7C22C-C779-4F41-9CB0-B5C135C41D1F}" type="sibTrans" cxnId="{C564B945-C649-40D9-A282-E6B7312DD911}">
      <dgm:prSet/>
      <dgm:spPr/>
      <dgm:t>
        <a:bodyPr/>
        <a:lstStyle/>
        <a:p>
          <a:endParaRPr lang="en-US"/>
        </a:p>
      </dgm:t>
    </dgm:pt>
    <dgm:pt modelId="{C9599D66-07FA-4477-AACB-8A266022DE87}">
      <dgm:prSet phldrT="[Text]" phldr="1"/>
      <dgm:spPr/>
      <dgm:t>
        <a:bodyPr/>
        <a:lstStyle/>
        <a:p>
          <a:endParaRPr lang="en-US" dirty="0"/>
        </a:p>
      </dgm:t>
    </dgm:pt>
    <dgm:pt modelId="{BBDD329A-DA3D-4A9D-8E53-828DB8EF47A3}" type="parTrans" cxnId="{65A40813-2392-4C75-AAD6-ABA80F61A32E}">
      <dgm:prSet/>
      <dgm:spPr/>
      <dgm:t>
        <a:bodyPr/>
        <a:lstStyle/>
        <a:p>
          <a:endParaRPr lang="en-US"/>
        </a:p>
      </dgm:t>
    </dgm:pt>
    <dgm:pt modelId="{773DF4AB-B258-4B27-AAC5-5FE9AAED333E}" type="sibTrans" cxnId="{65A40813-2392-4C75-AAD6-ABA80F61A32E}">
      <dgm:prSet/>
      <dgm:spPr/>
      <dgm:t>
        <a:bodyPr/>
        <a:lstStyle/>
        <a:p>
          <a:endParaRPr lang="en-US"/>
        </a:p>
      </dgm:t>
    </dgm:pt>
    <dgm:pt modelId="{95DDB884-996E-4F19-A0AF-5B044A5D9981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Wrapper Classes</a:t>
          </a:r>
          <a:endParaRPr lang="en-US" sz="2400" dirty="0">
            <a:solidFill>
              <a:srgbClr val="002060"/>
            </a:solidFill>
          </a:endParaRPr>
        </a:p>
      </dgm:t>
    </dgm:pt>
    <dgm:pt modelId="{B289EAB7-D3DA-4612-A747-36E01DDA125C}" type="parTrans" cxnId="{1C1C8158-7758-4634-8B24-4BB086134353}">
      <dgm:prSet/>
      <dgm:spPr/>
      <dgm:t>
        <a:bodyPr/>
        <a:lstStyle/>
        <a:p>
          <a:endParaRPr lang="en-US"/>
        </a:p>
      </dgm:t>
    </dgm:pt>
    <dgm:pt modelId="{48A20206-ED4D-49AE-A41B-076791F9C58A}" type="sibTrans" cxnId="{1C1C8158-7758-4634-8B24-4BB086134353}">
      <dgm:prSet/>
      <dgm:spPr/>
      <dgm:t>
        <a:bodyPr/>
        <a:lstStyle/>
        <a:p>
          <a:endParaRPr lang="en-US"/>
        </a:p>
      </dgm:t>
    </dgm:pt>
    <dgm:pt modelId="{B7345C7C-CC0E-40AA-BC8A-3778200D10BE}">
      <dgm:prSet phldrT="[Text]"/>
      <dgm:spPr/>
      <dgm:t>
        <a:bodyPr/>
        <a:lstStyle/>
        <a:p>
          <a:r>
            <a:rPr lang="en-IN" dirty="0"/>
            <a:t>IO Package</a:t>
          </a:r>
          <a:endParaRPr lang="en-US" dirty="0"/>
        </a:p>
      </dgm:t>
    </dgm:pt>
    <dgm:pt modelId="{0AD7F149-3F56-4DD5-8E5E-14A7D4797379}" type="parTrans" cxnId="{D2E1D746-6FC5-41E8-A4E4-3A485F7D3445}">
      <dgm:prSet/>
      <dgm:spPr/>
      <dgm:t>
        <a:bodyPr/>
        <a:lstStyle/>
        <a:p>
          <a:endParaRPr lang="en-US"/>
        </a:p>
      </dgm:t>
    </dgm:pt>
    <dgm:pt modelId="{8D5C408E-7A77-446B-ACCD-92B51DC796CE}" type="sibTrans" cxnId="{D2E1D746-6FC5-41E8-A4E4-3A485F7D3445}">
      <dgm:prSet/>
      <dgm:spPr/>
      <dgm:t>
        <a:bodyPr/>
        <a:lstStyle/>
        <a:p>
          <a:endParaRPr lang="en-US"/>
        </a:p>
      </dgm:t>
    </dgm:pt>
    <dgm:pt modelId="{73EC11E7-CF42-4AEF-9E73-49CC441F72A6}">
      <dgm:prSet phldrT="[Text]" phldr="1"/>
      <dgm:spPr/>
      <dgm:t>
        <a:bodyPr/>
        <a:lstStyle/>
        <a:p>
          <a:endParaRPr lang="en-US"/>
        </a:p>
      </dgm:t>
    </dgm:pt>
    <dgm:pt modelId="{2076662D-94F5-4045-8555-43383BC89642}" type="parTrans" cxnId="{0A26B9ED-BED7-4F04-A17A-705A95094649}">
      <dgm:prSet/>
      <dgm:spPr/>
      <dgm:t>
        <a:bodyPr/>
        <a:lstStyle/>
        <a:p>
          <a:endParaRPr lang="en-US"/>
        </a:p>
      </dgm:t>
    </dgm:pt>
    <dgm:pt modelId="{F1661B1F-1BDF-4482-BC64-431DD400A23B}" type="sibTrans" cxnId="{0A26B9ED-BED7-4F04-A17A-705A95094649}">
      <dgm:prSet/>
      <dgm:spPr/>
      <dgm:t>
        <a:bodyPr/>
        <a:lstStyle/>
        <a:p>
          <a:endParaRPr lang="en-US"/>
        </a:p>
      </dgm:t>
    </dgm:pt>
    <dgm:pt modelId="{02A09631-F745-4735-8B5C-95DF0D928A01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Input Stream and Output Stream Classes</a:t>
          </a:r>
          <a:endParaRPr lang="en-US" sz="2400" dirty="0">
            <a:solidFill>
              <a:srgbClr val="002060"/>
            </a:solidFill>
          </a:endParaRPr>
        </a:p>
      </dgm:t>
    </dgm:pt>
    <dgm:pt modelId="{AAD73387-341E-400F-8A0C-8B92D0A31F0E}" type="parTrans" cxnId="{4FE4EF41-3901-4ECF-B79C-DA004562C658}">
      <dgm:prSet/>
      <dgm:spPr/>
      <dgm:t>
        <a:bodyPr/>
        <a:lstStyle/>
        <a:p>
          <a:endParaRPr lang="en-US"/>
        </a:p>
      </dgm:t>
    </dgm:pt>
    <dgm:pt modelId="{AEC4B8B1-86C2-4011-B912-520972EC785C}" type="sibTrans" cxnId="{4FE4EF41-3901-4ECF-B79C-DA004562C658}">
      <dgm:prSet/>
      <dgm:spPr/>
      <dgm:t>
        <a:bodyPr/>
        <a:lstStyle/>
        <a:p>
          <a:endParaRPr lang="en-US"/>
        </a:p>
      </dgm:t>
    </dgm:pt>
    <dgm:pt modelId="{BC21861B-0D34-428A-B269-BECE3178E447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Simple Type Wrappers</a:t>
          </a:r>
          <a:endParaRPr lang="en-US" sz="2400" dirty="0">
            <a:solidFill>
              <a:srgbClr val="002060"/>
            </a:solidFill>
          </a:endParaRPr>
        </a:p>
      </dgm:t>
    </dgm:pt>
    <dgm:pt modelId="{41AFDC21-AAE0-4026-B287-4152D310EB16}" type="parTrans" cxnId="{BABF4133-ABC6-470F-88AB-B36D80534BD5}">
      <dgm:prSet/>
      <dgm:spPr/>
      <dgm:t>
        <a:bodyPr/>
        <a:lstStyle/>
        <a:p>
          <a:endParaRPr lang="en-US"/>
        </a:p>
      </dgm:t>
    </dgm:pt>
    <dgm:pt modelId="{58AADC6C-7110-46B6-B735-86510E2A3481}" type="sibTrans" cxnId="{BABF4133-ABC6-470F-88AB-B36D80534BD5}">
      <dgm:prSet/>
      <dgm:spPr/>
      <dgm:t>
        <a:bodyPr/>
        <a:lstStyle/>
        <a:p>
          <a:endParaRPr lang="en-US"/>
        </a:p>
      </dgm:t>
    </dgm:pt>
    <dgm:pt modelId="{8B7E5F38-E29D-438B-9B96-7821AE786EC6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Clone() and Cloneable Interface</a:t>
          </a:r>
          <a:endParaRPr lang="en-US" sz="2400" dirty="0">
            <a:solidFill>
              <a:srgbClr val="002060"/>
            </a:solidFill>
          </a:endParaRPr>
        </a:p>
      </dgm:t>
    </dgm:pt>
    <dgm:pt modelId="{F5A73ADC-E611-42E8-AC4D-7BBA08C5EC54}" type="parTrans" cxnId="{5B1BDD98-95B1-4F2C-B26C-A12848418A8E}">
      <dgm:prSet/>
      <dgm:spPr/>
      <dgm:t>
        <a:bodyPr/>
        <a:lstStyle/>
        <a:p>
          <a:endParaRPr lang="en-US"/>
        </a:p>
      </dgm:t>
    </dgm:pt>
    <dgm:pt modelId="{958CA618-8B31-48FC-9E41-78F15A07982A}" type="sibTrans" cxnId="{5B1BDD98-95B1-4F2C-B26C-A12848418A8E}">
      <dgm:prSet/>
      <dgm:spPr/>
      <dgm:t>
        <a:bodyPr/>
        <a:lstStyle/>
        <a:p>
          <a:endParaRPr lang="en-US"/>
        </a:p>
      </dgm:t>
    </dgm:pt>
    <dgm:pt modelId="{C2199B6D-A55A-40F7-A3E5-D38A74848873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Data Output Stream and Data Input Stream Classes</a:t>
          </a:r>
          <a:endParaRPr lang="en-US" sz="2400" dirty="0">
            <a:solidFill>
              <a:srgbClr val="002060"/>
            </a:solidFill>
          </a:endParaRPr>
        </a:p>
      </dgm:t>
    </dgm:pt>
    <dgm:pt modelId="{A7A87E76-A19F-425D-B0D9-41298A9E0706}" type="parTrans" cxnId="{B38D9ED7-C06D-4081-8DA2-04FEEDF45F40}">
      <dgm:prSet/>
      <dgm:spPr/>
      <dgm:t>
        <a:bodyPr/>
        <a:lstStyle/>
        <a:p>
          <a:endParaRPr lang="en-US"/>
        </a:p>
      </dgm:t>
    </dgm:pt>
    <dgm:pt modelId="{7D43618B-F52C-4A7B-905F-6CB9BB63C05C}" type="sibTrans" cxnId="{B38D9ED7-C06D-4081-8DA2-04FEEDF45F40}">
      <dgm:prSet/>
      <dgm:spPr/>
      <dgm:t>
        <a:bodyPr/>
        <a:lstStyle/>
        <a:p>
          <a:endParaRPr lang="en-US"/>
        </a:p>
      </dgm:t>
    </dgm:pt>
    <dgm:pt modelId="{2CDBF504-3D08-470D-9D21-770DFC86548A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File Input Stream and File Output Stream</a:t>
          </a:r>
          <a:endParaRPr lang="en-US" sz="2400" dirty="0">
            <a:solidFill>
              <a:srgbClr val="002060"/>
            </a:solidFill>
          </a:endParaRPr>
        </a:p>
      </dgm:t>
    </dgm:pt>
    <dgm:pt modelId="{AA35C6CC-A999-4AFA-BF89-BE4EBB1B37DD}" type="parTrans" cxnId="{D80CCB8D-B231-4E00-ACE9-D2CA710C6815}">
      <dgm:prSet/>
      <dgm:spPr/>
      <dgm:t>
        <a:bodyPr/>
        <a:lstStyle/>
        <a:p>
          <a:endParaRPr lang="en-US"/>
        </a:p>
      </dgm:t>
    </dgm:pt>
    <dgm:pt modelId="{6F0A1B67-BEDF-45DE-AE48-27B4922415F8}" type="sibTrans" cxnId="{D80CCB8D-B231-4E00-ACE9-D2CA710C6815}">
      <dgm:prSet/>
      <dgm:spPr/>
      <dgm:t>
        <a:bodyPr/>
        <a:lstStyle/>
        <a:p>
          <a:endParaRPr lang="en-US"/>
        </a:p>
      </dgm:t>
    </dgm:pt>
    <dgm:pt modelId="{7B2DCCD6-9F92-4C22-B7D6-300B0C7AFEBA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Reader Writer Classes</a:t>
          </a:r>
          <a:endParaRPr lang="en-US" sz="2400" dirty="0">
            <a:solidFill>
              <a:srgbClr val="002060"/>
            </a:solidFill>
          </a:endParaRPr>
        </a:p>
      </dgm:t>
    </dgm:pt>
    <dgm:pt modelId="{484D6F35-657E-45A2-9513-CD52E9054784}" type="parTrans" cxnId="{9FF56D51-51B2-49B6-8097-0980C1515BF0}">
      <dgm:prSet/>
      <dgm:spPr/>
      <dgm:t>
        <a:bodyPr/>
        <a:lstStyle/>
        <a:p>
          <a:endParaRPr lang="en-US"/>
        </a:p>
      </dgm:t>
    </dgm:pt>
    <dgm:pt modelId="{71CD8CE9-ADC9-4C33-A7A0-D1C6A05419CB}" type="sibTrans" cxnId="{9FF56D51-51B2-49B6-8097-0980C1515BF0}">
      <dgm:prSet/>
      <dgm:spPr/>
      <dgm:t>
        <a:bodyPr/>
        <a:lstStyle/>
        <a:p>
          <a:endParaRPr lang="en-US"/>
        </a:p>
      </dgm:t>
    </dgm:pt>
    <dgm:pt modelId="{9F7CF953-29E3-4875-9E16-CD97B38EA661}">
      <dgm:prSet phldrT="[Text]" custT="1"/>
      <dgm:spPr/>
      <dgm:t>
        <a:bodyPr/>
        <a:lstStyle/>
        <a:p>
          <a:r>
            <a:rPr lang="en-IN" sz="2400" dirty="0">
              <a:solidFill>
                <a:srgbClr val="002060"/>
              </a:solidFill>
            </a:rPr>
            <a:t>File Reader and File Writer</a:t>
          </a:r>
          <a:endParaRPr lang="en-US" sz="2400" dirty="0">
            <a:solidFill>
              <a:srgbClr val="002060"/>
            </a:solidFill>
          </a:endParaRPr>
        </a:p>
      </dgm:t>
    </dgm:pt>
    <dgm:pt modelId="{0DAC50E1-4EEA-431F-933E-55169DECB2FC}" type="parTrans" cxnId="{7A169251-662E-4299-91EC-FE4B6910F974}">
      <dgm:prSet/>
      <dgm:spPr/>
      <dgm:t>
        <a:bodyPr/>
        <a:lstStyle/>
        <a:p>
          <a:endParaRPr lang="en-US"/>
        </a:p>
      </dgm:t>
    </dgm:pt>
    <dgm:pt modelId="{C12C1C46-C42A-478D-90FA-7D520B8A734F}" type="sibTrans" cxnId="{7A169251-662E-4299-91EC-FE4B6910F974}">
      <dgm:prSet/>
      <dgm:spPr/>
      <dgm:t>
        <a:bodyPr/>
        <a:lstStyle/>
        <a:p>
          <a:endParaRPr lang="en-US"/>
        </a:p>
      </dgm:t>
    </dgm:pt>
    <dgm:pt modelId="{6F9072D9-9769-4FCF-B704-F370861C0F6B}" type="pres">
      <dgm:prSet presAssocID="{8145AA65-49C6-49E0-BF5B-4250411A355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FBD5EF3-8CB5-45EA-85E4-FADEDCAA4452}" type="pres">
      <dgm:prSet presAssocID="{662AA958-C1CC-4670-B041-2CC84E526AE9}" presName="composite" presStyleCnt="0"/>
      <dgm:spPr/>
    </dgm:pt>
    <dgm:pt modelId="{CE106C76-4538-40B1-A57D-580E5669A4BF}" type="pres">
      <dgm:prSet presAssocID="{662AA958-C1CC-4670-B041-2CC84E526AE9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CA0B429-2C29-4D99-830B-3EA0399C0F73}" type="pres">
      <dgm:prSet presAssocID="{662AA958-C1CC-4670-B041-2CC84E526AE9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E0ACC1CC-4643-401A-8F78-A4D6450F1AE9}" type="pres">
      <dgm:prSet presAssocID="{662AA958-C1CC-4670-B041-2CC84E526AE9}" presName="Accent" presStyleLbl="parChTrans1D1" presStyleIdx="0" presStyleCnt="2"/>
      <dgm:spPr/>
    </dgm:pt>
    <dgm:pt modelId="{1B86C0E2-2681-4684-8703-B3798BEEE775}" type="pres">
      <dgm:prSet presAssocID="{662AA958-C1CC-4670-B041-2CC84E526AE9}" presName="Child" presStyleLbl="revTx" presStyleIdx="1" presStyleCnt="4" custScaleY="77762">
        <dgm:presLayoutVars>
          <dgm:chMax val="0"/>
          <dgm:chPref val="0"/>
          <dgm:bulletEnabled val="1"/>
        </dgm:presLayoutVars>
      </dgm:prSet>
      <dgm:spPr/>
    </dgm:pt>
    <dgm:pt modelId="{4F29EC67-FFED-4B76-8189-D2DE6DA2263F}" type="pres">
      <dgm:prSet presAssocID="{DFA7C22C-C779-4F41-9CB0-B5C135C41D1F}" presName="sibTrans" presStyleCnt="0"/>
      <dgm:spPr/>
    </dgm:pt>
    <dgm:pt modelId="{85CD0478-CEDA-4013-B08B-1B255603FF7B}" type="pres">
      <dgm:prSet presAssocID="{B7345C7C-CC0E-40AA-BC8A-3778200D10BE}" presName="composite" presStyleCnt="0"/>
      <dgm:spPr/>
    </dgm:pt>
    <dgm:pt modelId="{7BE9F976-14F3-4BDC-8C39-A6F82B01F03B}" type="pres">
      <dgm:prSet presAssocID="{B7345C7C-CC0E-40AA-BC8A-3778200D10BE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554A745-DFEC-4F2B-83BE-84D804540EF2}" type="pres">
      <dgm:prSet presAssocID="{B7345C7C-CC0E-40AA-BC8A-3778200D10BE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71982ED-43AC-41A1-B6F6-25D29101F31F}" type="pres">
      <dgm:prSet presAssocID="{B7345C7C-CC0E-40AA-BC8A-3778200D10BE}" presName="Accent" presStyleLbl="parChTrans1D1" presStyleIdx="1" presStyleCnt="2"/>
      <dgm:spPr/>
    </dgm:pt>
    <dgm:pt modelId="{0705B9A5-A562-4D70-A977-BF88F167B01D}" type="pres">
      <dgm:prSet presAssocID="{B7345C7C-CC0E-40AA-BC8A-3778200D10BE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30DF502-F91D-4FE5-AD17-AA709BFB0900}" type="presOf" srcId="{8145AA65-49C6-49E0-BF5B-4250411A3559}" destId="{6F9072D9-9769-4FCF-B704-F370861C0F6B}" srcOrd="0" destOrd="0" presId="urn:microsoft.com/office/officeart/2011/layout/TabList"/>
    <dgm:cxn modelId="{65A40813-2392-4C75-AAD6-ABA80F61A32E}" srcId="{662AA958-C1CC-4670-B041-2CC84E526AE9}" destId="{C9599D66-07FA-4477-AACB-8A266022DE87}" srcOrd="0" destOrd="0" parTransId="{BBDD329A-DA3D-4A9D-8E53-828DB8EF47A3}" sibTransId="{773DF4AB-B258-4B27-AAC5-5FE9AAED333E}"/>
    <dgm:cxn modelId="{188B2914-08D4-492E-B562-239DFCE5E3C1}" type="presOf" srcId="{95DDB884-996E-4F19-A0AF-5B044A5D9981}" destId="{1B86C0E2-2681-4684-8703-B3798BEEE775}" srcOrd="0" destOrd="0" presId="urn:microsoft.com/office/officeart/2011/layout/TabList"/>
    <dgm:cxn modelId="{3AB47715-B21C-4C00-8F2F-4B053ED94220}" type="presOf" srcId="{7B2DCCD6-9F92-4C22-B7D6-300B0C7AFEBA}" destId="{0705B9A5-A562-4D70-A977-BF88F167B01D}" srcOrd="0" destOrd="3" presId="urn:microsoft.com/office/officeart/2011/layout/TabList"/>
    <dgm:cxn modelId="{C1D3381D-F03C-4864-92B2-6EB4E07FA46B}" type="presOf" srcId="{662AA958-C1CC-4670-B041-2CC84E526AE9}" destId="{ECA0B429-2C29-4D99-830B-3EA0399C0F73}" srcOrd="0" destOrd="0" presId="urn:microsoft.com/office/officeart/2011/layout/TabList"/>
    <dgm:cxn modelId="{F283AB2F-B7AF-4E6C-A5A7-57412A3DDAFB}" type="presOf" srcId="{8B7E5F38-E29D-438B-9B96-7821AE786EC6}" destId="{1B86C0E2-2681-4684-8703-B3798BEEE775}" srcOrd="0" destOrd="2" presId="urn:microsoft.com/office/officeart/2011/layout/TabList"/>
    <dgm:cxn modelId="{BABF4133-ABC6-470F-88AB-B36D80534BD5}" srcId="{662AA958-C1CC-4670-B041-2CC84E526AE9}" destId="{BC21861B-0D34-428A-B269-BECE3178E447}" srcOrd="2" destOrd="0" parTransId="{41AFDC21-AAE0-4026-B287-4152D310EB16}" sibTransId="{58AADC6C-7110-46B6-B735-86510E2A3481}"/>
    <dgm:cxn modelId="{4FE4EF41-3901-4ECF-B79C-DA004562C658}" srcId="{B7345C7C-CC0E-40AA-BC8A-3778200D10BE}" destId="{02A09631-F745-4735-8B5C-95DF0D928A01}" srcOrd="1" destOrd="0" parTransId="{AAD73387-341E-400F-8A0C-8B92D0A31F0E}" sibTransId="{AEC4B8B1-86C2-4011-B912-520972EC785C}"/>
    <dgm:cxn modelId="{EA002C43-7254-4A03-AA8B-FABFC555339F}" type="presOf" srcId="{02A09631-F745-4735-8B5C-95DF0D928A01}" destId="{0705B9A5-A562-4D70-A977-BF88F167B01D}" srcOrd="0" destOrd="0" presId="urn:microsoft.com/office/officeart/2011/layout/TabList"/>
    <dgm:cxn modelId="{C564B945-C649-40D9-A282-E6B7312DD911}" srcId="{8145AA65-49C6-49E0-BF5B-4250411A3559}" destId="{662AA958-C1CC-4670-B041-2CC84E526AE9}" srcOrd="0" destOrd="0" parTransId="{DBF82843-790C-4DDC-8094-9F22F79D8835}" sibTransId="{DFA7C22C-C779-4F41-9CB0-B5C135C41D1F}"/>
    <dgm:cxn modelId="{D2E1D746-6FC5-41E8-A4E4-3A485F7D3445}" srcId="{8145AA65-49C6-49E0-BF5B-4250411A3559}" destId="{B7345C7C-CC0E-40AA-BC8A-3778200D10BE}" srcOrd="1" destOrd="0" parTransId="{0AD7F149-3F56-4DD5-8E5E-14A7D4797379}" sibTransId="{8D5C408E-7A77-446B-ACCD-92B51DC796CE}"/>
    <dgm:cxn modelId="{9AD9E647-CCB7-4962-8A1A-BD4A6F738385}" type="presOf" srcId="{2CDBF504-3D08-470D-9D21-770DFC86548A}" destId="{0705B9A5-A562-4D70-A977-BF88F167B01D}" srcOrd="0" destOrd="2" presId="urn:microsoft.com/office/officeart/2011/layout/TabList"/>
    <dgm:cxn modelId="{F0AC5F4F-8CAD-4E3B-8AFF-E307A51A214F}" type="presOf" srcId="{C2199B6D-A55A-40F7-A3E5-D38A74848873}" destId="{0705B9A5-A562-4D70-A977-BF88F167B01D}" srcOrd="0" destOrd="1" presId="urn:microsoft.com/office/officeart/2011/layout/TabList"/>
    <dgm:cxn modelId="{9FF56D51-51B2-49B6-8097-0980C1515BF0}" srcId="{B7345C7C-CC0E-40AA-BC8A-3778200D10BE}" destId="{7B2DCCD6-9F92-4C22-B7D6-300B0C7AFEBA}" srcOrd="4" destOrd="0" parTransId="{484D6F35-657E-45A2-9513-CD52E9054784}" sibTransId="{71CD8CE9-ADC9-4C33-A7A0-D1C6A05419CB}"/>
    <dgm:cxn modelId="{7A169251-662E-4299-91EC-FE4B6910F974}" srcId="{B7345C7C-CC0E-40AA-BC8A-3778200D10BE}" destId="{9F7CF953-29E3-4875-9E16-CD97B38EA661}" srcOrd="5" destOrd="0" parTransId="{0DAC50E1-4EEA-431F-933E-55169DECB2FC}" sibTransId="{C12C1C46-C42A-478D-90FA-7D520B8A734F}"/>
    <dgm:cxn modelId="{A0FB9C51-E2F2-4793-BE33-1E1D7AD81552}" type="presOf" srcId="{73EC11E7-CF42-4AEF-9E73-49CC441F72A6}" destId="{7BE9F976-14F3-4BDC-8C39-A6F82B01F03B}" srcOrd="0" destOrd="0" presId="urn:microsoft.com/office/officeart/2011/layout/TabList"/>
    <dgm:cxn modelId="{1C1C8158-7758-4634-8B24-4BB086134353}" srcId="{662AA958-C1CC-4670-B041-2CC84E526AE9}" destId="{95DDB884-996E-4F19-A0AF-5B044A5D9981}" srcOrd="1" destOrd="0" parTransId="{B289EAB7-D3DA-4612-A747-36E01DDA125C}" sibTransId="{48A20206-ED4D-49AE-A41B-076791F9C58A}"/>
    <dgm:cxn modelId="{91D85C83-0745-445E-B94C-CC8615863D8B}" type="presOf" srcId="{BC21861B-0D34-428A-B269-BECE3178E447}" destId="{1B86C0E2-2681-4684-8703-B3798BEEE775}" srcOrd="0" destOrd="1" presId="urn:microsoft.com/office/officeart/2011/layout/TabList"/>
    <dgm:cxn modelId="{D80CCB8D-B231-4E00-ACE9-D2CA710C6815}" srcId="{B7345C7C-CC0E-40AA-BC8A-3778200D10BE}" destId="{2CDBF504-3D08-470D-9D21-770DFC86548A}" srcOrd="3" destOrd="0" parTransId="{AA35C6CC-A999-4AFA-BF89-BE4EBB1B37DD}" sibTransId="{6F0A1B67-BEDF-45DE-AE48-27B4922415F8}"/>
    <dgm:cxn modelId="{72577E93-C157-40C5-8552-5362259F7AE1}" type="presOf" srcId="{C9599D66-07FA-4477-AACB-8A266022DE87}" destId="{CE106C76-4538-40B1-A57D-580E5669A4BF}" srcOrd="0" destOrd="0" presId="urn:microsoft.com/office/officeart/2011/layout/TabList"/>
    <dgm:cxn modelId="{B4B09793-CCC4-417C-87A0-0DC35D9A46F5}" type="presOf" srcId="{9F7CF953-29E3-4875-9E16-CD97B38EA661}" destId="{0705B9A5-A562-4D70-A977-BF88F167B01D}" srcOrd="0" destOrd="4" presId="urn:microsoft.com/office/officeart/2011/layout/TabList"/>
    <dgm:cxn modelId="{5B1BDD98-95B1-4F2C-B26C-A12848418A8E}" srcId="{662AA958-C1CC-4670-B041-2CC84E526AE9}" destId="{8B7E5F38-E29D-438B-9B96-7821AE786EC6}" srcOrd="3" destOrd="0" parTransId="{F5A73ADC-E611-42E8-AC4D-7BBA08C5EC54}" sibTransId="{958CA618-8B31-48FC-9E41-78F15A07982A}"/>
    <dgm:cxn modelId="{767568D0-4418-4700-A73A-112327E199A9}" type="presOf" srcId="{B7345C7C-CC0E-40AA-BC8A-3778200D10BE}" destId="{B554A745-DFEC-4F2B-83BE-84D804540EF2}" srcOrd="0" destOrd="0" presId="urn:microsoft.com/office/officeart/2011/layout/TabList"/>
    <dgm:cxn modelId="{B38D9ED7-C06D-4081-8DA2-04FEEDF45F40}" srcId="{B7345C7C-CC0E-40AA-BC8A-3778200D10BE}" destId="{C2199B6D-A55A-40F7-A3E5-D38A74848873}" srcOrd="2" destOrd="0" parTransId="{A7A87E76-A19F-425D-B0D9-41298A9E0706}" sibTransId="{7D43618B-F52C-4A7B-905F-6CB9BB63C05C}"/>
    <dgm:cxn modelId="{0A26B9ED-BED7-4F04-A17A-705A95094649}" srcId="{B7345C7C-CC0E-40AA-BC8A-3778200D10BE}" destId="{73EC11E7-CF42-4AEF-9E73-49CC441F72A6}" srcOrd="0" destOrd="0" parTransId="{2076662D-94F5-4045-8555-43383BC89642}" sibTransId="{F1661B1F-1BDF-4482-BC64-431DD400A23B}"/>
    <dgm:cxn modelId="{83AD8279-51CF-4EE0-B92B-01CCEF270E09}" type="presParOf" srcId="{6F9072D9-9769-4FCF-B704-F370861C0F6B}" destId="{4FBD5EF3-8CB5-45EA-85E4-FADEDCAA4452}" srcOrd="0" destOrd="0" presId="urn:microsoft.com/office/officeart/2011/layout/TabList"/>
    <dgm:cxn modelId="{ECE5239C-A4A6-4E6F-8F28-7E09A19EECFC}" type="presParOf" srcId="{4FBD5EF3-8CB5-45EA-85E4-FADEDCAA4452}" destId="{CE106C76-4538-40B1-A57D-580E5669A4BF}" srcOrd="0" destOrd="0" presId="urn:microsoft.com/office/officeart/2011/layout/TabList"/>
    <dgm:cxn modelId="{1524EC6C-B9DF-41B0-A111-E660B2A112B5}" type="presParOf" srcId="{4FBD5EF3-8CB5-45EA-85E4-FADEDCAA4452}" destId="{ECA0B429-2C29-4D99-830B-3EA0399C0F73}" srcOrd="1" destOrd="0" presId="urn:microsoft.com/office/officeart/2011/layout/TabList"/>
    <dgm:cxn modelId="{82DCF29A-9111-4EC6-8E5F-6343C9D5AD88}" type="presParOf" srcId="{4FBD5EF3-8CB5-45EA-85E4-FADEDCAA4452}" destId="{E0ACC1CC-4643-401A-8F78-A4D6450F1AE9}" srcOrd="2" destOrd="0" presId="urn:microsoft.com/office/officeart/2011/layout/TabList"/>
    <dgm:cxn modelId="{1AFFDE6F-C643-4A9B-9DB4-D6C29C04FD9F}" type="presParOf" srcId="{6F9072D9-9769-4FCF-B704-F370861C0F6B}" destId="{1B86C0E2-2681-4684-8703-B3798BEEE775}" srcOrd="1" destOrd="0" presId="urn:microsoft.com/office/officeart/2011/layout/TabList"/>
    <dgm:cxn modelId="{5D20772B-41E4-43B1-9941-1B6ACBD73FEA}" type="presParOf" srcId="{6F9072D9-9769-4FCF-B704-F370861C0F6B}" destId="{4F29EC67-FFED-4B76-8189-D2DE6DA2263F}" srcOrd="2" destOrd="0" presId="urn:microsoft.com/office/officeart/2011/layout/TabList"/>
    <dgm:cxn modelId="{01BEAB4A-10ED-4D1B-AE2F-015E8B589425}" type="presParOf" srcId="{6F9072D9-9769-4FCF-B704-F370861C0F6B}" destId="{85CD0478-CEDA-4013-B08B-1B255603FF7B}" srcOrd="3" destOrd="0" presId="urn:microsoft.com/office/officeart/2011/layout/TabList"/>
    <dgm:cxn modelId="{FE1ADD15-0812-43A2-8B68-34C0B61B3D84}" type="presParOf" srcId="{85CD0478-CEDA-4013-B08B-1B255603FF7B}" destId="{7BE9F976-14F3-4BDC-8C39-A6F82B01F03B}" srcOrd="0" destOrd="0" presId="urn:microsoft.com/office/officeart/2011/layout/TabList"/>
    <dgm:cxn modelId="{D96B5DAC-60BA-4BF7-BC47-5D784794CAD0}" type="presParOf" srcId="{85CD0478-CEDA-4013-B08B-1B255603FF7B}" destId="{B554A745-DFEC-4F2B-83BE-84D804540EF2}" srcOrd="1" destOrd="0" presId="urn:microsoft.com/office/officeart/2011/layout/TabList"/>
    <dgm:cxn modelId="{C377FD34-033B-4FE5-90FD-1D908D934469}" type="presParOf" srcId="{85CD0478-CEDA-4013-B08B-1B255603FF7B}" destId="{371982ED-43AC-41A1-B6F6-25D29101F31F}" srcOrd="2" destOrd="0" presId="urn:microsoft.com/office/officeart/2011/layout/TabList"/>
    <dgm:cxn modelId="{8A22E436-61C2-42CF-8A72-CF4E0F363009}" type="presParOf" srcId="{6F9072D9-9769-4FCF-B704-F370861C0F6B}" destId="{0705B9A5-A562-4D70-A977-BF88F167B01D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A8C1B-C3CA-45A3-91C7-7F06D1DE66B3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9DF787-EE8A-4581-A6DB-9587256C25F5}">
      <dgm:prSet phldrT="[Text]"/>
      <dgm:spPr/>
      <dgm:t>
        <a:bodyPr/>
        <a:lstStyle/>
        <a:p>
          <a:r>
            <a:rPr lang="en-IN" dirty="0"/>
            <a:t>Double and Float</a:t>
          </a:r>
          <a:endParaRPr lang="en-US" dirty="0"/>
        </a:p>
      </dgm:t>
    </dgm:pt>
    <dgm:pt modelId="{FAF6566A-104B-4392-8948-5D35C06DDF7F}" type="parTrans" cxnId="{099C56BC-3938-473B-807E-DC1EFEAF0A0A}">
      <dgm:prSet/>
      <dgm:spPr/>
      <dgm:t>
        <a:bodyPr/>
        <a:lstStyle/>
        <a:p>
          <a:endParaRPr lang="en-US"/>
        </a:p>
      </dgm:t>
    </dgm:pt>
    <dgm:pt modelId="{37B89B20-AAB2-4261-82A1-48E2E5344914}" type="sibTrans" cxnId="{099C56BC-3938-473B-807E-DC1EFEAF0A0A}">
      <dgm:prSet/>
      <dgm:spPr/>
      <dgm:t>
        <a:bodyPr/>
        <a:lstStyle/>
        <a:p>
          <a:endParaRPr lang="en-US"/>
        </a:p>
      </dgm:t>
    </dgm:pt>
    <dgm:pt modelId="{E456EE9C-1B4D-4EB7-8C8F-5C4486EA3FB3}">
      <dgm:prSet phldrT="[Text]"/>
      <dgm:spPr/>
      <dgm:t>
        <a:bodyPr/>
        <a:lstStyle/>
        <a:p>
          <a:r>
            <a:rPr lang="en-IN" dirty="0"/>
            <a:t>Byte, Short, Integer and Long</a:t>
          </a:r>
          <a:endParaRPr lang="en-US" dirty="0"/>
        </a:p>
      </dgm:t>
    </dgm:pt>
    <dgm:pt modelId="{7E91B2E6-DE51-4C22-A5CC-8170F3C04DC5}" type="parTrans" cxnId="{9E6771C8-924C-4305-B7AE-4C727B647656}">
      <dgm:prSet/>
      <dgm:spPr/>
      <dgm:t>
        <a:bodyPr/>
        <a:lstStyle/>
        <a:p>
          <a:endParaRPr lang="en-US"/>
        </a:p>
      </dgm:t>
    </dgm:pt>
    <dgm:pt modelId="{30D474B9-EF9A-44EE-8FF7-FC77B6F96D1D}" type="sibTrans" cxnId="{9E6771C8-924C-4305-B7AE-4C727B647656}">
      <dgm:prSet/>
      <dgm:spPr/>
      <dgm:t>
        <a:bodyPr/>
        <a:lstStyle/>
        <a:p>
          <a:endParaRPr lang="en-US"/>
        </a:p>
      </dgm:t>
    </dgm:pt>
    <dgm:pt modelId="{B7E7BC3E-EAA1-44C6-9C10-112AD7ABFF3E}">
      <dgm:prSet phldrT="[Text]"/>
      <dgm:spPr/>
      <dgm:t>
        <a:bodyPr/>
        <a:lstStyle/>
        <a:p>
          <a:r>
            <a:rPr lang="en-IN" dirty="0"/>
            <a:t>Character</a:t>
          </a:r>
          <a:endParaRPr lang="en-US" dirty="0"/>
        </a:p>
      </dgm:t>
    </dgm:pt>
    <dgm:pt modelId="{96F022EA-EB4C-4E11-8F88-A8984880998D}" type="parTrans" cxnId="{A28F6219-6060-45B5-B835-28B7B6FB6A38}">
      <dgm:prSet/>
      <dgm:spPr/>
      <dgm:t>
        <a:bodyPr/>
        <a:lstStyle/>
        <a:p>
          <a:endParaRPr lang="en-US"/>
        </a:p>
      </dgm:t>
    </dgm:pt>
    <dgm:pt modelId="{907D54AF-BDCF-410E-B0C0-D2D82CBB535D}" type="sibTrans" cxnId="{A28F6219-6060-45B5-B835-28B7B6FB6A38}">
      <dgm:prSet/>
      <dgm:spPr/>
      <dgm:t>
        <a:bodyPr/>
        <a:lstStyle/>
        <a:p>
          <a:endParaRPr lang="en-US"/>
        </a:p>
      </dgm:t>
    </dgm:pt>
    <dgm:pt modelId="{B6EAE986-E8BB-44E6-900A-43143DFE0DA4}">
      <dgm:prSet phldrT="[Text]"/>
      <dgm:spPr/>
      <dgm:t>
        <a:bodyPr/>
        <a:lstStyle/>
        <a:p>
          <a:r>
            <a:rPr lang="en-IN" dirty="0"/>
            <a:t>Boolean</a:t>
          </a:r>
          <a:endParaRPr lang="en-US" dirty="0"/>
        </a:p>
      </dgm:t>
    </dgm:pt>
    <dgm:pt modelId="{D8D8A0C7-F7C1-4604-89B6-ADC1A89454AF}" type="parTrans" cxnId="{4703A57E-BA19-48DF-B14D-A1A5624BE66C}">
      <dgm:prSet/>
      <dgm:spPr/>
      <dgm:t>
        <a:bodyPr/>
        <a:lstStyle/>
        <a:p>
          <a:endParaRPr lang="en-US"/>
        </a:p>
      </dgm:t>
    </dgm:pt>
    <dgm:pt modelId="{5B61D856-4E1A-43DA-80CA-CE1432F3FB94}" type="sibTrans" cxnId="{4703A57E-BA19-48DF-B14D-A1A5624BE66C}">
      <dgm:prSet/>
      <dgm:spPr/>
      <dgm:t>
        <a:bodyPr/>
        <a:lstStyle/>
        <a:p>
          <a:endParaRPr lang="en-US"/>
        </a:p>
      </dgm:t>
    </dgm:pt>
    <dgm:pt modelId="{84992C8C-C8A6-4070-B91B-326480C94F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String</a:t>
          </a:r>
          <a:endParaRPr lang="en-US" dirty="0"/>
        </a:p>
      </dgm:t>
    </dgm:pt>
    <dgm:pt modelId="{D9AFEA93-5A3C-4B00-84E6-BD176A95C841}" type="parTrans" cxnId="{E9C3CBE1-5481-4A3F-BE40-C0CD151FBBFC}">
      <dgm:prSet/>
      <dgm:spPr/>
      <dgm:t>
        <a:bodyPr/>
        <a:lstStyle/>
        <a:p>
          <a:endParaRPr lang="en-US"/>
        </a:p>
      </dgm:t>
    </dgm:pt>
    <dgm:pt modelId="{639D00CE-616E-4AAF-BA27-99773A8D28A5}" type="sibTrans" cxnId="{E9C3CBE1-5481-4A3F-BE40-C0CD151FBBFC}">
      <dgm:prSet/>
      <dgm:spPr/>
      <dgm:t>
        <a:bodyPr/>
        <a:lstStyle/>
        <a:p>
          <a:endParaRPr lang="en-US"/>
        </a:p>
      </dgm:t>
    </dgm:pt>
    <dgm:pt modelId="{D5434118-F5BD-4D2F-9BB1-354EF77E37F5}" type="pres">
      <dgm:prSet presAssocID="{FEAA8C1B-C3CA-45A3-91C7-7F06D1DE66B3}" presName="diagram" presStyleCnt="0">
        <dgm:presLayoutVars>
          <dgm:dir/>
          <dgm:resizeHandles val="exact"/>
        </dgm:presLayoutVars>
      </dgm:prSet>
      <dgm:spPr/>
    </dgm:pt>
    <dgm:pt modelId="{868B4124-3514-406B-961D-20EE03CEF74C}" type="pres">
      <dgm:prSet presAssocID="{869DF787-EE8A-4581-A6DB-9587256C25F5}" presName="node" presStyleLbl="node1" presStyleIdx="0" presStyleCnt="5">
        <dgm:presLayoutVars>
          <dgm:bulletEnabled val="1"/>
        </dgm:presLayoutVars>
      </dgm:prSet>
      <dgm:spPr/>
    </dgm:pt>
    <dgm:pt modelId="{1D2AF813-DF07-44E1-AFD0-D5FE9349FB6C}" type="pres">
      <dgm:prSet presAssocID="{37B89B20-AAB2-4261-82A1-48E2E5344914}" presName="sibTrans" presStyleCnt="0"/>
      <dgm:spPr/>
    </dgm:pt>
    <dgm:pt modelId="{791755ED-66FD-491D-902C-DA11B913E1AD}" type="pres">
      <dgm:prSet presAssocID="{E456EE9C-1B4D-4EB7-8C8F-5C4486EA3FB3}" presName="node" presStyleLbl="node1" presStyleIdx="1" presStyleCnt="5">
        <dgm:presLayoutVars>
          <dgm:bulletEnabled val="1"/>
        </dgm:presLayoutVars>
      </dgm:prSet>
      <dgm:spPr/>
    </dgm:pt>
    <dgm:pt modelId="{B0D51541-5F29-4CD6-A574-9723B3E79E6A}" type="pres">
      <dgm:prSet presAssocID="{30D474B9-EF9A-44EE-8FF7-FC77B6F96D1D}" presName="sibTrans" presStyleCnt="0"/>
      <dgm:spPr/>
    </dgm:pt>
    <dgm:pt modelId="{F25A8624-7279-4121-A73B-DDE895BA3386}" type="pres">
      <dgm:prSet presAssocID="{B7E7BC3E-EAA1-44C6-9C10-112AD7ABFF3E}" presName="node" presStyleLbl="node1" presStyleIdx="2" presStyleCnt="5">
        <dgm:presLayoutVars>
          <dgm:bulletEnabled val="1"/>
        </dgm:presLayoutVars>
      </dgm:prSet>
      <dgm:spPr/>
    </dgm:pt>
    <dgm:pt modelId="{2E1ED116-51AC-4408-A251-3178C1011310}" type="pres">
      <dgm:prSet presAssocID="{907D54AF-BDCF-410E-B0C0-D2D82CBB535D}" presName="sibTrans" presStyleCnt="0"/>
      <dgm:spPr/>
    </dgm:pt>
    <dgm:pt modelId="{558125B1-B631-4287-B3E9-9A5959A10D9E}" type="pres">
      <dgm:prSet presAssocID="{B6EAE986-E8BB-44E6-900A-43143DFE0DA4}" presName="node" presStyleLbl="node1" presStyleIdx="3" presStyleCnt="5">
        <dgm:presLayoutVars>
          <dgm:bulletEnabled val="1"/>
        </dgm:presLayoutVars>
      </dgm:prSet>
      <dgm:spPr/>
    </dgm:pt>
    <dgm:pt modelId="{5A24E918-192D-4C0E-B18C-386B6A17A0E5}" type="pres">
      <dgm:prSet presAssocID="{5B61D856-4E1A-43DA-80CA-CE1432F3FB94}" presName="sibTrans" presStyleCnt="0"/>
      <dgm:spPr/>
    </dgm:pt>
    <dgm:pt modelId="{3BDC4C1A-5C37-4E10-90D3-B816087366FB}" type="pres">
      <dgm:prSet presAssocID="{84992C8C-C8A6-4070-B91B-326480C94FCC}" presName="node" presStyleLbl="node1" presStyleIdx="4" presStyleCnt="5">
        <dgm:presLayoutVars>
          <dgm:bulletEnabled val="1"/>
        </dgm:presLayoutVars>
      </dgm:prSet>
      <dgm:spPr/>
    </dgm:pt>
  </dgm:ptLst>
  <dgm:cxnLst>
    <dgm:cxn modelId="{BDDE3412-F41B-49ED-AE4B-66CFE079F3B3}" type="presOf" srcId="{E456EE9C-1B4D-4EB7-8C8F-5C4486EA3FB3}" destId="{791755ED-66FD-491D-902C-DA11B913E1AD}" srcOrd="0" destOrd="0" presId="urn:microsoft.com/office/officeart/2005/8/layout/default"/>
    <dgm:cxn modelId="{603B5D12-C4B7-4703-A3A6-3864FBECB066}" type="presOf" srcId="{FEAA8C1B-C3CA-45A3-91C7-7F06D1DE66B3}" destId="{D5434118-F5BD-4D2F-9BB1-354EF77E37F5}" srcOrd="0" destOrd="0" presId="urn:microsoft.com/office/officeart/2005/8/layout/default"/>
    <dgm:cxn modelId="{A28F6219-6060-45B5-B835-28B7B6FB6A38}" srcId="{FEAA8C1B-C3CA-45A3-91C7-7F06D1DE66B3}" destId="{B7E7BC3E-EAA1-44C6-9C10-112AD7ABFF3E}" srcOrd="2" destOrd="0" parTransId="{96F022EA-EB4C-4E11-8F88-A8984880998D}" sibTransId="{907D54AF-BDCF-410E-B0C0-D2D82CBB535D}"/>
    <dgm:cxn modelId="{1B4A1626-E505-49CA-A18C-D807A52AD6B9}" type="presOf" srcId="{84992C8C-C8A6-4070-B91B-326480C94FCC}" destId="{3BDC4C1A-5C37-4E10-90D3-B816087366FB}" srcOrd="0" destOrd="0" presId="urn:microsoft.com/office/officeart/2005/8/layout/default"/>
    <dgm:cxn modelId="{79F09251-4CB9-4E0B-8B26-D95C70DF01A7}" type="presOf" srcId="{B7E7BC3E-EAA1-44C6-9C10-112AD7ABFF3E}" destId="{F25A8624-7279-4121-A73B-DDE895BA3386}" srcOrd="0" destOrd="0" presId="urn:microsoft.com/office/officeart/2005/8/layout/default"/>
    <dgm:cxn modelId="{4703A57E-BA19-48DF-B14D-A1A5624BE66C}" srcId="{FEAA8C1B-C3CA-45A3-91C7-7F06D1DE66B3}" destId="{B6EAE986-E8BB-44E6-900A-43143DFE0DA4}" srcOrd="3" destOrd="0" parTransId="{D8D8A0C7-F7C1-4604-89B6-ADC1A89454AF}" sibTransId="{5B61D856-4E1A-43DA-80CA-CE1432F3FB94}"/>
    <dgm:cxn modelId="{6CA412B5-8259-4757-A0D8-6C4A1B3E942A}" type="presOf" srcId="{869DF787-EE8A-4581-A6DB-9587256C25F5}" destId="{868B4124-3514-406B-961D-20EE03CEF74C}" srcOrd="0" destOrd="0" presId="urn:microsoft.com/office/officeart/2005/8/layout/default"/>
    <dgm:cxn modelId="{099C56BC-3938-473B-807E-DC1EFEAF0A0A}" srcId="{FEAA8C1B-C3CA-45A3-91C7-7F06D1DE66B3}" destId="{869DF787-EE8A-4581-A6DB-9587256C25F5}" srcOrd="0" destOrd="0" parTransId="{FAF6566A-104B-4392-8948-5D35C06DDF7F}" sibTransId="{37B89B20-AAB2-4261-82A1-48E2E5344914}"/>
    <dgm:cxn modelId="{9E6771C8-924C-4305-B7AE-4C727B647656}" srcId="{FEAA8C1B-C3CA-45A3-91C7-7F06D1DE66B3}" destId="{E456EE9C-1B4D-4EB7-8C8F-5C4486EA3FB3}" srcOrd="1" destOrd="0" parTransId="{7E91B2E6-DE51-4C22-A5CC-8170F3C04DC5}" sibTransId="{30D474B9-EF9A-44EE-8FF7-FC77B6F96D1D}"/>
    <dgm:cxn modelId="{2A44B2D2-679D-44CD-B426-A0AFE436F340}" type="presOf" srcId="{B6EAE986-E8BB-44E6-900A-43143DFE0DA4}" destId="{558125B1-B631-4287-B3E9-9A5959A10D9E}" srcOrd="0" destOrd="0" presId="urn:microsoft.com/office/officeart/2005/8/layout/default"/>
    <dgm:cxn modelId="{E9C3CBE1-5481-4A3F-BE40-C0CD151FBBFC}" srcId="{FEAA8C1B-C3CA-45A3-91C7-7F06D1DE66B3}" destId="{84992C8C-C8A6-4070-B91B-326480C94FCC}" srcOrd="4" destOrd="0" parTransId="{D9AFEA93-5A3C-4B00-84E6-BD176A95C841}" sibTransId="{639D00CE-616E-4AAF-BA27-99773A8D28A5}"/>
    <dgm:cxn modelId="{E9031D09-29FA-4FD0-B78B-80D560042EB4}" type="presParOf" srcId="{D5434118-F5BD-4D2F-9BB1-354EF77E37F5}" destId="{868B4124-3514-406B-961D-20EE03CEF74C}" srcOrd="0" destOrd="0" presId="urn:microsoft.com/office/officeart/2005/8/layout/default"/>
    <dgm:cxn modelId="{8C906BAB-0666-43C9-B165-195D8FF4D463}" type="presParOf" srcId="{D5434118-F5BD-4D2F-9BB1-354EF77E37F5}" destId="{1D2AF813-DF07-44E1-AFD0-D5FE9349FB6C}" srcOrd="1" destOrd="0" presId="urn:microsoft.com/office/officeart/2005/8/layout/default"/>
    <dgm:cxn modelId="{E1BF6822-A301-4ABB-9CD7-E7099BB944ED}" type="presParOf" srcId="{D5434118-F5BD-4D2F-9BB1-354EF77E37F5}" destId="{791755ED-66FD-491D-902C-DA11B913E1AD}" srcOrd="2" destOrd="0" presId="urn:microsoft.com/office/officeart/2005/8/layout/default"/>
    <dgm:cxn modelId="{492936DF-A306-47D0-AAC8-1A0D16DB4C79}" type="presParOf" srcId="{D5434118-F5BD-4D2F-9BB1-354EF77E37F5}" destId="{B0D51541-5F29-4CD6-A574-9723B3E79E6A}" srcOrd="3" destOrd="0" presId="urn:microsoft.com/office/officeart/2005/8/layout/default"/>
    <dgm:cxn modelId="{9139344D-5760-4B31-A571-405EEE8BA7EE}" type="presParOf" srcId="{D5434118-F5BD-4D2F-9BB1-354EF77E37F5}" destId="{F25A8624-7279-4121-A73B-DDE895BA3386}" srcOrd="4" destOrd="0" presId="urn:microsoft.com/office/officeart/2005/8/layout/default"/>
    <dgm:cxn modelId="{8997CD79-141C-499C-A218-7C22F8C6436C}" type="presParOf" srcId="{D5434118-F5BD-4D2F-9BB1-354EF77E37F5}" destId="{2E1ED116-51AC-4408-A251-3178C1011310}" srcOrd="5" destOrd="0" presId="urn:microsoft.com/office/officeart/2005/8/layout/default"/>
    <dgm:cxn modelId="{7219220E-ECC1-48AE-AD13-E9D289D6DADA}" type="presParOf" srcId="{D5434118-F5BD-4D2F-9BB1-354EF77E37F5}" destId="{558125B1-B631-4287-B3E9-9A5959A10D9E}" srcOrd="6" destOrd="0" presId="urn:microsoft.com/office/officeart/2005/8/layout/default"/>
    <dgm:cxn modelId="{030DF295-373F-4A82-964C-D9E202EA25FD}" type="presParOf" srcId="{D5434118-F5BD-4D2F-9BB1-354EF77E37F5}" destId="{5A24E918-192D-4C0E-B18C-386B6A17A0E5}" srcOrd="7" destOrd="0" presId="urn:microsoft.com/office/officeart/2005/8/layout/default"/>
    <dgm:cxn modelId="{ECCC9B34-3E67-4849-8E0F-47F5FB9281A7}" type="presParOf" srcId="{D5434118-F5BD-4D2F-9BB1-354EF77E37F5}" destId="{3BDC4C1A-5C37-4E10-90D3-B816087366F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470909-A68A-48E1-8C58-DFE76BA810ED}" type="doc">
      <dgm:prSet loTypeId="urn:microsoft.com/office/officeart/2009/layout/CirclePictureHierarchy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2C9519-17D0-40A6-8FAA-12E96F718279}">
      <dgm:prSet phldrT="[Text]"/>
      <dgm:spPr/>
      <dgm:t>
        <a:bodyPr/>
        <a:lstStyle/>
        <a:p>
          <a:r>
            <a:rPr lang="en-IN" dirty="0"/>
            <a:t>Clone</a:t>
          </a:r>
          <a:endParaRPr lang="en-US" dirty="0"/>
        </a:p>
      </dgm:t>
    </dgm:pt>
    <dgm:pt modelId="{BFFC1C56-54B1-45DB-8502-F1A454B8ADBD}" type="parTrans" cxnId="{46595B1E-3618-4185-9A75-5AAD3B36B221}">
      <dgm:prSet/>
      <dgm:spPr/>
      <dgm:t>
        <a:bodyPr/>
        <a:lstStyle/>
        <a:p>
          <a:endParaRPr lang="en-US"/>
        </a:p>
      </dgm:t>
    </dgm:pt>
    <dgm:pt modelId="{14EA7C96-FA20-419A-991B-47E831F48B16}" type="sibTrans" cxnId="{46595B1E-3618-4185-9A75-5AAD3B36B221}">
      <dgm:prSet/>
      <dgm:spPr/>
      <dgm:t>
        <a:bodyPr/>
        <a:lstStyle/>
        <a:p>
          <a:endParaRPr lang="en-US"/>
        </a:p>
      </dgm:t>
    </dgm:pt>
    <dgm:pt modelId="{A7C9C3DC-5ED8-49B5-AEB0-5250AE631CE3}">
      <dgm:prSet phldrT="[Text]"/>
      <dgm:spPr/>
      <dgm:t>
        <a:bodyPr/>
        <a:lstStyle/>
        <a:p>
          <a:r>
            <a:rPr lang="en-IN" dirty="0"/>
            <a:t>Deep</a:t>
          </a:r>
          <a:endParaRPr lang="en-US" dirty="0"/>
        </a:p>
      </dgm:t>
    </dgm:pt>
    <dgm:pt modelId="{B9EC84FF-47DE-4204-B474-60318448403F}" type="parTrans" cxnId="{56FA4D21-16D0-4163-A39F-76B51B24FDBB}">
      <dgm:prSet/>
      <dgm:spPr/>
      <dgm:t>
        <a:bodyPr/>
        <a:lstStyle/>
        <a:p>
          <a:endParaRPr lang="en-US"/>
        </a:p>
      </dgm:t>
    </dgm:pt>
    <dgm:pt modelId="{0820B55A-E59F-4246-B402-F1906DA4771E}" type="sibTrans" cxnId="{56FA4D21-16D0-4163-A39F-76B51B24FDBB}">
      <dgm:prSet/>
      <dgm:spPr/>
      <dgm:t>
        <a:bodyPr/>
        <a:lstStyle/>
        <a:p>
          <a:endParaRPr lang="en-US"/>
        </a:p>
      </dgm:t>
    </dgm:pt>
    <dgm:pt modelId="{0C984770-7B30-4AAC-A9D9-C3F2962B0086}">
      <dgm:prSet phldrT="[Text]"/>
      <dgm:spPr/>
      <dgm:t>
        <a:bodyPr/>
        <a:lstStyle/>
        <a:p>
          <a:r>
            <a:rPr lang="en-IN"/>
            <a:t>Shallow</a:t>
          </a:r>
          <a:endParaRPr lang="en-US" dirty="0"/>
        </a:p>
      </dgm:t>
    </dgm:pt>
    <dgm:pt modelId="{8955252E-09BD-45DE-89E8-3054763820FD}" type="parTrans" cxnId="{6D2761D4-D458-4814-946F-8FB3C31DCEBF}">
      <dgm:prSet/>
      <dgm:spPr/>
      <dgm:t>
        <a:bodyPr/>
        <a:lstStyle/>
        <a:p>
          <a:endParaRPr lang="en-US"/>
        </a:p>
      </dgm:t>
    </dgm:pt>
    <dgm:pt modelId="{9A7B49BA-0953-416D-B90B-80DE3F070F8E}" type="sibTrans" cxnId="{6D2761D4-D458-4814-946F-8FB3C31DCEBF}">
      <dgm:prSet/>
      <dgm:spPr/>
      <dgm:t>
        <a:bodyPr/>
        <a:lstStyle/>
        <a:p>
          <a:endParaRPr lang="en-US"/>
        </a:p>
      </dgm:t>
    </dgm:pt>
    <dgm:pt modelId="{FCA2D526-A069-4DED-A990-A0DDEC76634C}" type="pres">
      <dgm:prSet presAssocID="{42470909-A68A-48E1-8C58-DFE76BA810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725B68-047B-4858-B017-AA20BE47DCF6}" type="pres">
      <dgm:prSet presAssocID="{632C9519-17D0-40A6-8FAA-12E96F718279}" presName="hierRoot1" presStyleCnt="0"/>
      <dgm:spPr/>
    </dgm:pt>
    <dgm:pt modelId="{DCAB3954-356E-429F-A07A-3149EE359B51}" type="pres">
      <dgm:prSet presAssocID="{632C9519-17D0-40A6-8FAA-12E96F718279}" presName="composite" presStyleCnt="0"/>
      <dgm:spPr/>
    </dgm:pt>
    <dgm:pt modelId="{A55AAF75-24CA-41CF-8CE2-6932A940DD82}" type="pres">
      <dgm:prSet presAssocID="{632C9519-17D0-40A6-8FAA-12E96F718279}" presName="image" presStyleLbl="node0" presStyleIdx="0" presStyleCnt="1"/>
      <dgm:spPr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1CE8B493-5457-42A0-B276-6D339DDAE5B6}" type="pres">
      <dgm:prSet presAssocID="{632C9519-17D0-40A6-8FAA-12E96F718279}" presName="text" presStyleLbl="revTx" presStyleIdx="0" presStyleCnt="3">
        <dgm:presLayoutVars>
          <dgm:chPref val="3"/>
        </dgm:presLayoutVars>
      </dgm:prSet>
      <dgm:spPr/>
    </dgm:pt>
    <dgm:pt modelId="{508FD883-CAA2-42EB-967D-258D3B00D3D4}" type="pres">
      <dgm:prSet presAssocID="{632C9519-17D0-40A6-8FAA-12E96F718279}" presName="hierChild2" presStyleCnt="0"/>
      <dgm:spPr/>
    </dgm:pt>
    <dgm:pt modelId="{6C08E727-4340-45F5-8F26-3C6858509EFF}" type="pres">
      <dgm:prSet presAssocID="{B9EC84FF-47DE-4204-B474-60318448403F}" presName="Name10" presStyleLbl="parChTrans1D2" presStyleIdx="0" presStyleCnt="2"/>
      <dgm:spPr/>
    </dgm:pt>
    <dgm:pt modelId="{FC7AA76A-3402-4D67-A324-5B0DC21D2E8D}" type="pres">
      <dgm:prSet presAssocID="{A7C9C3DC-5ED8-49B5-AEB0-5250AE631CE3}" presName="hierRoot2" presStyleCnt="0"/>
      <dgm:spPr/>
    </dgm:pt>
    <dgm:pt modelId="{FE578A64-3CD8-42E1-8356-73CAC78AB556}" type="pres">
      <dgm:prSet presAssocID="{A7C9C3DC-5ED8-49B5-AEB0-5250AE631CE3}" presName="composite2" presStyleCnt="0"/>
      <dgm:spPr/>
    </dgm:pt>
    <dgm:pt modelId="{87FD6C65-44CE-4CEE-8056-DA8FA28887D1}" type="pres">
      <dgm:prSet presAssocID="{A7C9C3DC-5ED8-49B5-AEB0-5250AE631CE3}" presName="image2" presStyleLbl="node2" presStyleIdx="0" presStyleCnt="2"/>
      <dgm:spPr/>
    </dgm:pt>
    <dgm:pt modelId="{0B6AA922-FD95-4F94-B76A-76D2EDC394F9}" type="pres">
      <dgm:prSet presAssocID="{A7C9C3DC-5ED8-49B5-AEB0-5250AE631CE3}" presName="text2" presStyleLbl="revTx" presStyleIdx="1" presStyleCnt="3">
        <dgm:presLayoutVars>
          <dgm:chPref val="3"/>
        </dgm:presLayoutVars>
      </dgm:prSet>
      <dgm:spPr/>
    </dgm:pt>
    <dgm:pt modelId="{B34EE51E-4395-4943-B4C6-0FB992EDA383}" type="pres">
      <dgm:prSet presAssocID="{A7C9C3DC-5ED8-49B5-AEB0-5250AE631CE3}" presName="hierChild3" presStyleCnt="0"/>
      <dgm:spPr/>
    </dgm:pt>
    <dgm:pt modelId="{83223E33-415A-482D-BF74-E5D7EEE695BF}" type="pres">
      <dgm:prSet presAssocID="{8955252E-09BD-45DE-89E8-3054763820FD}" presName="Name10" presStyleLbl="parChTrans1D2" presStyleIdx="1" presStyleCnt="2"/>
      <dgm:spPr/>
    </dgm:pt>
    <dgm:pt modelId="{E387024F-C705-43F8-A1BE-E27A2CBB208C}" type="pres">
      <dgm:prSet presAssocID="{0C984770-7B30-4AAC-A9D9-C3F2962B0086}" presName="hierRoot2" presStyleCnt="0"/>
      <dgm:spPr/>
    </dgm:pt>
    <dgm:pt modelId="{B837CF9D-27D9-4EEA-A5CB-E2764779B81D}" type="pres">
      <dgm:prSet presAssocID="{0C984770-7B30-4AAC-A9D9-C3F2962B0086}" presName="composite2" presStyleCnt="0"/>
      <dgm:spPr/>
    </dgm:pt>
    <dgm:pt modelId="{AB1B9BF9-9B4B-42AE-8076-8C8C1365437B}" type="pres">
      <dgm:prSet presAssocID="{0C984770-7B30-4AAC-A9D9-C3F2962B0086}" presName="image2" presStyleLbl="node2" presStyleIdx="1" presStyleCnt="2"/>
      <dgm:spPr/>
    </dgm:pt>
    <dgm:pt modelId="{6929C4A7-84CE-408F-9BEC-4B98FFA97DBD}" type="pres">
      <dgm:prSet presAssocID="{0C984770-7B30-4AAC-A9D9-C3F2962B0086}" presName="text2" presStyleLbl="revTx" presStyleIdx="2" presStyleCnt="3">
        <dgm:presLayoutVars>
          <dgm:chPref val="3"/>
        </dgm:presLayoutVars>
      </dgm:prSet>
      <dgm:spPr/>
    </dgm:pt>
    <dgm:pt modelId="{4D49171D-A258-44C4-ADC9-16D58EFFFC90}" type="pres">
      <dgm:prSet presAssocID="{0C984770-7B30-4AAC-A9D9-C3F2962B0086}" presName="hierChild3" presStyleCnt="0"/>
      <dgm:spPr/>
    </dgm:pt>
  </dgm:ptLst>
  <dgm:cxnLst>
    <dgm:cxn modelId="{8B626D11-6A9A-4BFF-8B36-C9EAFADDDC10}" type="presOf" srcId="{8955252E-09BD-45DE-89E8-3054763820FD}" destId="{83223E33-415A-482D-BF74-E5D7EEE695BF}" srcOrd="0" destOrd="0" presId="urn:microsoft.com/office/officeart/2009/layout/CirclePictureHierarchy"/>
    <dgm:cxn modelId="{46595B1E-3618-4185-9A75-5AAD3B36B221}" srcId="{42470909-A68A-48E1-8C58-DFE76BA810ED}" destId="{632C9519-17D0-40A6-8FAA-12E96F718279}" srcOrd="0" destOrd="0" parTransId="{BFFC1C56-54B1-45DB-8502-F1A454B8ADBD}" sibTransId="{14EA7C96-FA20-419A-991B-47E831F48B16}"/>
    <dgm:cxn modelId="{56FA4D21-16D0-4163-A39F-76B51B24FDBB}" srcId="{632C9519-17D0-40A6-8FAA-12E96F718279}" destId="{A7C9C3DC-5ED8-49B5-AEB0-5250AE631CE3}" srcOrd="0" destOrd="0" parTransId="{B9EC84FF-47DE-4204-B474-60318448403F}" sibTransId="{0820B55A-E59F-4246-B402-F1906DA4771E}"/>
    <dgm:cxn modelId="{E784B524-2FB8-492C-A72A-413D226C02B2}" type="presOf" srcId="{42470909-A68A-48E1-8C58-DFE76BA810ED}" destId="{FCA2D526-A069-4DED-A990-A0DDEC76634C}" srcOrd="0" destOrd="0" presId="urn:microsoft.com/office/officeart/2009/layout/CirclePictureHierarchy"/>
    <dgm:cxn modelId="{C763F230-09C7-44BC-ADFD-DA1FC61B534F}" type="presOf" srcId="{0C984770-7B30-4AAC-A9D9-C3F2962B0086}" destId="{6929C4A7-84CE-408F-9BEC-4B98FFA97DBD}" srcOrd="0" destOrd="0" presId="urn:microsoft.com/office/officeart/2009/layout/CirclePictureHierarchy"/>
    <dgm:cxn modelId="{ED709D61-888C-4A70-BCBE-F0FF37CAEE5F}" type="presOf" srcId="{632C9519-17D0-40A6-8FAA-12E96F718279}" destId="{1CE8B493-5457-42A0-B276-6D339DDAE5B6}" srcOrd="0" destOrd="0" presId="urn:microsoft.com/office/officeart/2009/layout/CirclePictureHierarchy"/>
    <dgm:cxn modelId="{34C6A19A-16E6-4492-9402-AE42CA63A668}" type="presOf" srcId="{A7C9C3DC-5ED8-49B5-AEB0-5250AE631CE3}" destId="{0B6AA922-FD95-4F94-B76A-76D2EDC394F9}" srcOrd="0" destOrd="0" presId="urn:microsoft.com/office/officeart/2009/layout/CirclePictureHierarchy"/>
    <dgm:cxn modelId="{6D2761D4-D458-4814-946F-8FB3C31DCEBF}" srcId="{632C9519-17D0-40A6-8FAA-12E96F718279}" destId="{0C984770-7B30-4AAC-A9D9-C3F2962B0086}" srcOrd="1" destOrd="0" parTransId="{8955252E-09BD-45DE-89E8-3054763820FD}" sibTransId="{9A7B49BA-0953-416D-B90B-80DE3F070F8E}"/>
    <dgm:cxn modelId="{502525FE-8371-4B11-9E66-0DBABCEB56D2}" type="presOf" srcId="{B9EC84FF-47DE-4204-B474-60318448403F}" destId="{6C08E727-4340-45F5-8F26-3C6858509EFF}" srcOrd="0" destOrd="0" presId="urn:microsoft.com/office/officeart/2009/layout/CirclePictureHierarchy"/>
    <dgm:cxn modelId="{450A1C55-7D28-42B1-AD7C-E7EEF86B23DC}" type="presParOf" srcId="{FCA2D526-A069-4DED-A990-A0DDEC76634C}" destId="{6F725B68-047B-4858-B017-AA20BE47DCF6}" srcOrd="0" destOrd="0" presId="urn:microsoft.com/office/officeart/2009/layout/CirclePictureHierarchy"/>
    <dgm:cxn modelId="{E82BDC0C-1FAD-4325-A74E-A7DF996DAB9C}" type="presParOf" srcId="{6F725B68-047B-4858-B017-AA20BE47DCF6}" destId="{DCAB3954-356E-429F-A07A-3149EE359B51}" srcOrd="0" destOrd="0" presId="urn:microsoft.com/office/officeart/2009/layout/CirclePictureHierarchy"/>
    <dgm:cxn modelId="{E83CE4A9-A85D-4D47-AC9B-99809A56711D}" type="presParOf" srcId="{DCAB3954-356E-429F-A07A-3149EE359B51}" destId="{A55AAF75-24CA-41CF-8CE2-6932A940DD82}" srcOrd="0" destOrd="0" presId="urn:microsoft.com/office/officeart/2009/layout/CirclePictureHierarchy"/>
    <dgm:cxn modelId="{D869155C-8277-46E0-83B7-C5657A89C8A9}" type="presParOf" srcId="{DCAB3954-356E-429F-A07A-3149EE359B51}" destId="{1CE8B493-5457-42A0-B276-6D339DDAE5B6}" srcOrd="1" destOrd="0" presId="urn:microsoft.com/office/officeart/2009/layout/CirclePictureHierarchy"/>
    <dgm:cxn modelId="{6382EA0C-0497-4ECD-AD10-83814BD765E8}" type="presParOf" srcId="{6F725B68-047B-4858-B017-AA20BE47DCF6}" destId="{508FD883-CAA2-42EB-967D-258D3B00D3D4}" srcOrd="1" destOrd="0" presId="urn:microsoft.com/office/officeart/2009/layout/CirclePictureHierarchy"/>
    <dgm:cxn modelId="{1507530F-544B-43C0-B1FD-CE893C565D82}" type="presParOf" srcId="{508FD883-CAA2-42EB-967D-258D3B00D3D4}" destId="{6C08E727-4340-45F5-8F26-3C6858509EFF}" srcOrd="0" destOrd="0" presId="urn:microsoft.com/office/officeart/2009/layout/CirclePictureHierarchy"/>
    <dgm:cxn modelId="{666F6C15-B771-4739-B8C4-AE45B0B77914}" type="presParOf" srcId="{508FD883-CAA2-42EB-967D-258D3B00D3D4}" destId="{FC7AA76A-3402-4D67-A324-5B0DC21D2E8D}" srcOrd="1" destOrd="0" presId="urn:microsoft.com/office/officeart/2009/layout/CirclePictureHierarchy"/>
    <dgm:cxn modelId="{5BC89C4F-5A5B-4BFA-B6B3-65285CEFF478}" type="presParOf" srcId="{FC7AA76A-3402-4D67-A324-5B0DC21D2E8D}" destId="{FE578A64-3CD8-42E1-8356-73CAC78AB556}" srcOrd="0" destOrd="0" presId="urn:microsoft.com/office/officeart/2009/layout/CirclePictureHierarchy"/>
    <dgm:cxn modelId="{E6D28E82-7B89-4B6A-87C1-8FEE40D3DEA6}" type="presParOf" srcId="{FE578A64-3CD8-42E1-8356-73CAC78AB556}" destId="{87FD6C65-44CE-4CEE-8056-DA8FA28887D1}" srcOrd="0" destOrd="0" presId="urn:microsoft.com/office/officeart/2009/layout/CirclePictureHierarchy"/>
    <dgm:cxn modelId="{9EB5DA33-85AD-40B9-B31B-A17D7B165A35}" type="presParOf" srcId="{FE578A64-3CD8-42E1-8356-73CAC78AB556}" destId="{0B6AA922-FD95-4F94-B76A-76D2EDC394F9}" srcOrd="1" destOrd="0" presId="urn:microsoft.com/office/officeart/2009/layout/CirclePictureHierarchy"/>
    <dgm:cxn modelId="{2DE8167B-8E8C-46B1-AD3D-1E6C51274B70}" type="presParOf" srcId="{FC7AA76A-3402-4D67-A324-5B0DC21D2E8D}" destId="{B34EE51E-4395-4943-B4C6-0FB992EDA383}" srcOrd="1" destOrd="0" presId="urn:microsoft.com/office/officeart/2009/layout/CirclePictureHierarchy"/>
    <dgm:cxn modelId="{4D996867-E940-47FB-A348-346D8DB614A9}" type="presParOf" srcId="{508FD883-CAA2-42EB-967D-258D3B00D3D4}" destId="{83223E33-415A-482D-BF74-E5D7EEE695BF}" srcOrd="2" destOrd="0" presId="urn:microsoft.com/office/officeart/2009/layout/CirclePictureHierarchy"/>
    <dgm:cxn modelId="{F825B061-5A1C-4170-AB05-7BAE9C8A746C}" type="presParOf" srcId="{508FD883-CAA2-42EB-967D-258D3B00D3D4}" destId="{E387024F-C705-43F8-A1BE-E27A2CBB208C}" srcOrd="3" destOrd="0" presId="urn:microsoft.com/office/officeart/2009/layout/CirclePictureHierarchy"/>
    <dgm:cxn modelId="{6CC5F205-7F8A-4BA1-99AE-B08A586C1C6B}" type="presParOf" srcId="{E387024F-C705-43F8-A1BE-E27A2CBB208C}" destId="{B837CF9D-27D9-4EEA-A5CB-E2764779B81D}" srcOrd="0" destOrd="0" presId="urn:microsoft.com/office/officeart/2009/layout/CirclePictureHierarchy"/>
    <dgm:cxn modelId="{A0CBB9A2-1BD7-4E23-9184-536965FCBC5A}" type="presParOf" srcId="{B837CF9D-27D9-4EEA-A5CB-E2764779B81D}" destId="{AB1B9BF9-9B4B-42AE-8076-8C8C1365437B}" srcOrd="0" destOrd="0" presId="urn:microsoft.com/office/officeart/2009/layout/CirclePictureHierarchy"/>
    <dgm:cxn modelId="{6C0093E4-9424-442C-91C2-5728D3611C0A}" type="presParOf" srcId="{B837CF9D-27D9-4EEA-A5CB-E2764779B81D}" destId="{6929C4A7-84CE-408F-9BEC-4B98FFA97DBD}" srcOrd="1" destOrd="0" presId="urn:microsoft.com/office/officeart/2009/layout/CirclePictureHierarchy"/>
    <dgm:cxn modelId="{3820CF53-EF89-45C0-A82F-0FE8A69FB987}" type="presParOf" srcId="{E387024F-C705-43F8-A1BE-E27A2CBB208C}" destId="{4D49171D-A258-44C4-ADC9-16D58EFFFC9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82EEC1-E1E1-414F-BCA9-69C41D873E3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D966C1-4BCE-4E9B-B23D-DBC4BC4A5D90}">
      <dgm:prSet phldrT="[Text]" custT="1"/>
      <dgm:spPr/>
      <dgm:t>
        <a:bodyPr/>
        <a:lstStyle/>
        <a:p>
          <a:r>
            <a:rPr lang="en-IN" sz="2000" b="1" dirty="0">
              <a:latin typeface="Barlow" panose="00000500000000000000" pitchFamily="2" charset="0"/>
            </a:rPr>
            <a:t>Streams</a:t>
          </a:r>
          <a:endParaRPr lang="en-US" sz="2000" b="1" dirty="0">
            <a:latin typeface="Barlow" panose="00000500000000000000" pitchFamily="2" charset="0"/>
          </a:endParaRPr>
        </a:p>
      </dgm:t>
    </dgm:pt>
    <dgm:pt modelId="{115125FA-648A-4FF4-B4DA-7FA7A0B94596}" type="parTrans" cxnId="{3DC3D05A-F8E2-4E56-B209-3DD5BB1AEF5F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A2C61BD6-52E2-4A0C-BF7A-07FDD6513411}" type="sibTrans" cxnId="{3DC3D05A-F8E2-4E56-B209-3DD5BB1AEF5F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36038747-3269-41AC-8ADB-2223097DF454}">
      <dgm:prSet phldrT="[Text]" custT="1"/>
      <dgm:spPr/>
      <dgm:t>
        <a:bodyPr/>
        <a:lstStyle/>
        <a:p>
          <a:r>
            <a:rPr lang="en-IN" sz="2000" b="1" dirty="0">
              <a:latin typeface="Barlow" panose="00000500000000000000" pitchFamily="2" charset="0"/>
            </a:rPr>
            <a:t>Byte Streams</a:t>
          </a:r>
          <a:endParaRPr lang="en-US" sz="2000" b="1" dirty="0">
            <a:latin typeface="Barlow" panose="00000500000000000000" pitchFamily="2" charset="0"/>
          </a:endParaRPr>
        </a:p>
      </dgm:t>
    </dgm:pt>
    <dgm:pt modelId="{F6C0DF99-0DF1-4B77-86F2-0B8399E388A7}" type="parTrans" cxnId="{42EB36CC-029D-43DC-9C52-5AC8BDD0C7C5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57BFC855-FE23-4026-B9EF-D617032ADB18}" type="sibTrans" cxnId="{42EB36CC-029D-43DC-9C52-5AC8BDD0C7C5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13B1C80C-7464-464C-B402-9E03E3B7381F}">
      <dgm:prSet phldrT="[Text]" custT="1"/>
      <dgm:spPr/>
      <dgm:t>
        <a:bodyPr/>
        <a:lstStyle/>
        <a:p>
          <a:r>
            <a:rPr lang="en-IN" sz="2000" b="1" dirty="0" err="1">
              <a:latin typeface="Barlow" panose="00000500000000000000" pitchFamily="2" charset="0"/>
            </a:rPr>
            <a:t>InputStream</a:t>
          </a:r>
          <a:endParaRPr lang="en-US" sz="2000" b="1" dirty="0">
            <a:latin typeface="Barlow" panose="00000500000000000000" pitchFamily="2" charset="0"/>
          </a:endParaRPr>
        </a:p>
      </dgm:t>
    </dgm:pt>
    <dgm:pt modelId="{421BA5C6-2E0C-4650-8789-2E5325C15228}" type="parTrans" cxnId="{B391DE7E-E424-4CA5-A6E6-15E6CBD64126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AA0D154B-4603-483B-AFFF-665CD852DD38}" type="sibTrans" cxnId="{B391DE7E-E424-4CA5-A6E6-15E6CBD64126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D8B2BC3E-FF0F-4AA0-AACD-1843370AD7DF}">
      <dgm:prSet phldrT="[Text]" custT="1"/>
      <dgm:spPr/>
      <dgm:t>
        <a:bodyPr/>
        <a:lstStyle/>
        <a:p>
          <a:r>
            <a:rPr lang="en-IN" sz="2000" b="1" dirty="0" err="1">
              <a:latin typeface="Barlow" panose="00000500000000000000" pitchFamily="2" charset="0"/>
            </a:rPr>
            <a:t>OutputStream</a:t>
          </a:r>
          <a:endParaRPr lang="en-US" sz="2000" b="1" dirty="0">
            <a:latin typeface="Barlow" panose="00000500000000000000" pitchFamily="2" charset="0"/>
          </a:endParaRPr>
        </a:p>
      </dgm:t>
    </dgm:pt>
    <dgm:pt modelId="{57B6A014-F42F-4D60-945A-8B65768464DB}" type="parTrans" cxnId="{7C08CBA5-042F-46BD-AFB4-01E8A89B5F28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B9FCFBCE-63D8-4EDC-8B0D-21C4B398D766}" type="sibTrans" cxnId="{7C08CBA5-042F-46BD-AFB4-01E8A89B5F28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2BA24C97-F85E-4404-901B-F6596E29BDEF}">
      <dgm:prSet phldrT="[Text]" custT="1"/>
      <dgm:spPr/>
      <dgm:t>
        <a:bodyPr/>
        <a:lstStyle/>
        <a:p>
          <a:r>
            <a:rPr lang="en-IN" sz="2000" b="1" dirty="0">
              <a:latin typeface="Barlow" panose="00000500000000000000" pitchFamily="2" charset="0"/>
            </a:rPr>
            <a:t>Character Streams</a:t>
          </a:r>
          <a:endParaRPr lang="en-US" sz="2000" b="1" dirty="0">
            <a:latin typeface="Barlow" panose="00000500000000000000" pitchFamily="2" charset="0"/>
          </a:endParaRPr>
        </a:p>
      </dgm:t>
    </dgm:pt>
    <dgm:pt modelId="{8339E2B2-6BA0-4BBC-B791-4FF77EAAC589}" type="parTrans" cxnId="{8737C36B-8716-4CFC-9495-19A2879A668F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2BA675EA-FEE9-43D7-92DC-5FC84A30AC06}" type="sibTrans" cxnId="{8737C36B-8716-4CFC-9495-19A2879A668F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DC7B52D3-BA08-45E9-A3B3-CDE9AAB8F892}">
      <dgm:prSet phldrT="[Text]" custT="1"/>
      <dgm:spPr/>
      <dgm:t>
        <a:bodyPr/>
        <a:lstStyle/>
        <a:p>
          <a:r>
            <a:rPr lang="en-IN" sz="2000" b="1" dirty="0">
              <a:latin typeface="Barlow" panose="00000500000000000000" pitchFamily="2" charset="0"/>
            </a:rPr>
            <a:t>Reader</a:t>
          </a:r>
          <a:endParaRPr lang="en-US" sz="2000" b="1" dirty="0">
            <a:latin typeface="Barlow" panose="00000500000000000000" pitchFamily="2" charset="0"/>
          </a:endParaRPr>
        </a:p>
      </dgm:t>
    </dgm:pt>
    <dgm:pt modelId="{0FC6CC8C-A8A4-4FF3-9F20-98F19DE09A7C}" type="parTrans" cxnId="{8447AA31-867E-4084-9D3B-BE71564E8C9F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94010A0D-DE55-41A0-A2E8-D99436CEC609}" type="sibTrans" cxnId="{8447AA31-867E-4084-9D3B-BE71564E8C9F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474428C2-795D-46C5-9230-BABFF5E41B86}">
      <dgm:prSet phldrT="[Text]" custT="1"/>
      <dgm:spPr/>
      <dgm:t>
        <a:bodyPr/>
        <a:lstStyle/>
        <a:p>
          <a:r>
            <a:rPr lang="en-IN" sz="2000" b="1" dirty="0">
              <a:latin typeface="Barlow" panose="00000500000000000000" pitchFamily="2" charset="0"/>
            </a:rPr>
            <a:t>Writer</a:t>
          </a:r>
          <a:endParaRPr lang="en-US" sz="2000" b="1" dirty="0">
            <a:latin typeface="Barlow" panose="00000500000000000000" pitchFamily="2" charset="0"/>
          </a:endParaRPr>
        </a:p>
      </dgm:t>
    </dgm:pt>
    <dgm:pt modelId="{F2291E36-A135-4F43-9EB4-8680A4723A42}" type="parTrans" cxnId="{0C657437-36DC-4699-84F4-B0A95A9E43F4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5BEC1A76-07F5-4C74-91E4-0C90A23B474E}" type="sibTrans" cxnId="{0C657437-36DC-4699-84F4-B0A95A9E43F4}">
      <dgm:prSet/>
      <dgm:spPr/>
      <dgm:t>
        <a:bodyPr/>
        <a:lstStyle/>
        <a:p>
          <a:endParaRPr lang="en-US" sz="2000" b="1">
            <a:latin typeface="Barlow" panose="00000500000000000000" pitchFamily="2" charset="0"/>
          </a:endParaRPr>
        </a:p>
      </dgm:t>
    </dgm:pt>
    <dgm:pt modelId="{7B131FDB-5F4A-442F-BD96-4B753A476665}" type="pres">
      <dgm:prSet presAssocID="{8D82EEC1-E1E1-414F-BCA9-69C41D873E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9CE07-EBAE-4F2E-9309-822774C96EB3}" type="pres">
      <dgm:prSet presAssocID="{53D966C1-4BCE-4E9B-B23D-DBC4BC4A5D90}" presName="hierRoot1" presStyleCnt="0"/>
      <dgm:spPr/>
    </dgm:pt>
    <dgm:pt modelId="{F2201A52-EF23-4EDD-B558-165FB3A8C9F4}" type="pres">
      <dgm:prSet presAssocID="{53D966C1-4BCE-4E9B-B23D-DBC4BC4A5D90}" presName="composite" presStyleCnt="0"/>
      <dgm:spPr/>
    </dgm:pt>
    <dgm:pt modelId="{DFCA3842-C8C8-4AFF-A2E6-7289E4889EB1}" type="pres">
      <dgm:prSet presAssocID="{53D966C1-4BCE-4E9B-B23D-DBC4BC4A5D90}" presName="background" presStyleLbl="node0" presStyleIdx="0" presStyleCnt="1"/>
      <dgm:spPr/>
    </dgm:pt>
    <dgm:pt modelId="{74D1D8CB-1B68-4A32-AE62-000EB257B0B1}" type="pres">
      <dgm:prSet presAssocID="{53D966C1-4BCE-4E9B-B23D-DBC4BC4A5D90}" presName="text" presStyleLbl="fgAcc0" presStyleIdx="0" presStyleCnt="1">
        <dgm:presLayoutVars>
          <dgm:chPref val="3"/>
        </dgm:presLayoutVars>
      </dgm:prSet>
      <dgm:spPr/>
    </dgm:pt>
    <dgm:pt modelId="{DBC9E934-840D-4A0C-BDD0-919CFD893E5A}" type="pres">
      <dgm:prSet presAssocID="{53D966C1-4BCE-4E9B-B23D-DBC4BC4A5D90}" presName="hierChild2" presStyleCnt="0"/>
      <dgm:spPr/>
    </dgm:pt>
    <dgm:pt modelId="{864DB83F-A9D2-41F6-B4B2-991B0E14FA40}" type="pres">
      <dgm:prSet presAssocID="{F6C0DF99-0DF1-4B77-86F2-0B8399E388A7}" presName="Name10" presStyleLbl="parChTrans1D2" presStyleIdx="0" presStyleCnt="2"/>
      <dgm:spPr/>
    </dgm:pt>
    <dgm:pt modelId="{51E9D9E3-6C72-4BC5-A70F-08E89958CE4E}" type="pres">
      <dgm:prSet presAssocID="{36038747-3269-41AC-8ADB-2223097DF454}" presName="hierRoot2" presStyleCnt="0"/>
      <dgm:spPr/>
    </dgm:pt>
    <dgm:pt modelId="{74166892-E1A7-4BAD-86FE-60E209361C84}" type="pres">
      <dgm:prSet presAssocID="{36038747-3269-41AC-8ADB-2223097DF454}" presName="composite2" presStyleCnt="0"/>
      <dgm:spPr/>
    </dgm:pt>
    <dgm:pt modelId="{7274DE0D-0E7D-4EEC-8E47-FD74B10F8E68}" type="pres">
      <dgm:prSet presAssocID="{36038747-3269-41AC-8ADB-2223097DF454}" presName="background2" presStyleLbl="node2" presStyleIdx="0" presStyleCnt="2"/>
      <dgm:spPr/>
    </dgm:pt>
    <dgm:pt modelId="{BB00E13B-6E3A-45DB-B9B2-E82B4B93461B}" type="pres">
      <dgm:prSet presAssocID="{36038747-3269-41AC-8ADB-2223097DF454}" presName="text2" presStyleLbl="fgAcc2" presStyleIdx="0" presStyleCnt="2">
        <dgm:presLayoutVars>
          <dgm:chPref val="3"/>
        </dgm:presLayoutVars>
      </dgm:prSet>
      <dgm:spPr/>
    </dgm:pt>
    <dgm:pt modelId="{C35A5530-9547-40FD-A642-5972D581DF7B}" type="pres">
      <dgm:prSet presAssocID="{36038747-3269-41AC-8ADB-2223097DF454}" presName="hierChild3" presStyleCnt="0"/>
      <dgm:spPr/>
    </dgm:pt>
    <dgm:pt modelId="{37983749-0D77-4593-B3E6-ADD3BC254AC3}" type="pres">
      <dgm:prSet presAssocID="{421BA5C6-2E0C-4650-8789-2E5325C15228}" presName="Name17" presStyleLbl="parChTrans1D3" presStyleIdx="0" presStyleCnt="4"/>
      <dgm:spPr/>
    </dgm:pt>
    <dgm:pt modelId="{52C5FC78-0EDF-4EF7-BCCC-3727E6808B64}" type="pres">
      <dgm:prSet presAssocID="{13B1C80C-7464-464C-B402-9E03E3B7381F}" presName="hierRoot3" presStyleCnt="0"/>
      <dgm:spPr/>
    </dgm:pt>
    <dgm:pt modelId="{94D24315-F039-41A4-94C4-53F31809552D}" type="pres">
      <dgm:prSet presAssocID="{13B1C80C-7464-464C-B402-9E03E3B7381F}" presName="composite3" presStyleCnt="0"/>
      <dgm:spPr/>
    </dgm:pt>
    <dgm:pt modelId="{EE6FFBBB-F5BE-4B6A-9B3B-841CB94DEF3F}" type="pres">
      <dgm:prSet presAssocID="{13B1C80C-7464-464C-B402-9E03E3B7381F}" presName="background3" presStyleLbl="node3" presStyleIdx="0" presStyleCnt="4"/>
      <dgm:spPr/>
    </dgm:pt>
    <dgm:pt modelId="{8F8A9708-4260-4BCB-A25A-CE1B011AAC83}" type="pres">
      <dgm:prSet presAssocID="{13B1C80C-7464-464C-B402-9E03E3B7381F}" presName="text3" presStyleLbl="fgAcc3" presStyleIdx="0" presStyleCnt="4">
        <dgm:presLayoutVars>
          <dgm:chPref val="3"/>
        </dgm:presLayoutVars>
      </dgm:prSet>
      <dgm:spPr/>
    </dgm:pt>
    <dgm:pt modelId="{0D5FB4A2-F7FD-4BC7-80D4-847D7C2FF66B}" type="pres">
      <dgm:prSet presAssocID="{13B1C80C-7464-464C-B402-9E03E3B7381F}" presName="hierChild4" presStyleCnt="0"/>
      <dgm:spPr/>
    </dgm:pt>
    <dgm:pt modelId="{09AC5007-7526-4972-BBC1-9D85DC954FB8}" type="pres">
      <dgm:prSet presAssocID="{57B6A014-F42F-4D60-945A-8B65768464DB}" presName="Name17" presStyleLbl="parChTrans1D3" presStyleIdx="1" presStyleCnt="4"/>
      <dgm:spPr/>
    </dgm:pt>
    <dgm:pt modelId="{9D2B9632-2097-4A10-8A10-7B7BB130402D}" type="pres">
      <dgm:prSet presAssocID="{D8B2BC3E-FF0F-4AA0-AACD-1843370AD7DF}" presName="hierRoot3" presStyleCnt="0"/>
      <dgm:spPr/>
    </dgm:pt>
    <dgm:pt modelId="{7B1A7068-D4ED-4A3D-A854-BCD3ABC4494F}" type="pres">
      <dgm:prSet presAssocID="{D8B2BC3E-FF0F-4AA0-AACD-1843370AD7DF}" presName="composite3" presStyleCnt="0"/>
      <dgm:spPr/>
    </dgm:pt>
    <dgm:pt modelId="{F73CC237-5255-4AE5-8752-888628DC9988}" type="pres">
      <dgm:prSet presAssocID="{D8B2BC3E-FF0F-4AA0-AACD-1843370AD7DF}" presName="background3" presStyleLbl="node3" presStyleIdx="1" presStyleCnt="4"/>
      <dgm:spPr/>
    </dgm:pt>
    <dgm:pt modelId="{5E108106-162D-4D87-80E0-DE39EB2A9566}" type="pres">
      <dgm:prSet presAssocID="{D8B2BC3E-FF0F-4AA0-AACD-1843370AD7DF}" presName="text3" presStyleLbl="fgAcc3" presStyleIdx="1" presStyleCnt="4">
        <dgm:presLayoutVars>
          <dgm:chPref val="3"/>
        </dgm:presLayoutVars>
      </dgm:prSet>
      <dgm:spPr/>
    </dgm:pt>
    <dgm:pt modelId="{648B21B9-35B1-479D-8D09-C3B286B848B3}" type="pres">
      <dgm:prSet presAssocID="{D8B2BC3E-FF0F-4AA0-AACD-1843370AD7DF}" presName="hierChild4" presStyleCnt="0"/>
      <dgm:spPr/>
    </dgm:pt>
    <dgm:pt modelId="{94CCACDB-DC34-46CB-B2F8-E0761AD26E3B}" type="pres">
      <dgm:prSet presAssocID="{8339E2B2-6BA0-4BBC-B791-4FF77EAAC589}" presName="Name10" presStyleLbl="parChTrans1D2" presStyleIdx="1" presStyleCnt="2"/>
      <dgm:spPr/>
    </dgm:pt>
    <dgm:pt modelId="{A020F634-FDD0-48F4-893A-1837A798843E}" type="pres">
      <dgm:prSet presAssocID="{2BA24C97-F85E-4404-901B-F6596E29BDEF}" presName="hierRoot2" presStyleCnt="0"/>
      <dgm:spPr/>
    </dgm:pt>
    <dgm:pt modelId="{5E0AE983-51DB-467C-A5E3-7245586B81BF}" type="pres">
      <dgm:prSet presAssocID="{2BA24C97-F85E-4404-901B-F6596E29BDEF}" presName="composite2" presStyleCnt="0"/>
      <dgm:spPr/>
    </dgm:pt>
    <dgm:pt modelId="{2D8BD928-4E01-4C8D-AE75-AC708095448E}" type="pres">
      <dgm:prSet presAssocID="{2BA24C97-F85E-4404-901B-F6596E29BDEF}" presName="background2" presStyleLbl="node2" presStyleIdx="1" presStyleCnt="2"/>
      <dgm:spPr/>
    </dgm:pt>
    <dgm:pt modelId="{4DB4CF75-0D8B-41E9-9073-F237033D569E}" type="pres">
      <dgm:prSet presAssocID="{2BA24C97-F85E-4404-901B-F6596E29BDEF}" presName="text2" presStyleLbl="fgAcc2" presStyleIdx="1" presStyleCnt="2">
        <dgm:presLayoutVars>
          <dgm:chPref val="3"/>
        </dgm:presLayoutVars>
      </dgm:prSet>
      <dgm:spPr/>
    </dgm:pt>
    <dgm:pt modelId="{00B7265B-53EA-4EBF-B0D7-755191AC724F}" type="pres">
      <dgm:prSet presAssocID="{2BA24C97-F85E-4404-901B-F6596E29BDEF}" presName="hierChild3" presStyleCnt="0"/>
      <dgm:spPr/>
    </dgm:pt>
    <dgm:pt modelId="{7B3BDBC4-80EA-4C30-8596-9936FFB9AAC0}" type="pres">
      <dgm:prSet presAssocID="{0FC6CC8C-A8A4-4FF3-9F20-98F19DE09A7C}" presName="Name17" presStyleLbl="parChTrans1D3" presStyleIdx="2" presStyleCnt="4"/>
      <dgm:spPr/>
    </dgm:pt>
    <dgm:pt modelId="{7665756B-09BD-4E1D-8229-BAE7605DBC6C}" type="pres">
      <dgm:prSet presAssocID="{DC7B52D3-BA08-45E9-A3B3-CDE9AAB8F892}" presName="hierRoot3" presStyleCnt="0"/>
      <dgm:spPr/>
    </dgm:pt>
    <dgm:pt modelId="{5780CBA2-D467-4A92-9924-F61D9A0F87A4}" type="pres">
      <dgm:prSet presAssocID="{DC7B52D3-BA08-45E9-A3B3-CDE9AAB8F892}" presName="composite3" presStyleCnt="0"/>
      <dgm:spPr/>
    </dgm:pt>
    <dgm:pt modelId="{D2AC12E9-56C7-4948-9F2A-BA3544470277}" type="pres">
      <dgm:prSet presAssocID="{DC7B52D3-BA08-45E9-A3B3-CDE9AAB8F892}" presName="background3" presStyleLbl="node3" presStyleIdx="2" presStyleCnt="4"/>
      <dgm:spPr/>
    </dgm:pt>
    <dgm:pt modelId="{02430259-1E58-47CF-A188-9922FC33BAAE}" type="pres">
      <dgm:prSet presAssocID="{DC7B52D3-BA08-45E9-A3B3-CDE9AAB8F892}" presName="text3" presStyleLbl="fgAcc3" presStyleIdx="2" presStyleCnt="4">
        <dgm:presLayoutVars>
          <dgm:chPref val="3"/>
        </dgm:presLayoutVars>
      </dgm:prSet>
      <dgm:spPr/>
    </dgm:pt>
    <dgm:pt modelId="{23315A83-C146-4D5B-806B-AC989E04FF24}" type="pres">
      <dgm:prSet presAssocID="{DC7B52D3-BA08-45E9-A3B3-CDE9AAB8F892}" presName="hierChild4" presStyleCnt="0"/>
      <dgm:spPr/>
    </dgm:pt>
    <dgm:pt modelId="{CEE8873F-CC7D-43E5-A5F6-96DF133D566A}" type="pres">
      <dgm:prSet presAssocID="{F2291E36-A135-4F43-9EB4-8680A4723A42}" presName="Name17" presStyleLbl="parChTrans1D3" presStyleIdx="3" presStyleCnt="4"/>
      <dgm:spPr/>
    </dgm:pt>
    <dgm:pt modelId="{4B5E7DBD-359E-445E-BBF3-0D0AAC96B906}" type="pres">
      <dgm:prSet presAssocID="{474428C2-795D-46C5-9230-BABFF5E41B86}" presName="hierRoot3" presStyleCnt="0"/>
      <dgm:spPr/>
    </dgm:pt>
    <dgm:pt modelId="{D7198313-45FE-484C-94A0-7E3278CA05A9}" type="pres">
      <dgm:prSet presAssocID="{474428C2-795D-46C5-9230-BABFF5E41B86}" presName="composite3" presStyleCnt="0"/>
      <dgm:spPr/>
    </dgm:pt>
    <dgm:pt modelId="{098F7EB9-D75A-4E43-863F-2C8133C1E325}" type="pres">
      <dgm:prSet presAssocID="{474428C2-795D-46C5-9230-BABFF5E41B86}" presName="background3" presStyleLbl="node3" presStyleIdx="3" presStyleCnt="4"/>
      <dgm:spPr/>
    </dgm:pt>
    <dgm:pt modelId="{F2A2B03E-A888-40CF-AC85-77FFD2EA51A3}" type="pres">
      <dgm:prSet presAssocID="{474428C2-795D-46C5-9230-BABFF5E41B86}" presName="text3" presStyleLbl="fgAcc3" presStyleIdx="3" presStyleCnt="4">
        <dgm:presLayoutVars>
          <dgm:chPref val="3"/>
        </dgm:presLayoutVars>
      </dgm:prSet>
      <dgm:spPr/>
    </dgm:pt>
    <dgm:pt modelId="{B6F7A61D-FA9A-42AE-BF23-68F6E18AB849}" type="pres">
      <dgm:prSet presAssocID="{474428C2-795D-46C5-9230-BABFF5E41B86}" presName="hierChild4" presStyleCnt="0"/>
      <dgm:spPr/>
    </dgm:pt>
  </dgm:ptLst>
  <dgm:cxnLst>
    <dgm:cxn modelId="{EEA66006-E25F-44D2-B11F-515FFD6BB92F}" type="presOf" srcId="{0FC6CC8C-A8A4-4FF3-9F20-98F19DE09A7C}" destId="{7B3BDBC4-80EA-4C30-8596-9936FFB9AAC0}" srcOrd="0" destOrd="0" presId="urn:microsoft.com/office/officeart/2005/8/layout/hierarchy1"/>
    <dgm:cxn modelId="{EBA00C10-5666-4647-8981-EB8D087C4994}" type="presOf" srcId="{421BA5C6-2E0C-4650-8789-2E5325C15228}" destId="{37983749-0D77-4593-B3E6-ADD3BC254AC3}" srcOrd="0" destOrd="0" presId="urn:microsoft.com/office/officeart/2005/8/layout/hierarchy1"/>
    <dgm:cxn modelId="{26270415-7E49-4058-A431-DDD7315C709B}" type="presOf" srcId="{2BA24C97-F85E-4404-901B-F6596E29BDEF}" destId="{4DB4CF75-0D8B-41E9-9073-F237033D569E}" srcOrd="0" destOrd="0" presId="urn:microsoft.com/office/officeart/2005/8/layout/hierarchy1"/>
    <dgm:cxn modelId="{C6598C2A-1ADF-436B-BB0F-CF9DB6860C4D}" type="presOf" srcId="{57B6A014-F42F-4D60-945A-8B65768464DB}" destId="{09AC5007-7526-4972-BBC1-9D85DC954FB8}" srcOrd="0" destOrd="0" presId="urn:microsoft.com/office/officeart/2005/8/layout/hierarchy1"/>
    <dgm:cxn modelId="{8447AA31-867E-4084-9D3B-BE71564E8C9F}" srcId="{2BA24C97-F85E-4404-901B-F6596E29BDEF}" destId="{DC7B52D3-BA08-45E9-A3B3-CDE9AAB8F892}" srcOrd="0" destOrd="0" parTransId="{0FC6CC8C-A8A4-4FF3-9F20-98F19DE09A7C}" sibTransId="{94010A0D-DE55-41A0-A2E8-D99436CEC609}"/>
    <dgm:cxn modelId="{0C657437-36DC-4699-84F4-B0A95A9E43F4}" srcId="{2BA24C97-F85E-4404-901B-F6596E29BDEF}" destId="{474428C2-795D-46C5-9230-BABFF5E41B86}" srcOrd="1" destOrd="0" parTransId="{F2291E36-A135-4F43-9EB4-8680A4723A42}" sibTransId="{5BEC1A76-07F5-4C74-91E4-0C90A23B474E}"/>
    <dgm:cxn modelId="{117DDF48-67A8-4206-B985-324D7BB587E3}" type="presOf" srcId="{474428C2-795D-46C5-9230-BABFF5E41B86}" destId="{F2A2B03E-A888-40CF-AC85-77FFD2EA51A3}" srcOrd="0" destOrd="0" presId="urn:microsoft.com/office/officeart/2005/8/layout/hierarchy1"/>
    <dgm:cxn modelId="{35A2C149-BEBD-43E8-AB8C-48730E12BA0B}" type="presOf" srcId="{8D82EEC1-E1E1-414F-BCA9-69C41D873E38}" destId="{7B131FDB-5F4A-442F-BD96-4B753A476665}" srcOrd="0" destOrd="0" presId="urn:microsoft.com/office/officeart/2005/8/layout/hierarchy1"/>
    <dgm:cxn modelId="{8737C36B-8716-4CFC-9495-19A2879A668F}" srcId="{53D966C1-4BCE-4E9B-B23D-DBC4BC4A5D90}" destId="{2BA24C97-F85E-4404-901B-F6596E29BDEF}" srcOrd="1" destOrd="0" parTransId="{8339E2B2-6BA0-4BBC-B791-4FF77EAAC589}" sibTransId="{2BA675EA-FEE9-43D7-92DC-5FC84A30AC06}"/>
    <dgm:cxn modelId="{8F64E06E-093D-42D6-891B-E074A1E7D30B}" type="presOf" srcId="{8339E2B2-6BA0-4BBC-B791-4FF77EAAC589}" destId="{94CCACDB-DC34-46CB-B2F8-E0761AD26E3B}" srcOrd="0" destOrd="0" presId="urn:microsoft.com/office/officeart/2005/8/layout/hierarchy1"/>
    <dgm:cxn modelId="{F84A5C74-6BD3-4F77-8D2C-535FAA573603}" type="presOf" srcId="{DC7B52D3-BA08-45E9-A3B3-CDE9AAB8F892}" destId="{02430259-1E58-47CF-A188-9922FC33BAAE}" srcOrd="0" destOrd="0" presId="urn:microsoft.com/office/officeart/2005/8/layout/hierarchy1"/>
    <dgm:cxn modelId="{3DC3D05A-F8E2-4E56-B209-3DD5BB1AEF5F}" srcId="{8D82EEC1-E1E1-414F-BCA9-69C41D873E38}" destId="{53D966C1-4BCE-4E9B-B23D-DBC4BC4A5D90}" srcOrd="0" destOrd="0" parTransId="{115125FA-648A-4FF4-B4DA-7FA7A0B94596}" sibTransId="{A2C61BD6-52E2-4A0C-BF7A-07FDD6513411}"/>
    <dgm:cxn modelId="{B391DE7E-E424-4CA5-A6E6-15E6CBD64126}" srcId="{36038747-3269-41AC-8ADB-2223097DF454}" destId="{13B1C80C-7464-464C-B402-9E03E3B7381F}" srcOrd="0" destOrd="0" parTransId="{421BA5C6-2E0C-4650-8789-2E5325C15228}" sibTransId="{AA0D154B-4603-483B-AFFF-665CD852DD38}"/>
    <dgm:cxn modelId="{5683BC93-E1EB-436E-97C2-B5E6DF1611FD}" type="presOf" srcId="{13B1C80C-7464-464C-B402-9E03E3B7381F}" destId="{8F8A9708-4260-4BCB-A25A-CE1B011AAC83}" srcOrd="0" destOrd="0" presId="urn:microsoft.com/office/officeart/2005/8/layout/hierarchy1"/>
    <dgm:cxn modelId="{7C08CBA5-042F-46BD-AFB4-01E8A89B5F28}" srcId="{36038747-3269-41AC-8ADB-2223097DF454}" destId="{D8B2BC3E-FF0F-4AA0-AACD-1843370AD7DF}" srcOrd="1" destOrd="0" parTransId="{57B6A014-F42F-4D60-945A-8B65768464DB}" sibTransId="{B9FCFBCE-63D8-4EDC-8B0D-21C4B398D766}"/>
    <dgm:cxn modelId="{C2AD5FA8-DEC5-4E75-BFA9-E4C29658CEDB}" type="presOf" srcId="{36038747-3269-41AC-8ADB-2223097DF454}" destId="{BB00E13B-6E3A-45DB-B9B2-E82B4B93461B}" srcOrd="0" destOrd="0" presId="urn:microsoft.com/office/officeart/2005/8/layout/hierarchy1"/>
    <dgm:cxn modelId="{A0855AB0-C4C0-4389-9B0C-4A823169938E}" type="presOf" srcId="{53D966C1-4BCE-4E9B-B23D-DBC4BC4A5D90}" destId="{74D1D8CB-1B68-4A32-AE62-000EB257B0B1}" srcOrd="0" destOrd="0" presId="urn:microsoft.com/office/officeart/2005/8/layout/hierarchy1"/>
    <dgm:cxn modelId="{408AB1BD-78F2-4F38-972F-1F9A29D7E26B}" type="presOf" srcId="{D8B2BC3E-FF0F-4AA0-AACD-1843370AD7DF}" destId="{5E108106-162D-4D87-80E0-DE39EB2A9566}" srcOrd="0" destOrd="0" presId="urn:microsoft.com/office/officeart/2005/8/layout/hierarchy1"/>
    <dgm:cxn modelId="{42EB36CC-029D-43DC-9C52-5AC8BDD0C7C5}" srcId="{53D966C1-4BCE-4E9B-B23D-DBC4BC4A5D90}" destId="{36038747-3269-41AC-8ADB-2223097DF454}" srcOrd="0" destOrd="0" parTransId="{F6C0DF99-0DF1-4B77-86F2-0B8399E388A7}" sibTransId="{57BFC855-FE23-4026-B9EF-D617032ADB18}"/>
    <dgm:cxn modelId="{083258CF-CC45-4358-A793-41794936C8BC}" type="presOf" srcId="{F2291E36-A135-4F43-9EB4-8680A4723A42}" destId="{CEE8873F-CC7D-43E5-A5F6-96DF133D566A}" srcOrd="0" destOrd="0" presId="urn:microsoft.com/office/officeart/2005/8/layout/hierarchy1"/>
    <dgm:cxn modelId="{E8B7E0FE-5384-4CE0-A891-701C6E6FB43B}" type="presOf" srcId="{F6C0DF99-0DF1-4B77-86F2-0B8399E388A7}" destId="{864DB83F-A9D2-41F6-B4B2-991B0E14FA40}" srcOrd="0" destOrd="0" presId="urn:microsoft.com/office/officeart/2005/8/layout/hierarchy1"/>
    <dgm:cxn modelId="{B843FE36-5396-4138-A51F-D0C54D22056B}" type="presParOf" srcId="{7B131FDB-5F4A-442F-BD96-4B753A476665}" destId="{FCD9CE07-EBAE-4F2E-9309-822774C96EB3}" srcOrd="0" destOrd="0" presId="urn:microsoft.com/office/officeart/2005/8/layout/hierarchy1"/>
    <dgm:cxn modelId="{C8C37DB0-C6E3-449A-85FF-6D5D5D4FD2A7}" type="presParOf" srcId="{FCD9CE07-EBAE-4F2E-9309-822774C96EB3}" destId="{F2201A52-EF23-4EDD-B558-165FB3A8C9F4}" srcOrd="0" destOrd="0" presId="urn:microsoft.com/office/officeart/2005/8/layout/hierarchy1"/>
    <dgm:cxn modelId="{A63E0169-7178-42D9-BBA4-0B46D05228CB}" type="presParOf" srcId="{F2201A52-EF23-4EDD-B558-165FB3A8C9F4}" destId="{DFCA3842-C8C8-4AFF-A2E6-7289E4889EB1}" srcOrd="0" destOrd="0" presId="urn:microsoft.com/office/officeart/2005/8/layout/hierarchy1"/>
    <dgm:cxn modelId="{8CA909AF-488C-4F82-9B02-BA3CCFCF7E17}" type="presParOf" srcId="{F2201A52-EF23-4EDD-B558-165FB3A8C9F4}" destId="{74D1D8CB-1B68-4A32-AE62-000EB257B0B1}" srcOrd="1" destOrd="0" presId="urn:microsoft.com/office/officeart/2005/8/layout/hierarchy1"/>
    <dgm:cxn modelId="{14591BA9-D9A3-47B9-A64E-96663F72E05F}" type="presParOf" srcId="{FCD9CE07-EBAE-4F2E-9309-822774C96EB3}" destId="{DBC9E934-840D-4A0C-BDD0-919CFD893E5A}" srcOrd="1" destOrd="0" presId="urn:microsoft.com/office/officeart/2005/8/layout/hierarchy1"/>
    <dgm:cxn modelId="{0BEAC3A7-509C-4F1A-BA82-29BB74666B37}" type="presParOf" srcId="{DBC9E934-840D-4A0C-BDD0-919CFD893E5A}" destId="{864DB83F-A9D2-41F6-B4B2-991B0E14FA40}" srcOrd="0" destOrd="0" presId="urn:microsoft.com/office/officeart/2005/8/layout/hierarchy1"/>
    <dgm:cxn modelId="{1B85A177-AE78-4496-9F41-A116529B01DC}" type="presParOf" srcId="{DBC9E934-840D-4A0C-BDD0-919CFD893E5A}" destId="{51E9D9E3-6C72-4BC5-A70F-08E89958CE4E}" srcOrd="1" destOrd="0" presId="urn:microsoft.com/office/officeart/2005/8/layout/hierarchy1"/>
    <dgm:cxn modelId="{9E43D5D8-DB3E-496A-8335-5FD8EA3F8261}" type="presParOf" srcId="{51E9D9E3-6C72-4BC5-A70F-08E89958CE4E}" destId="{74166892-E1A7-4BAD-86FE-60E209361C84}" srcOrd="0" destOrd="0" presId="urn:microsoft.com/office/officeart/2005/8/layout/hierarchy1"/>
    <dgm:cxn modelId="{26321E6F-6F3E-45A8-9D18-17D076CDBFA0}" type="presParOf" srcId="{74166892-E1A7-4BAD-86FE-60E209361C84}" destId="{7274DE0D-0E7D-4EEC-8E47-FD74B10F8E68}" srcOrd="0" destOrd="0" presId="urn:microsoft.com/office/officeart/2005/8/layout/hierarchy1"/>
    <dgm:cxn modelId="{EE1D2FAB-F4B2-4086-8001-E0D58CB2A378}" type="presParOf" srcId="{74166892-E1A7-4BAD-86FE-60E209361C84}" destId="{BB00E13B-6E3A-45DB-B9B2-E82B4B93461B}" srcOrd="1" destOrd="0" presId="urn:microsoft.com/office/officeart/2005/8/layout/hierarchy1"/>
    <dgm:cxn modelId="{9C690E0F-3040-41ED-AE22-198A6C880AF4}" type="presParOf" srcId="{51E9D9E3-6C72-4BC5-A70F-08E89958CE4E}" destId="{C35A5530-9547-40FD-A642-5972D581DF7B}" srcOrd="1" destOrd="0" presId="urn:microsoft.com/office/officeart/2005/8/layout/hierarchy1"/>
    <dgm:cxn modelId="{63370128-436E-4D63-9411-899086DCA78E}" type="presParOf" srcId="{C35A5530-9547-40FD-A642-5972D581DF7B}" destId="{37983749-0D77-4593-B3E6-ADD3BC254AC3}" srcOrd="0" destOrd="0" presId="urn:microsoft.com/office/officeart/2005/8/layout/hierarchy1"/>
    <dgm:cxn modelId="{1BDE0A3C-9E55-4B32-AB04-1268506E6DE5}" type="presParOf" srcId="{C35A5530-9547-40FD-A642-5972D581DF7B}" destId="{52C5FC78-0EDF-4EF7-BCCC-3727E6808B64}" srcOrd="1" destOrd="0" presId="urn:microsoft.com/office/officeart/2005/8/layout/hierarchy1"/>
    <dgm:cxn modelId="{43BA839F-4F04-4F66-A5B9-17F2E48DCB42}" type="presParOf" srcId="{52C5FC78-0EDF-4EF7-BCCC-3727E6808B64}" destId="{94D24315-F039-41A4-94C4-53F31809552D}" srcOrd="0" destOrd="0" presId="urn:microsoft.com/office/officeart/2005/8/layout/hierarchy1"/>
    <dgm:cxn modelId="{F99CF87E-E76A-4B9E-93B1-408654DEE056}" type="presParOf" srcId="{94D24315-F039-41A4-94C4-53F31809552D}" destId="{EE6FFBBB-F5BE-4B6A-9B3B-841CB94DEF3F}" srcOrd="0" destOrd="0" presId="urn:microsoft.com/office/officeart/2005/8/layout/hierarchy1"/>
    <dgm:cxn modelId="{09609AC7-AFBF-433B-930C-E2A2FB4CC006}" type="presParOf" srcId="{94D24315-F039-41A4-94C4-53F31809552D}" destId="{8F8A9708-4260-4BCB-A25A-CE1B011AAC83}" srcOrd="1" destOrd="0" presId="urn:microsoft.com/office/officeart/2005/8/layout/hierarchy1"/>
    <dgm:cxn modelId="{0F15B0D7-FBDF-4947-931E-677044A54881}" type="presParOf" srcId="{52C5FC78-0EDF-4EF7-BCCC-3727E6808B64}" destId="{0D5FB4A2-F7FD-4BC7-80D4-847D7C2FF66B}" srcOrd="1" destOrd="0" presId="urn:microsoft.com/office/officeart/2005/8/layout/hierarchy1"/>
    <dgm:cxn modelId="{4F424D24-2C2D-4C35-AE41-9DAF23442820}" type="presParOf" srcId="{C35A5530-9547-40FD-A642-5972D581DF7B}" destId="{09AC5007-7526-4972-BBC1-9D85DC954FB8}" srcOrd="2" destOrd="0" presId="urn:microsoft.com/office/officeart/2005/8/layout/hierarchy1"/>
    <dgm:cxn modelId="{8A401CE6-A881-462D-B427-1462960B0D02}" type="presParOf" srcId="{C35A5530-9547-40FD-A642-5972D581DF7B}" destId="{9D2B9632-2097-4A10-8A10-7B7BB130402D}" srcOrd="3" destOrd="0" presId="urn:microsoft.com/office/officeart/2005/8/layout/hierarchy1"/>
    <dgm:cxn modelId="{A8C61B70-00F7-4DBE-9369-EB0A20D79232}" type="presParOf" srcId="{9D2B9632-2097-4A10-8A10-7B7BB130402D}" destId="{7B1A7068-D4ED-4A3D-A854-BCD3ABC4494F}" srcOrd="0" destOrd="0" presId="urn:microsoft.com/office/officeart/2005/8/layout/hierarchy1"/>
    <dgm:cxn modelId="{AE396F92-87D4-4F88-9CA1-EBFA0573C72F}" type="presParOf" srcId="{7B1A7068-D4ED-4A3D-A854-BCD3ABC4494F}" destId="{F73CC237-5255-4AE5-8752-888628DC9988}" srcOrd="0" destOrd="0" presId="urn:microsoft.com/office/officeart/2005/8/layout/hierarchy1"/>
    <dgm:cxn modelId="{202C3620-D7A9-43B1-A5EE-4E2E4A41136B}" type="presParOf" srcId="{7B1A7068-D4ED-4A3D-A854-BCD3ABC4494F}" destId="{5E108106-162D-4D87-80E0-DE39EB2A9566}" srcOrd="1" destOrd="0" presId="urn:microsoft.com/office/officeart/2005/8/layout/hierarchy1"/>
    <dgm:cxn modelId="{FD812442-8BA2-49B7-9E73-0BDFF35F2B2D}" type="presParOf" srcId="{9D2B9632-2097-4A10-8A10-7B7BB130402D}" destId="{648B21B9-35B1-479D-8D09-C3B286B848B3}" srcOrd="1" destOrd="0" presId="urn:microsoft.com/office/officeart/2005/8/layout/hierarchy1"/>
    <dgm:cxn modelId="{584DD5E9-BFF6-4BC7-96B0-CB8CB4EA8A72}" type="presParOf" srcId="{DBC9E934-840D-4A0C-BDD0-919CFD893E5A}" destId="{94CCACDB-DC34-46CB-B2F8-E0761AD26E3B}" srcOrd="2" destOrd="0" presId="urn:microsoft.com/office/officeart/2005/8/layout/hierarchy1"/>
    <dgm:cxn modelId="{A9E760B9-EEE6-4643-AA47-210EF069E7D1}" type="presParOf" srcId="{DBC9E934-840D-4A0C-BDD0-919CFD893E5A}" destId="{A020F634-FDD0-48F4-893A-1837A798843E}" srcOrd="3" destOrd="0" presId="urn:microsoft.com/office/officeart/2005/8/layout/hierarchy1"/>
    <dgm:cxn modelId="{42D986B8-0439-404A-9CEF-83C646D4DFA2}" type="presParOf" srcId="{A020F634-FDD0-48F4-893A-1837A798843E}" destId="{5E0AE983-51DB-467C-A5E3-7245586B81BF}" srcOrd="0" destOrd="0" presId="urn:microsoft.com/office/officeart/2005/8/layout/hierarchy1"/>
    <dgm:cxn modelId="{25CC4FE1-4D5C-41C8-B0B2-F4685C5940AC}" type="presParOf" srcId="{5E0AE983-51DB-467C-A5E3-7245586B81BF}" destId="{2D8BD928-4E01-4C8D-AE75-AC708095448E}" srcOrd="0" destOrd="0" presId="urn:microsoft.com/office/officeart/2005/8/layout/hierarchy1"/>
    <dgm:cxn modelId="{23274B06-464D-49F7-BB15-CA7760B68B52}" type="presParOf" srcId="{5E0AE983-51DB-467C-A5E3-7245586B81BF}" destId="{4DB4CF75-0D8B-41E9-9073-F237033D569E}" srcOrd="1" destOrd="0" presId="urn:microsoft.com/office/officeart/2005/8/layout/hierarchy1"/>
    <dgm:cxn modelId="{93FDB964-3497-45EB-B285-DC16921D4887}" type="presParOf" srcId="{A020F634-FDD0-48F4-893A-1837A798843E}" destId="{00B7265B-53EA-4EBF-B0D7-755191AC724F}" srcOrd="1" destOrd="0" presId="urn:microsoft.com/office/officeart/2005/8/layout/hierarchy1"/>
    <dgm:cxn modelId="{C21721D5-B68D-42C2-847D-119C7459A37A}" type="presParOf" srcId="{00B7265B-53EA-4EBF-B0D7-755191AC724F}" destId="{7B3BDBC4-80EA-4C30-8596-9936FFB9AAC0}" srcOrd="0" destOrd="0" presId="urn:microsoft.com/office/officeart/2005/8/layout/hierarchy1"/>
    <dgm:cxn modelId="{5B959BE0-D808-482B-9431-D3C31FFB4045}" type="presParOf" srcId="{00B7265B-53EA-4EBF-B0D7-755191AC724F}" destId="{7665756B-09BD-4E1D-8229-BAE7605DBC6C}" srcOrd="1" destOrd="0" presId="urn:microsoft.com/office/officeart/2005/8/layout/hierarchy1"/>
    <dgm:cxn modelId="{47F8FA24-C694-46DD-95D7-ADAE081B8ECD}" type="presParOf" srcId="{7665756B-09BD-4E1D-8229-BAE7605DBC6C}" destId="{5780CBA2-D467-4A92-9924-F61D9A0F87A4}" srcOrd="0" destOrd="0" presId="urn:microsoft.com/office/officeart/2005/8/layout/hierarchy1"/>
    <dgm:cxn modelId="{6A7229EF-488D-4E3D-9EED-5C6B545292B5}" type="presParOf" srcId="{5780CBA2-D467-4A92-9924-F61D9A0F87A4}" destId="{D2AC12E9-56C7-4948-9F2A-BA3544470277}" srcOrd="0" destOrd="0" presId="urn:microsoft.com/office/officeart/2005/8/layout/hierarchy1"/>
    <dgm:cxn modelId="{5E9CD5F3-278E-465A-AFC9-899709E961A0}" type="presParOf" srcId="{5780CBA2-D467-4A92-9924-F61D9A0F87A4}" destId="{02430259-1E58-47CF-A188-9922FC33BAAE}" srcOrd="1" destOrd="0" presId="urn:microsoft.com/office/officeart/2005/8/layout/hierarchy1"/>
    <dgm:cxn modelId="{D61FE94A-F89B-4442-8C9A-B602ED97B0CD}" type="presParOf" srcId="{7665756B-09BD-4E1D-8229-BAE7605DBC6C}" destId="{23315A83-C146-4D5B-806B-AC989E04FF24}" srcOrd="1" destOrd="0" presId="urn:microsoft.com/office/officeart/2005/8/layout/hierarchy1"/>
    <dgm:cxn modelId="{DA041DBE-1C68-4D71-81F3-76CE426F9BD1}" type="presParOf" srcId="{00B7265B-53EA-4EBF-B0D7-755191AC724F}" destId="{CEE8873F-CC7D-43E5-A5F6-96DF133D566A}" srcOrd="2" destOrd="0" presId="urn:microsoft.com/office/officeart/2005/8/layout/hierarchy1"/>
    <dgm:cxn modelId="{AB36A2E8-94EC-49C8-B5DD-0264F3996D57}" type="presParOf" srcId="{00B7265B-53EA-4EBF-B0D7-755191AC724F}" destId="{4B5E7DBD-359E-445E-BBF3-0D0AAC96B906}" srcOrd="3" destOrd="0" presId="urn:microsoft.com/office/officeart/2005/8/layout/hierarchy1"/>
    <dgm:cxn modelId="{5FBFA974-5E37-4259-A201-BF6C246A8E64}" type="presParOf" srcId="{4B5E7DBD-359E-445E-BBF3-0D0AAC96B906}" destId="{D7198313-45FE-484C-94A0-7E3278CA05A9}" srcOrd="0" destOrd="0" presId="urn:microsoft.com/office/officeart/2005/8/layout/hierarchy1"/>
    <dgm:cxn modelId="{D59C2EFE-E9C6-47F6-8471-7D6EEE1D9147}" type="presParOf" srcId="{D7198313-45FE-484C-94A0-7E3278CA05A9}" destId="{098F7EB9-D75A-4E43-863F-2C8133C1E325}" srcOrd="0" destOrd="0" presId="urn:microsoft.com/office/officeart/2005/8/layout/hierarchy1"/>
    <dgm:cxn modelId="{66F90236-D6B6-4FE9-863B-B74189310E3F}" type="presParOf" srcId="{D7198313-45FE-484C-94A0-7E3278CA05A9}" destId="{F2A2B03E-A888-40CF-AC85-77FFD2EA51A3}" srcOrd="1" destOrd="0" presId="urn:microsoft.com/office/officeart/2005/8/layout/hierarchy1"/>
    <dgm:cxn modelId="{D5E904BD-31F6-40C5-B700-E427762935AD}" type="presParOf" srcId="{4B5E7DBD-359E-445E-BBF3-0D0AAC96B906}" destId="{B6F7A61D-FA9A-42AE-BF23-68F6E18AB8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AC0D4B-995E-4A0E-9DA1-EBD6E93E8DB5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4A328C-1ABE-4F83-839F-275ECD05200A}">
      <dgm:prSet phldrT="[Text]"/>
      <dgm:spPr/>
      <dgm:t>
        <a:bodyPr/>
        <a:lstStyle/>
        <a:p>
          <a:r>
            <a:rPr lang="en-IN" dirty="0"/>
            <a:t>r</a:t>
          </a:r>
          <a:endParaRPr lang="en-US" dirty="0"/>
        </a:p>
      </dgm:t>
    </dgm:pt>
    <dgm:pt modelId="{C2F39256-9A5F-4534-B034-A839210754E9}" type="parTrans" cxnId="{53768F0C-52F7-491C-B33C-6226E83CDA6C}">
      <dgm:prSet/>
      <dgm:spPr/>
      <dgm:t>
        <a:bodyPr/>
        <a:lstStyle/>
        <a:p>
          <a:endParaRPr lang="en-US"/>
        </a:p>
      </dgm:t>
    </dgm:pt>
    <dgm:pt modelId="{F7B4082E-0EB7-4FBB-A53F-0F17491B1492}" type="sibTrans" cxnId="{53768F0C-52F7-491C-B33C-6226E83CDA6C}">
      <dgm:prSet/>
      <dgm:spPr/>
      <dgm:t>
        <a:bodyPr/>
        <a:lstStyle/>
        <a:p>
          <a:endParaRPr lang="en-US"/>
        </a:p>
      </dgm:t>
    </dgm:pt>
    <dgm:pt modelId="{9CD5D127-D0F2-42CD-B580-F221FAF426BD}">
      <dgm:prSet phldrT="[Text]"/>
      <dgm:spPr/>
      <dgm:t>
        <a:bodyPr/>
        <a:lstStyle/>
        <a:p>
          <a:r>
            <a:rPr lang="en-IN" dirty="0"/>
            <a:t>Read Mode. </a:t>
          </a:r>
          <a:r>
            <a:rPr lang="en-IN" dirty="0" err="1"/>
            <a:t>IOException</a:t>
          </a:r>
          <a:endParaRPr lang="en-US" dirty="0"/>
        </a:p>
      </dgm:t>
    </dgm:pt>
    <dgm:pt modelId="{E82DEA4E-988D-47D5-A060-B3517A15DBF2}" type="parTrans" cxnId="{6A82B799-5ACB-4EBE-8995-A7350E60E189}">
      <dgm:prSet/>
      <dgm:spPr/>
      <dgm:t>
        <a:bodyPr/>
        <a:lstStyle/>
        <a:p>
          <a:endParaRPr lang="en-US"/>
        </a:p>
      </dgm:t>
    </dgm:pt>
    <dgm:pt modelId="{BB35D6CF-6B5B-461D-8874-0AB92D656CDC}" type="sibTrans" cxnId="{6A82B799-5ACB-4EBE-8995-A7350E60E189}">
      <dgm:prSet/>
      <dgm:spPr/>
      <dgm:t>
        <a:bodyPr/>
        <a:lstStyle/>
        <a:p>
          <a:endParaRPr lang="en-US"/>
        </a:p>
      </dgm:t>
    </dgm:pt>
    <dgm:pt modelId="{19A82C74-F54F-4B8D-B1D6-3A10A5E6308E}">
      <dgm:prSet phldrT="[Text]"/>
      <dgm:spPr/>
      <dgm:t>
        <a:bodyPr/>
        <a:lstStyle/>
        <a:p>
          <a:r>
            <a:rPr lang="en-IN" dirty="0" err="1"/>
            <a:t>rw</a:t>
          </a:r>
          <a:endParaRPr lang="en-US" dirty="0"/>
        </a:p>
      </dgm:t>
    </dgm:pt>
    <dgm:pt modelId="{FD493E56-14AB-4FEF-BF44-9E3B9AC34AE1}" type="parTrans" cxnId="{B4D26342-798D-41E7-8A9B-45FAFB1451A6}">
      <dgm:prSet/>
      <dgm:spPr/>
      <dgm:t>
        <a:bodyPr/>
        <a:lstStyle/>
        <a:p>
          <a:endParaRPr lang="en-US"/>
        </a:p>
      </dgm:t>
    </dgm:pt>
    <dgm:pt modelId="{06B972B1-F625-460E-A41A-9FF8A62C5C0E}" type="sibTrans" cxnId="{B4D26342-798D-41E7-8A9B-45FAFB1451A6}">
      <dgm:prSet/>
      <dgm:spPr/>
      <dgm:t>
        <a:bodyPr/>
        <a:lstStyle/>
        <a:p>
          <a:endParaRPr lang="en-US"/>
        </a:p>
      </dgm:t>
    </dgm:pt>
    <dgm:pt modelId="{59CB9C64-FE0B-4A20-9E0C-909E6E15031E}">
      <dgm:prSet phldrT="[Text]"/>
      <dgm:spPr/>
      <dgm:t>
        <a:bodyPr/>
        <a:lstStyle/>
        <a:p>
          <a:r>
            <a:rPr lang="en-IN" dirty="0"/>
            <a:t>Read and Write Mode</a:t>
          </a:r>
          <a:endParaRPr lang="en-US" dirty="0"/>
        </a:p>
      </dgm:t>
    </dgm:pt>
    <dgm:pt modelId="{E1512FC3-69F4-4F1D-9B4F-4961CA830C6C}" type="parTrans" cxnId="{359F272B-CF97-4271-8C11-E20307874672}">
      <dgm:prSet/>
      <dgm:spPr/>
      <dgm:t>
        <a:bodyPr/>
        <a:lstStyle/>
        <a:p>
          <a:endParaRPr lang="en-US"/>
        </a:p>
      </dgm:t>
    </dgm:pt>
    <dgm:pt modelId="{9F074DDC-B305-4AFA-A621-F06B0BB40EAC}" type="sibTrans" cxnId="{359F272B-CF97-4271-8C11-E20307874672}">
      <dgm:prSet/>
      <dgm:spPr/>
      <dgm:t>
        <a:bodyPr/>
        <a:lstStyle/>
        <a:p>
          <a:endParaRPr lang="en-US"/>
        </a:p>
      </dgm:t>
    </dgm:pt>
    <dgm:pt modelId="{4A2BEDEC-65BB-455E-AE82-B8B63AA1F2E0}">
      <dgm:prSet phldrT="[Text]"/>
      <dgm:spPr/>
      <dgm:t>
        <a:bodyPr/>
        <a:lstStyle/>
        <a:p>
          <a:r>
            <a:rPr lang="en-IN" dirty="0" err="1"/>
            <a:t>rwd</a:t>
          </a:r>
          <a:endParaRPr lang="en-US" dirty="0"/>
        </a:p>
      </dgm:t>
    </dgm:pt>
    <dgm:pt modelId="{386BAC58-CBC6-4EE6-A458-D98820F622E3}" type="parTrans" cxnId="{642BD5D4-EFBF-4E27-8ED3-C03364BCA0B0}">
      <dgm:prSet/>
      <dgm:spPr/>
      <dgm:t>
        <a:bodyPr/>
        <a:lstStyle/>
        <a:p>
          <a:endParaRPr lang="en-US"/>
        </a:p>
      </dgm:t>
    </dgm:pt>
    <dgm:pt modelId="{4FE99FE2-B49E-481D-9F02-89F8BE62164C}" type="sibTrans" cxnId="{642BD5D4-EFBF-4E27-8ED3-C03364BCA0B0}">
      <dgm:prSet/>
      <dgm:spPr/>
      <dgm:t>
        <a:bodyPr/>
        <a:lstStyle/>
        <a:p>
          <a:endParaRPr lang="en-US"/>
        </a:p>
      </dgm:t>
    </dgm:pt>
    <dgm:pt modelId="{52D72152-52A3-4279-B9BC-26E111C9227B}">
      <dgm:prSet phldrT="[Text]"/>
      <dgm:spPr/>
      <dgm:t>
        <a:bodyPr/>
        <a:lstStyle/>
        <a:p>
          <a:r>
            <a:rPr lang="en-IN" dirty="0" err="1"/>
            <a:t>rws</a:t>
          </a:r>
          <a:endParaRPr lang="en-US" dirty="0"/>
        </a:p>
      </dgm:t>
    </dgm:pt>
    <dgm:pt modelId="{DE9411D8-6DCE-4F5C-95FA-E7828DF219FC}" type="parTrans" cxnId="{2A2BC5A4-0E12-4AD5-A9E8-20CBC250F498}">
      <dgm:prSet/>
      <dgm:spPr/>
      <dgm:t>
        <a:bodyPr/>
        <a:lstStyle/>
        <a:p>
          <a:endParaRPr lang="en-US"/>
        </a:p>
      </dgm:t>
    </dgm:pt>
    <dgm:pt modelId="{1053AC29-7E78-4D5C-899F-9D50552F75D6}" type="sibTrans" cxnId="{2A2BC5A4-0E12-4AD5-A9E8-20CBC250F498}">
      <dgm:prSet/>
      <dgm:spPr/>
      <dgm:t>
        <a:bodyPr/>
        <a:lstStyle/>
        <a:p>
          <a:endParaRPr lang="en-US"/>
        </a:p>
      </dgm:t>
    </dgm:pt>
    <dgm:pt modelId="{EA5762D2-E73F-4E08-8B71-DB98F8DD35BC}">
      <dgm:prSet phldrT="[Text]"/>
      <dgm:spPr/>
      <dgm:t>
        <a:bodyPr/>
        <a:lstStyle/>
        <a:p>
          <a:r>
            <a:rPr lang="en-IN" dirty="0"/>
            <a:t>Read Write – Synchronous (Data)</a:t>
          </a:r>
          <a:endParaRPr lang="en-US" dirty="0"/>
        </a:p>
      </dgm:t>
    </dgm:pt>
    <dgm:pt modelId="{CD4987B3-1938-4A57-BBC7-551F285F77E4}" type="parTrans" cxnId="{4098D66A-DA30-4C64-BC8A-4D4422A91854}">
      <dgm:prSet/>
      <dgm:spPr/>
      <dgm:t>
        <a:bodyPr/>
        <a:lstStyle/>
        <a:p>
          <a:endParaRPr lang="en-US"/>
        </a:p>
      </dgm:t>
    </dgm:pt>
    <dgm:pt modelId="{D46BFAD1-EE85-4D0E-B15D-A83B497835F5}" type="sibTrans" cxnId="{4098D66A-DA30-4C64-BC8A-4D4422A91854}">
      <dgm:prSet/>
      <dgm:spPr/>
      <dgm:t>
        <a:bodyPr/>
        <a:lstStyle/>
        <a:p>
          <a:endParaRPr lang="en-US"/>
        </a:p>
      </dgm:t>
    </dgm:pt>
    <dgm:pt modelId="{33C5EBD2-BA8B-45CB-8368-4BD96040460C}">
      <dgm:prSet phldrT="[Text]"/>
      <dgm:spPr/>
      <dgm:t>
        <a:bodyPr/>
        <a:lstStyle/>
        <a:p>
          <a:r>
            <a:rPr lang="en-IN" dirty="0"/>
            <a:t>Read Write – Synchronous (Data + Meta Data)</a:t>
          </a:r>
          <a:endParaRPr lang="en-US" dirty="0"/>
        </a:p>
      </dgm:t>
    </dgm:pt>
    <dgm:pt modelId="{C183814E-BC58-4FD7-A5B1-0AD920B0D448}" type="parTrans" cxnId="{8E93B830-6CB1-4D69-AD07-08F5010B5339}">
      <dgm:prSet/>
      <dgm:spPr/>
      <dgm:t>
        <a:bodyPr/>
        <a:lstStyle/>
        <a:p>
          <a:endParaRPr lang="en-US"/>
        </a:p>
      </dgm:t>
    </dgm:pt>
    <dgm:pt modelId="{E3862786-5127-4AD4-B8E8-A3E03D5B0A69}" type="sibTrans" cxnId="{8E93B830-6CB1-4D69-AD07-08F5010B5339}">
      <dgm:prSet/>
      <dgm:spPr/>
      <dgm:t>
        <a:bodyPr/>
        <a:lstStyle/>
        <a:p>
          <a:endParaRPr lang="en-US"/>
        </a:p>
      </dgm:t>
    </dgm:pt>
    <dgm:pt modelId="{B8679163-39F1-415D-B602-4FC8826916C0}" type="pres">
      <dgm:prSet presAssocID="{05AC0D4B-995E-4A0E-9DA1-EBD6E93E8DB5}" presName="linear" presStyleCnt="0">
        <dgm:presLayoutVars>
          <dgm:animLvl val="lvl"/>
          <dgm:resizeHandles val="exact"/>
        </dgm:presLayoutVars>
      </dgm:prSet>
      <dgm:spPr/>
    </dgm:pt>
    <dgm:pt modelId="{1C1006DB-0634-40C3-A5BB-D64F93092687}" type="pres">
      <dgm:prSet presAssocID="{084A328C-1ABE-4F83-839F-275ECD0520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0D609C-618E-4E5E-91E1-F9FE4704406F}" type="pres">
      <dgm:prSet presAssocID="{084A328C-1ABE-4F83-839F-275ECD05200A}" presName="childText" presStyleLbl="revTx" presStyleIdx="0" presStyleCnt="4">
        <dgm:presLayoutVars>
          <dgm:bulletEnabled val="1"/>
        </dgm:presLayoutVars>
      </dgm:prSet>
      <dgm:spPr/>
    </dgm:pt>
    <dgm:pt modelId="{E3909D84-ABD7-4421-A8E3-6506F33C218D}" type="pres">
      <dgm:prSet presAssocID="{19A82C74-F54F-4B8D-B1D6-3A10A5E630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E649CD-E4EC-4BD2-9A8F-ADCAF7B2FE8C}" type="pres">
      <dgm:prSet presAssocID="{19A82C74-F54F-4B8D-B1D6-3A10A5E6308E}" presName="childText" presStyleLbl="revTx" presStyleIdx="1" presStyleCnt="4">
        <dgm:presLayoutVars>
          <dgm:bulletEnabled val="1"/>
        </dgm:presLayoutVars>
      </dgm:prSet>
      <dgm:spPr/>
    </dgm:pt>
    <dgm:pt modelId="{C9082247-B179-4784-9DE0-067704F4CD10}" type="pres">
      <dgm:prSet presAssocID="{4A2BEDEC-65BB-455E-AE82-B8B63AA1F2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E6A403-F9EE-4974-AC87-0A6A2D8BD1DB}" type="pres">
      <dgm:prSet presAssocID="{4A2BEDEC-65BB-455E-AE82-B8B63AA1F2E0}" presName="childText" presStyleLbl="revTx" presStyleIdx="2" presStyleCnt="4">
        <dgm:presLayoutVars>
          <dgm:bulletEnabled val="1"/>
        </dgm:presLayoutVars>
      </dgm:prSet>
      <dgm:spPr/>
    </dgm:pt>
    <dgm:pt modelId="{2B231B18-CFC8-4407-BBCF-C2DA0B776C50}" type="pres">
      <dgm:prSet presAssocID="{52D72152-52A3-4279-B9BC-26E111C9227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C509AEA-119E-466C-9CB9-D6791B665C89}" type="pres">
      <dgm:prSet presAssocID="{52D72152-52A3-4279-B9BC-26E111C9227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D5B7001-1DC1-4164-B3A4-2682E13B3228}" type="presOf" srcId="{084A328C-1ABE-4F83-839F-275ECD05200A}" destId="{1C1006DB-0634-40C3-A5BB-D64F93092687}" srcOrd="0" destOrd="0" presId="urn:microsoft.com/office/officeart/2005/8/layout/vList2"/>
    <dgm:cxn modelId="{53768F0C-52F7-491C-B33C-6226E83CDA6C}" srcId="{05AC0D4B-995E-4A0E-9DA1-EBD6E93E8DB5}" destId="{084A328C-1ABE-4F83-839F-275ECD05200A}" srcOrd="0" destOrd="0" parTransId="{C2F39256-9A5F-4534-B034-A839210754E9}" sibTransId="{F7B4082E-0EB7-4FBB-A53F-0F17491B1492}"/>
    <dgm:cxn modelId="{359F272B-CF97-4271-8C11-E20307874672}" srcId="{19A82C74-F54F-4B8D-B1D6-3A10A5E6308E}" destId="{59CB9C64-FE0B-4A20-9E0C-909E6E15031E}" srcOrd="0" destOrd="0" parTransId="{E1512FC3-69F4-4F1D-9B4F-4961CA830C6C}" sibTransId="{9F074DDC-B305-4AFA-A621-F06B0BB40EAC}"/>
    <dgm:cxn modelId="{8E93B830-6CB1-4D69-AD07-08F5010B5339}" srcId="{52D72152-52A3-4279-B9BC-26E111C9227B}" destId="{33C5EBD2-BA8B-45CB-8368-4BD96040460C}" srcOrd="0" destOrd="0" parTransId="{C183814E-BC58-4FD7-A5B1-0AD920B0D448}" sibTransId="{E3862786-5127-4AD4-B8E8-A3E03D5B0A69}"/>
    <dgm:cxn modelId="{F406A038-EC20-432D-AF65-862DD0E9EFF4}" type="presOf" srcId="{05AC0D4B-995E-4A0E-9DA1-EBD6E93E8DB5}" destId="{B8679163-39F1-415D-B602-4FC8826916C0}" srcOrd="0" destOrd="0" presId="urn:microsoft.com/office/officeart/2005/8/layout/vList2"/>
    <dgm:cxn modelId="{B4D26342-798D-41E7-8A9B-45FAFB1451A6}" srcId="{05AC0D4B-995E-4A0E-9DA1-EBD6E93E8DB5}" destId="{19A82C74-F54F-4B8D-B1D6-3A10A5E6308E}" srcOrd="1" destOrd="0" parTransId="{FD493E56-14AB-4FEF-BF44-9E3B9AC34AE1}" sibTransId="{06B972B1-F625-460E-A41A-9FF8A62C5C0E}"/>
    <dgm:cxn modelId="{A7224646-83BF-473C-942C-0D075B6C81F1}" type="presOf" srcId="{33C5EBD2-BA8B-45CB-8368-4BD96040460C}" destId="{8C509AEA-119E-466C-9CB9-D6791B665C89}" srcOrd="0" destOrd="0" presId="urn:microsoft.com/office/officeart/2005/8/layout/vList2"/>
    <dgm:cxn modelId="{4098D66A-DA30-4C64-BC8A-4D4422A91854}" srcId="{4A2BEDEC-65BB-455E-AE82-B8B63AA1F2E0}" destId="{EA5762D2-E73F-4E08-8B71-DB98F8DD35BC}" srcOrd="0" destOrd="0" parTransId="{CD4987B3-1938-4A57-BBC7-551F285F77E4}" sibTransId="{D46BFAD1-EE85-4D0E-B15D-A83B497835F5}"/>
    <dgm:cxn modelId="{679E926E-6A15-490D-9E96-38CEDCDF04CF}" type="presOf" srcId="{19A82C74-F54F-4B8D-B1D6-3A10A5E6308E}" destId="{E3909D84-ABD7-4421-A8E3-6506F33C218D}" srcOrd="0" destOrd="0" presId="urn:microsoft.com/office/officeart/2005/8/layout/vList2"/>
    <dgm:cxn modelId="{1D65D071-72AA-41DE-9AF6-B958948792F0}" type="presOf" srcId="{52D72152-52A3-4279-B9BC-26E111C9227B}" destId="{2B231B18-CFC8-4407-BBCF-C2DA0B776C50}" srcOrd="0" destOrd="0" presId="urn:microsoft.com/office/officeart/2005/8/layout/vList2"/>
    <dgm:cxn modelId="{DC95BD84-4619-42DE-8B70-74C8E1D4A0BE}" type="presOf" srcId="{4A2BEDEC-65BB-455E-AE82-B8B63AA1F2E0}" destId="{C9082247-B179-4784-9DE0-067704F4CD10}" srcOrd="0" destOrd="0" presId="urn:microsoft.com/office/officeart/2005/8/layout/vList2"/>
    <dgm:cxn modelId="{E85CA695-3E8C-49EF-9CBA-29485F44FA1F}" type="presOf" srcId="{59CB9C64-FE0B-4A20-9E0C-909E6E15031E}" destId="{F0E649CD-E4EC-4BD2-9A8F-ADCAF7B2FE8C}" srcOrd="0" destOrd="0" presId="urn:microsoft.com/office/officeart/2005/8/layout/vList2"/>
    <dgm:cxn modelId="{6A82B799-5ACB-4EBE-8995-A7350E60E189}" srcId="{084A328C-1ABE-4F83-839F-275ECD05200A}" destId="{9CD5D127-D0F2-42CD-B580-F221FAF426BD}" srcOrd="0" destOrd="0" parTransId="{E82DEA4E-988D-47D5-A060-B3517A15DBF2}" sibTransId="{BB35D6CF-6B5B-461D-8874-0AB92D656CDC}"/>
    <dgm:cxn modelId="{2A2BC5A4-0E12-4AD5-A9E8-20CBC250F498}" srcId="{05AC0D4B-995E-4A0E-9DA1-EBD6E93E8DB5}" destId="{52D72152-52A3-4279-B9BC-26E111C9227B}" srcOrd="3" destOrd="0" parTransId="{DE9411D8-6DCE-4F5C-95FA-E7828DF219FC}" sibTransId="{1053AC29-7E78-4D5C-899F-9D50552F75D6}"/>
    <dgm:cxn modelId="{642BD5D4-EFBF-4E27-8ED3-C03364BCA0B0}" srcId="{05AC0D4B-995E-4A0E-9DA1-EBD6E93E8DB5}" destId="{4A2BEDEC-65BB-455E-AE82-B8B63AA1F2E0}" srcOrd="2" destOrd="0" parTransId="{386BAC58-CBC6-4EE6-A458-D98820F622E3}" sibTransId="{4FE99FE2-B49E-481D-9F02-89F8BE62164C}"/>
    <dgm:cxn modelId="{91BDD7E2-0558-4DAF-89C0-B7E97B96EC5F}" type="presOf" srcId="{EA5762D2-E73F-4E08-8B71-DB98F8DD35BC}" destId="{C7E6A403-F9EE-4974-AC87-0A6A2D8BD1DB}" srcOrd="0" destOrd="0" presId="urn:microsoft.com/office/officeart/2005/8/layout/vList2"/>
    <dgm:cxn modelId="{BF2ED8E3-4B79-47D5-B68F-35AD9A981F24}" type="presOf" srcId="{9CD5D127-D0F2-42CD-B580-F221FAF426BD}" destId="{D90D609C-618E-4E5E-91E1-F9FE4704406F}" srcOrd="0" destOrd="0" presId="urn:microsoft.com/office/officeart/2005/8/layout/vList2"/>
    <dgm:cxn modelId="{FD943276-3FDD-412B-BA0C-49C181A58306}" type="presParOf" srcId="{B8679163-39F1-415D-B602-4FC8826916C0}" destId="{1C1006DB-0634-40C3-A5BB-D64F93092687}" srcOrd="0" destOrd="0" presId="urn:microsoft.com/office/officeart/2005/8/layout/vList2"/>
    <dgm:cxn modelId="{44365F8C-ACFA-4A0F-8F01-55FAFEF781AA}" type="presParOf" srcId="{B8679163-39F1-415D-B602-4FC8826916C0}" destId="{D90D609C-618E-4E5E-91E1-F9FE4704406F}" srcOrd="1" destOrd="0" presId="urn:microsoft.com/office/officeart/2005/8/layout/vList2"/>
    <dgm:cxn modelId="{E0D0C178-ADC1-4CE4-9027-1AABD0C2FFF0}" type="presParOf" srcId="{B8679163-39F1-415D-B602-4FC8826916C0}" destId="{E3909D84-ABD7-4421-A8E3-6506F33C218D}" srcOrd="2" destOrd="0" presId="urn:microsoft.com/office/officeart/2005/8/layout/vList2"/>
    <dgm:cxn modelId="{E7D4DF27-C0D9-4C09-9CA2-EF82C7C3D942}" type="presParOf" srcId="{B8679163-39F1-415D-B602-4FC8826916C0}" destId="{F0E649CD-E4EC-4BD2-9A8F-ADCAF7B2FE8C}" srcOrd="3" destOrd="0" presId="urn:microsoft.com/office/officeart/2005/8/layout/vList2"/>
    <dgm:cxn modelId="{44C193F1-FFD3-4F84-8B5D-63CCDD28C515}" type="presParOf" srcId="{B8679163-39F1-415D-B602-4FC8826916C0}" destId="{C9082247-B179-4784-9DE0-067704F4CD10}" srcOrd="4" destOrd="0" presId="urn:microsoft.com/office/officeart/2005/8/layout/vList2"/>
    <dgm:cxn modelId="{75B67091-392C-4A90-9A26-F979B825CD77}" type="presParOf" srcId="{B8679163-39F1-415D-B602-4FC8826916C0}" destId="{C7E6A403-F9EE-4974-AC87-0A6A2D8BD1DB}" srcOrd="5" destOrd="0" presId="urn:microsoft.com/office/officeart/2005/8/layout/vList2"/>
    <dgm:cxn modelId="{757F67D9-5B3C-4C87-B89F-123B3E49D221}" type="presParOf" srcId="{B8679163-39F1-415D-B602-4FC8826916C0}" destId="{2B231B18-CFC8-4407-BBCF-C2DA0B776C50}" srcOrd="6" destOrd="0" presId="urn:microsoft.com/office/officeart/2005/8/layout/vList2"/>
    <dgm:cxn modelId="{1E8E6D31-7A47-4D2B-B2FC-3F790E9DFE01}" type="presParOf" srcId="{B8679163-39F1-415D-B602-4FC8826916C0}" destId="{8C509AEA-119E-466C-9CB9-D6791B665C89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74AE8C-4F41-482D-94B5-5E793B9317B7}" type="doc">
      <dgm:prSet loTypeId="urn:microsoft.com/office/officeart/2005/8/layout/h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B9B935-68F0-4262-95F9-549C9BA7A878}">
      <dgm:prSet phldrT="[Text]"/>
      <dgm:spPr/>
      <dgm:t>
        <a:bodyPr/>
        <a:lstStyle/>
        <a:p>
          <a:r>
            <a:rPr lang="en-IN" dirty="0"/>
            <a:t>Reader</a:t>
          </a:r>
          <a:endParaRPr lang="en-US" dirty="0"/>
        </a:p>
      </dgm:t>
    </dgm:pt>
    <dgm:pt modelId="{AD5995F4-C885-4085-887A-71474C84A102}" type="parTrans" cxnId="{6367BA32-8368-44BA-BEEE-73AC9352321B}">
      <dgm:prSet/>
      <dgm:spPr/>
      <dgm:t>
        <a:bodyPr/>
        <a:lstStyle/>
        <a:p>
          <a:endParaRPr lang="en-US"/>
        </a:p>
      </dgm:t>
    </dgm:pt>
    <dgm:pt modelId="{947F18F8-25A4-41C3-AC77-8ABB2738AE5D}" type="sibTrans" cxnId="{6367BA32-8368-44BA-BEEE-73AC9352321B}">
      <dgm:prSet/>
      <dgm:spPr/>
      <dgm:t>
        <a:bodyPr/>
        <a:lstStyle/>
        <a:p>
          <a:endParaRPr lang="en-US"/>
        </a:p>
      </dgm:t>
    </dgm:pt>
    <dgm:pt modelId="{AA476E39-1958-4158-A460-147A33DA26A1}">
      <dgm:prSet phldrT="[Text]"/>
      <dgm:spPr/>
      <dgm:t>
        <a:bodyPr/>
        <a:lstStyle/>
        <a:p>
          <a:r>
            <a:rPr lang="en-IN" dirty="0"/>
            <a:t>Abstract Class</a:t>
          </a:r>
          <a:endParaRPr lang="en-US" dirty="0"/>
        </a:p>
      </dgm:t>
    </dgm:pt>
    <dgm:pt modelId="{FB12C94C-B419-4DA6-96D8-5D8F5F3E9E5D}" type="parTrans" cxnId="{CEE77FB4-CBF4-44DC-B3B5-BD56B72161FF}">
      <dgm:prSet/>
      <dgm:spPr/>
      <dgm:t>
        <a:bodyPr/>
        <a:lstStyle/>
        <a:p>
          <a:endParaRPr lang="en-US"/>
        </a:p>
      </dgm:t>
    </dgm:pt>
    <dgm:pt modelId="{D10783ED-3BB3-4092-A646-5D62BFB8E177}" type="sibTrans" cxnId="{CEE77FB4-CBF4-44DC-B3B5-BD56B72161FF}">
      <dgm:prSet/>
      <dgm:spPr/>
      <dgm:t>
        <a:bodyPr/>
        <a:lstStyle/>
        <a:p>
          <a:endParaRPr lang="en-US"/>
        </a:p>
      </dgm:t>
    </dgm:pt>
    <dgm:pt modelId="{3706EF33-2C1B-44C0-A2BF-A73483F2FD97}">
      <dgm:prSet phldrT="[Text]"/>
      <dgm:spPr/>
      <dgm:t>
        <a:bodyPr/>
        <a:lstStyle/>
        <a:p>
          <a:r>
            <a:rPr lang="en-IN" dirty="0"/>
            <a:t>Writer</a:t>
          </a:r>
          <a:endParaRPr lang="en-US" dirty="0"/>
        </a:p>
      </dgm:t>
    </dgm:pt>
    <dgm:pt modelId="{B22E08D8-8A3E-4FFB-BA5C-828286B4B4AE}" type="parTrans" cxnId="{3597525E-777A-4AC0-BD76-CAF3D73C09E0}">
      <dgm:prSet/>
      <dgm:spPr/>
      <dgm:t>
        <a:bodyPr/>
        <a:lstStyle/>
        <a:p>
          <a:endParaRPr lang="en-US"/>
        </a:p>
      </dgm:t>
    </dgm:pt>
    <dgm:pt modelId="{9EF509C9-FAF0-43C2-915B-5979F2E8C6FF}" type="sibTrans" cxnId="{3597525E-777A-4AC0-BD76-CAF3D73C09E0}">
      <dgm:prSet/>
      <dgm:spPr/>
      <dgm:t>
        <a:bodyPr/>
        <a:lstStyle/>
        <a:p>
          <a:endParaRPr lang="en-US"/>
        </a:p>
      </dgm:t>
    </dgm:pt>
    <dgm:pt modelId="{53080DC0-BEBC-4805-9F07-9472549DA48E}">
      <dgm:prSet/>
      <dgm:spPr/>
      <dgm:t>
        <a:bodyPr/>
        <a:lstStyle/>
        <a:p>
          <a:r>
            <a:rPr lang="en-US"/>
            <a:t>Streaming Character Input</a:t>
          </a:r>
          <a:endParaRPr lang="en-US" dirty="0"/>
        </a:p>
      </dgm:t>
    </dgm:pt>
    <dgm:pt modelId="{5304C440-ACA9-48C5-9022-CBF2BC784401}" type="parTrans" cxnId="{9756B20D-25EA-4530-92F4-5AE7E64ADCD5}">
      <dgm:prSet/>
      <dgm:spPr/>
      <dgm:t>
        <a:bodyPr/>
        <a:lstStyle/>
        <a:p>
          <a:endParaRPr lang="en-US"/>
        </a:p>
      </dgm:t>
    </dgm:pt>
    <dgm:pt modelId="{CC5361E4-B35F-425D-B5FC-D6819DE2D6F1}" type="sibTrans" cxnId="{9756B20D-25EA-4530-92F4-5AE7E64ADCD5}">
      <dgm:prSet/>
      <dgm:spPr/>
      <dgm:t>
        <a:bodyPr/>
        <a:lstStyle/>
        <a:p>
          <a:endParaRPr lang="en-US"/>
        </a:p>
      </dgm:t>
    </dgm:pt>
    <dgm:pt modelId="{74088449-5709-456A-8A35-1114DE13273C}">
      <dgm:prSet/>
      <dgm:spPr/>
      <dgm:t>
        <a:bodyPr/>
        <a:lstStyle/>
        <a:p>
          <a:r>
            <a:rPr lang="en-US" dirty="0" err="1"/>
            <a:t>IOException</a:t>
          </a:r>
          <a:endParaRPr lang="en-US" dirty="0"/>
        </a:p>
      </dgm:t>
    </dgm:pt>
    <dgm:pt modelId="{AE3B4F7F-CB8F-4AE3-A067-B9DACB3F40A0}" type="parTrans" cxnId="{DF108882-BACD-48A5-969C-BB3D8EAA1FD6}">
      <dgm:prSet/>
      <dgm:spPr/>
      <dgm:t>
        <a:bodyPr/>
        <a:lstStyle/>
        <a:p>
          <a:endParaRPr lang="en-US"/>
        </a:p>
      </dgm:t>
    </dgm:pt>
    <dgm:pt modelId="{A5CCDBEA-F2D6-4DB0-9145-9F77D6ECBE41}" type="sibTrans" cxnId="{DF108882-BACD-48A5-969C-BB3D8EAA1FD6}">
      <dgm:prSet/>
      <dgm:spPr/>
      <dgm:t>
        <a:bodyPr/>
        <a:lstStyle/>
        <a:p>
          <a:endParaRPr lang="en-US"/>
        </a:p>
      </dgm:t>
    </dgm:pt>
    <dgm:pt modelId="{8EBFBF80-CB42-45FA-8DFC-1615194AD7CD}">
      <dgm:prSet phldrT="[Text]"/>
      <dgm:spPr/>
      <dgm:t>
        <a:bodyPr/>
        <a:lstStyle/>
        <a:p>
          <a:r>
            <a:rPr lang="en-IN" dirty="0"/>
            <a:t>Abstract Class</a:t>
          </a:r>
          <a:endParaRPr lang="en-US" dirty="0"/>
        </a:p>
      </dgm:t>
    </dgm:pt>
    <dgm:pt modelId="{6D0C3401-F553-47DE-B535-F5DCC0427941}" type="parTrans" cxnId="{444A09E8-DF29-4760-BB2C-8934989A4E6B}">
      <dgm:prSet/>
      <dgm:spPr/>
      <dgm:t>
        <a:bodyPr/>
        <a:lstStyle/>
        <a:p>
          <a:endParaRPr lang="en-US"/>
        </a:p>
      </dgm:t>
    </dgm:pt>
    <dgm:pt modelId="{DFE7913D-A33E-4684-8000-E8CB4D172363}" type="sibTrans" cxnId="{444A09E8-DF29-4760-BB2C-8934989A4E6B}">
      <dgm:prSet/>
      <dgm:spPr/>
      <dgm:t>
        <a:bodyPr/>
        <a:lstStyle/>
        <a:p>
          <a:endParaRPr lang="en-US"/>
        </a:p>
      </dgm:t>
    </dgm:pt>
    <dgm:pt modelId="{F1532FAA-C00B-423A-A7AC-115498D5E7C7}">
      <dgm:prSet phldrT="[Text]"/>
      <dgm:spPr/>
      <dgm:t>
        <a:bodyPr/>
        <a:lstStyle/>
        <a:p>
          <a:r>
            <a:rPr lang="en-IN" dirty="0"/>
            <a:t>Streaming Character Output</a:t>
          </a:r>
          <a:endParaRPr lang="en-US" dirty="0"/>
        </a:p>
      </dgm:t>
    </dgm:pt>
    <dgm:pt modelId="{B1FE7396-3B5E-4AB7-B8E9-CE383E575261}" type="parTrans" cxnId="{2C5B2932-A725-444B-8BD3-05CA30F918A1}">
      <dgm:prSet/>
      <dgm:spPr/>
      <dgm:t>
        <a:bodyPr/>
        <a:lstStyle/>
        <a:p>
          <a:endParaRPr lang="en-US"/>
        </a:p>
      </dgm:t>
    </dgm:pt>
    <dgm:pt modelId="{C64CB23E-B006-4E06-A482-A90C64670C29}" type="sibTrans" cxnId="{2C5B2932-A725-444B-8BD3-05CA30F918A1}">
      <dgm:prSet/>
      <dgm:spPr/>
      <dgm:t>
        <a:bodyPr/>
        <a:lstStyle/>
        <a:p>
          <a:endParaRPr lang="en-US"/>
        </a:p>
      </dgm:t>
    </dgm:pt>
    <dgm:pt modelId="{E812920C-CC25-450E-BC56-2C6D01505067}">
      <dgm:prSet phldrT="[Text]"/>
      <dgm:spPr/>
      <dgm:t>
        <a:bodyPr/>
        <a:lstStyle/>
        <a:p>
          <a:r>
            <a:rPr lang="en-IN" dirty="0" err="1"/>
            <a:t>IOException</a:t>
          </a:r>
          <a:endParaRPr lang="en-US" dirty="0"/>
        </a:p>
      </dgm:t>
    </dgm:pt>
    <dgm:pt modelId="{5E50101A-90C4-4315-9E5C-2B478C8FAB24}" type="parTrans" cxnId="{EEDF34B7-CDF0-4A2B-B012-3E1867E1DC09}">
      <dgm:prSet/>
      <dgm:spPr/>
      <dgm:t>
        <a:bodyPr/>
        <a:lstStyle/>
        <a:p>
          <a:endParaRPr lang="en-US"/>
        </a:p>
      </dgm:t>
    </dgm:pt>
    <dgm:pt modelId="{468BF9C4-BC38-4D5F-B68A-07C7EC7A0235}" type="sibTrans" cxnId="{EEDF34B7-CDF0-4A2B-B012-3E1867E1DC09}">
      <dgm:prSet/>
      <dgm:spPr/>
      <dgm:t>
        <a:bodyPr/>
        <a:lstStyle/>
        <a:p>
          <a:endParaRPr lang="en-US"/>
        </a:p>
      </dgm:t>
    </dgm:pt>
    <dgm:pt modelId="{5109CDE5-E9EC-40B5-B047-3E0380121C5A}">
      <dgm:prSet/>
      <dgm:spPr/>
      <dgm:t>
        <a:bodyPr/>
        <a:lstStyle/>
        <a:p>
          <a:r>
            <a:rPr lang="en-IN" dirty="0" err="1"/>
            <a:t>FileReader</a:t>
          </a:r>
          <a:endParaRPr lang="en-US" dirty="0"/>
        </a:p>
      </dgm:t>
    </dgm:pt>
    <dgm:pt modelId="{8C10FD0E-A0DA-4B31-B77F-747A5AE9A4BB}" type="parTrans" cxnId="{1524380A-0B34-4942-9E77-BCB7C927EB75}">
      <dgm:prSet/>
      <dgm:spPr/>
      <dgm:t>
        <a:bodyPr/>
        <a:lstStyle/>
        <a:p>
          <a:endParaRPr lang="en-US"/>
        </a:p>
      </dgm:t>
    </dgm:pt>
    <dgm:pt modelId="{BC9B5CCC-DAE3-4345-AB5D-2645E739952A}" type="sibTrans" cxnId="{1524380A-0B34-4942-9E77-BCB7C927EB75}">
      <dgm:prSet/>
      <dgm:spPr/>
      <dgm:t>
        <a:bodyPr/>
        <a:lstStyle/>
        <a:p>
          <a:endParaRPr lang="en-US"/>
        </a:p>
      </dgm:t>
    </dgm:pt>
    <dgm:pt modelId="{28214099-EB18-488A-9457-62F234BEFA65}">
      <dgm:prSet phldrT="[Text]"/>
      <dgm:spPr/>
      <dgm:t>
        <a:bodyPr/>
        <a:lstStyle/>
        <a:p>
          <a:r>
            <a:rPr lang="en-IN" dirty="0" err="1"/>
            <a:t>FileWriter</a:t>
          </a:r>
          <a:endParaRPr lang="en-US" dirty="0"/>
        </a:p>
      </dgm:t>
    </dgm:pt>
    <dgm:pt modelId="{029C46C0-E115-4DB5-B5AE-7D6C77898215}" type="parTrans" cxnId="{0A41987B-BCF0-4A45-8816-97C279A44C26}">
      <dgm:prSet/>
      <dgm:spPr/>
      <dgm:t>
        <a:bodyPr/>
        <a:lstStyle/>
        <a:p>
          <a:endParaRPr lang="en-US"/>
        </a:p>
      </dgm:t>
    </dgm:pt>
    <dgm:pt modelId="{EF59566F-9B16-482E-AFE4-781C9F9FCC8C}" type="sibTrans" cxnId="{0A41987B-BCF0-4A45-8816-97C279A44C26}">
      <dgm:prSet/>
      <dgm:spPr/>
      <dgm:t>
        <a:bodyPr/>
        <a:lstStyle/>
        <a:p>
          <a:endParaRPr lang="en-US"/>
        </a:p>
      </dgm:t>
    </dgm:pt>
    <dgm:pt modelId="{5F81FAE8-8DF1-433D-937C-CE3F5A6FFDEA}" type="pres">
      <dgm:prSet presAssocID="{0D74AE8C-4F41-482D-94B5-5E793B9317B7}" presName="Name0" presStyleCnt="0">
        <dgm:presLayoutVars>
          <dgm:dir/>
          <dgm:animLvl val="lvl"/>
          <dgm:resizeHandles val="exact"/>
        </dgm:presLayoutVars>
      </dgm:prSet>
      <dgm:spPr/>
    </dgm:pt>
    <dgm:pt modelId="{F692CAAA-B857-452C-AA05-B059892ED614}" type="pres">
      <dgm:prSet presAssocID="{ACB9B935-68F0-4262-95F9-549C9BA7A878}" presName="composite" presStyleCnt="0"/>
      <dgm:spPr/>
    </dgm:pt>
    <dgm:pt modelId="{172B4B8B-8014-4978-BAAC-8487EAAF9857}" type="pres">
      <dgm:prSet presAssocID="{ACB9B935-68F0-4262-95F9-549C9BA7A8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9B4314B-B294-436C-AAE2-6E829BEE09A7}" type="pres">
      <dgm:prSet presAssocID="{ACB9B935-68F0-4262-95F9-549C9BA7A878}" presName="desTx" presStyleLbl="alignAccFollowNode1" presStyleIdx="0" presStyleCnt="2">
        <dgm:presLayoutVars>
          <dgm:bulletEnabled val="1"/>
        </dgm:presLayoutVars>
      </dgm:prSet>
      <dgm:spPr/>
    </dgm:pt>
    <dgm:pt modelId="{C4A68F71-EAA0-435D-A6C4-6354516CE08A}" type="pres">
      <dgm:prSet presAssocID="{947F18F8-25A4-41C3-AC77-8ABB2738AE5D}" presName="space" presStyleCnt="0"/>
      <dgm:spPr/>
    </dgm:pt>
    <dgm:pt modelId="{346207D8-8D1C-44A0-99B1-BE91FCD0C432}" type="pres">
      <dgm:prSet presAssocID="{3706EF33-2C1B-44C0-A2BF-A73483F2FD97}" presName="composite" presStyleCnt="0"/>
      <dgm:spPr/>
    </dgm:pt>
    <dgm:pt modelId="{1AFED3EB-60F8-4285-B258-56076360A1DD}" type="pres">
      <dgm:prSet presAssocID="{3706EF33-2C1B-44C0-A2BF-A73483F2FD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1316517-2FEC-46A2-A264-C4E2CE464573}" type="pres">
      <dgm:prSet presAssocID="{3706EF33-2C1B-44C0-A2BF-A73483F2FD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524380A-0B34-4942-9E77-BCB7C927EB75}" srcId="{ACB9B935-68F0-4262-95F9-549C9BA7A878}" destId="{5109CDE5-E9EC-40B5-B047-3E0380121C5A}" srcOrd="3" destOrd="0" parTransId="{8C10FD0E-A0DA-4B31-B77F-747A5AE9A4BB}" sibTransId="{BC9B5CCC-DAE3-4345-AB5D-2645E739952A}"/>
    <dgm:cxn modelId="{9756B20D-25EA-4530-92F4-5AE7E64ADCD5}" srcId="{ACB9B935-68F0-4262-95F9-549C9BA7A878}" destId="{53080DC0-BEBC-4805-9F07-9472549DA48E}" srcOrd="1" destOrd="0" parTransId="{5304C440-ACA9-48C5-9022-CBF2BC784401}" sibTransId="{CC5361E4-B35F-425D-B5FC-D6819DE2D6F1}"/>
    <dgm:cxn modelId="{B6771519-9CF7-4D96-B602-87DBC6DC98A1}" type="presOf" srcId="{74088449-5709-456A-8A35-1114DE13273C}" destId="{59B4314B-B294-436C-AAE2-6E829BEE09A7}" srcOrd="0" destOrd="2" presId="urn:microsoft.com/office/officeart/2005/8/layout/hList1"/>
    <dgm:cxn modelId="{EC18261C-76FD-4360-AF2B-EB63E374C3D1}" type="presOf" srcId="{F1532FAA-C00B-423A-A7AC-115498D5E7C7}" destId="{21316517-2FEC-46A2-A264-C4E2CE464573}" srcOrd="0" destOrd="1" presId="urn:microsoft.com/office/officeart/2005/8/layout/hList1"/>
    <dgm:cxn modelId="{71338E26-5817-445A-BA05-1983B4A3B1BE}" type="presOf" srcId="{0D74AE8C-4F41-482D-94B5-5E793B9317B7}" destId="{5F81FAE8-8DF1-433D-937C-CE3F5A6FFDEA}" srcOrd="0" destOrd="0" presId="urn:microsoft.com/office/officeart/2005/8/layout/hList1"/>
    <dgm:cxn modelId="{A211B32B-F36C-42EF-A4FB-304EA961848F}" type="presOf" srcId="{28214099-EB18-488A-9457-62F234BEFA65}" destId="{21316517-2FEC-46A2-A264-C4E2CE464573}" srcOrd="0" destOrd="3" presId="urn:microsoft.com/office/officeart/2005/8/layout/hList1"/>
    <dgm:cxn modelId="{2C5B2932-A725-444B-8BD3-05CA30F918A1}" srcId="{3706EF33-2C1B-44C0-A2BF-A73483F2FD97}" destId="{F1532FAA-C00B-423A-A7AC-115498D5E7C7}" srcOrd="1" destOrd="0" parTransId="{B1FE7396-3B5E-4AB7-B8E9-CE383E575261}" sibTransId="{C64CB23E-B006-4E06-A482-A90C64670C29}"/>
    <dgm:cxn modelId="{6367BA32-8368-44BA-BEEE-73AC9352321B}" srcId="{0D74AE8C-4F41-482D-94B5-5E793B9317B7}" destId="{ACB9B935-68F0-4262-95F9-549C9BA7A878}" srcOrd="0" destOrd="0" parTransId="{AD5995F4-C885-4085-887A-71474C84A102}" sibTransId="{947F18F8-25A4-41C3-AC77-8ABB2738AE5D}"/>
    <dgm:cxn modelId="{3597525E-777A-4AC0-BD76-CAF3D73C09E0}" srcId="{0D74AE8C-4F41-482D-94B5-5E793B9317B7}" destId="{3706EF33-2C1B-44C0-A2BF-A73483F2FD97}" srcOrd="1" destOrd="0" parTransId="{B22E08D8-8A3E-4FFB-BA5C-828286B4B4AE}" sibTransId="{9EF509C9-FAF0-43C2-915B-5979F2E8C6FF}"/>
    <dgm:cxn modelId="{B4EB854E-A3F9-43EB-8E6C-DD3F0925D2FE}" type="presOf" srcId="{5109CDE5-E9EC-40B5-B047-3E0380121C5A}" destId="{59B4314B-B294-436C-AAE2-6E829BEE09A7}" srcOrd="0" destOrd="3" presId="urn:microsoft.com/office/officeart/2005/8/layout/hList1"/>
    <dgm:cxn modelId="{D2C1A74F-B1C5-4DF3-A59F-E891922C4058}" type="presOf" srcId="{ACB9B935-68F0-4262-95F9-549C9BA7A878}" destId="{172B4B8B-8014-4978-BAAC-8487EAAF9857}" srcOrd="0" destOrd="0" presId="urn:microsoft.com/office/officeart/2005/8/layout/hList1"/>
    <dgm:cxn modelId="{0A41987B-BCF0-4A45-8816-97C279A44C26}" srcId="{3706EF33-2C1B-44C0-A2BF-A73483F2FD97}" destId="{28214099-EB18-488A-9457-62F234BEFA65}" srcOrd="3" destOrd="0" parTransId="{029C46C0-E115-4DB5-B5AE-7D6C77898215}" sibTransId="{EF59566F-9B16-482E-AFE4-781C9F9FCC8C}"/>
    <dgm:cxn modelId="{DF108882-BACD-48A5-969C-BB3D8EAA1FD6}" srcId="{ACB9B935-68F0-4262-95F9-549C9BA7A878}" destId="{74088449-5709-456A-8A35-1114DE13273C}" srcOrd="2" destOrd="0" parTransId="{AE3B4F7F-CB8F-4AE3-A067-B9DACB3F40A0}" sibTransId="{A5CCDBEA-F2D6-4DB0-9145-9F77D6ECBE41}"/>
    <dgm:cxn modelId="{C1A4C592-A724-4585-9DA7-3E1EBA83B986}" type="presOf" srcId="{3706EF33-2C1B-44C0-A2BF-A73483F2FD97}" destId="{1AFED3EB-60F8-4285-B258-56076360A1DD}" srcOrd="0" destOrd="0" presId="urn:microsoft.com/office/officeart/2005/8/layout/hList1"/>
    <dgm:cxn modelId="{CEE77FB4-CBF4-44DC-B3B5-BD56B72161FF}" srcId="{ACB9B935-68F0-4262-95F9-549C9BA7A878}" destId="{AA476E39-1958-4158-A460-147A33DA26A1}" srcOrd="0" destOrd="0" parTransId="{FB12C94C-B419-4DA6-96D8-5D8F5F3E9E5D}" sibTransId="{D10783ED-3BB3-4092-A646-5D62BFB8E177}"/>
    <dgm:cxn modelId="{EEDF34B7-CDF0-4A2B-B012-3E1867E1DC09}" srcId="{3706EF33-2C1B-44C0-A2BF-A73483F2FD97}" destId="{E812920C-CC25-450E-BC56-2C6D01505067}" srcOrd="2" destOrd="0" parTransId="{5E50101A-90C4-4315-9E5C-2B478C8FAB24}" sibTransId="{468BF9C4-BC38-4D5F-B68A-07C7EC7A0235}"/>
    <dgm:cxn modelId="{5E7989B7-374E-4B94-B5FC-103004172DD8}" type="presOf" srcId="{53080DC0-BEBC-4805-9F07-9472549DA48E}" destId="{59B4314B-B294-436C-AAE2-6E829BEE09A7}" srcOrd="0" destOrd="1" presId="urn:microsoft.com/office/officeart/2005/8/layout/hList1"/>
    <dgm:cxn modelId="{04E0E7D5-6CE5-4CA1-A96C-177463016744}" type="presOf" srcId="{8EBFBF80-CB42-45FA-8DFC-1615194AD7CD}" destId="{21316517-2FEC-46A2-A264-C4E2CE464573}" srcOrd="0" destOrd="0" presId="urn:microsoft.com/office/officeart/2005/8/layout/hList1"/>
    <dgm:cxn modelId="{99D476DA-6763-4DA9-BC12-A01C3F7762B9}" type="presOf" srcId="{AA476E39-1958-4158-A460-147A33DA26A1}" destId="{59B4314B-B294-436C-AAE2-6E829BEE09A7}" srcOrd="0" destOrd="0" presId="urn:microsoft.com/office/officeart/2005/8/layout/hList1"/>
    <dgm:cxn modelId="{444A09E8-DF29-4760-BB2C-8934989A4E6B}" srcId="{3706EF33-2C1B-44C0-A2BF-A73483F2FD97}" destId="{8EBFBF80-CB42-45FA-8DFC-1615194AD7CD}" srcOrd="0" destOrd="0" parTransId="{6D0C3401-F553-47DE-B535-F5DCC0427941}" sibTransId="{DFE7913D-A33E-4684-8000-E8CB4D172363}"/>
    <dgm:cxn modelId="{E13DCAE8-244C-46FD-90F4-C51B13D0712D}" type="presOf" srcId="{E812920C-CC25-450E-BC56-2C6D01505067}" destId="{21316517-2FEC-46A2-A264-C4E2CE464573}" srcOrd="0" destOrd="2" presId="urn:microsoft.com/office/officeart/2005/8/layout/hList1"/>
    <dgm:cxn modelId="{8B2DF812-A0A8-423C-A635-DA7DA87A9EEE}" type="presParOf" srcId="{5F81FAE8-8DF1-433D-937C-CE3F5A6FFDEA}" destId="{F692CAAA-B857-452C-AA05-B059892ED614}" srcOrd="0" destOrd="0" presId="urn:microsoft.com/office/officeart/2005/8/layout/hList1"/>
    <dgm:cxn modelId="{2B27AF95-3E01-4F21-8BB9-C99A25AAAF1D}" type="presParOf" srcId="{F692CAAA-B857-452C-AA05-B059892ED614}" destId="{172B4B8B-8014-4978-BAAC-8487EAAF9857}" srcOrd="0" destOrd="0" presId="urn:microsoft.com/office/officeart/2005/8/layout/hList1"/>
    <dgm:cxn modelId="{2B69F341-AAA6-49A8-A796-EEBF86D220CF}" type="presParOf" srcId="{F692CAAA-B857-452C-AA05-B059892ED614}" destId="{59B4314B-B294-436C-AAE2-6E829BEE09A7}" srcOrd="1" destOrd="0" presId="urn:microsoft.com/office/officeart/2005/8/layout/hList1"/>
    <dgm:cxn modelId="{2EF69AEC-BD5A-43CB-AC15-78725DB91FA8}" type="presParOf" srcId="{5F81FAE8-8DF1-433D-937C-CE3F5A6FFDEA}" destId="{C4A68F71-EAA0-435D-A6C4-6354516CE08A}" srcOrd="1" destOrd="0" presId="urn:microsoft.com/office/officeart/2005/8/layout/hList1"/>
    <dgm:cxn modelId="{88C8D508-DE17-4EAD-89F2-554DCD5B3B45}" type="presParOf" srcId="{5F81FAE8-8DF1-433D-937C-CE3F5A6FFDEA}" destId="{346207D8-8D1C-44A0-99B1-BE91FCD0C432}" srcOrd="2" destOrd="0" presId="urn:microsoft.com/office/officeart/2005/8/layout/hList1"/>
    <dgm:cxn modelId="{3D6A1139-25D7-43F4-80F4-7CD3FA195E07}" type="presParOf" srcId="{346207D8-8D1C-44A0-99B1-BE91FCD0C432}" destId="{1AFED3EB-60F8-4285-B258-56076360A1DD}" srcOrd="0" destOrd="0" presId="urn:microsoft.com/office/officeart/2005/8/layout/hList1"/>
    <dgm:cxn modelId="{BB61665F-11C4-4267-8E87-FD8D3B55C43F}" type="presParOf" srcId="{346207D8-8D1C-44A0-99B1-BE91FCD0C432}" destId="{21316517-2FEC-46A2-A264-C4E2CE4645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982ED-43AC-41A1-B6F6-25D29101F31F}">
      <dsp:nvSpPr>
        <dsp:cNvPr id="0" name=""/>
        <dsp:cNvSpPr/>
      </dsp:nvSpPr>
      <dsp:spPr>
        <a:xfrm>
          <a:off x="0" y="2887005"/>
          <a:ext cx="9509124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CC1CC-4643-401A-8F78-A4D6450F1AE9}">
      <dsp:nvSpPr>
        <dsp:cNvPr id="0" name=""/>
        <dsp:cNvSpPr/>
      </dsp:nvSpPr>
      <dsp:spPr>
        <a:xfrm>
          <a:off x="0" y="800909"/>
          <a:ext cx="9509124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06C76-4538-40B1-A57D-580E5669A4BF}">
      <dsp:nvSpPr>
        <dsp:cNvPr id="0" name=""/>
        <dsp:cNvSpPr/>
      </dsp:nvSpPr>
      <dsp:spPr>
        <a:xfrm>
          <a:off x="2472372" y="250"/>
          <a:ext cx="7036752" cy="80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472372" y="250"/>
        <a:ext cx="7036752" cy="800659"/>
      </dsp:txXfrm>
    </dsp:sp>
    <dsp:sp modelId="{ECA0B429-2C29-4D99-830B-3EA0399C0F73}">
      <dsp:nvSpPr>
        <dsp:cNvPr id="0" name=""/>
        <dsp:cNvSpPr/>
      </dsp:nvSpPr>
      <dsp:spPr>
        <a:xfrm>
          <a:off x="0" y="250"/>
          <a:ext cx="2472372" cy="8006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baseline="0" dirty="0" err="1">
              <a:latin typeface="ArialNarrow"/>
            </a:rPr>
            <a:t>java.lang</a:t>
          </a:r>
          <a:r>
            <a:rPr lang="en-US" sz="2400" b="0" i="0" u="none" strike="noStrike" kern="1200" baseline="0" dirty="0">
              <a:latin typeface="ArialNarrow"/>
            </a:rPr>
            <a:t> package</a:t>
          </a:r>
          <a:endParaRPr lang="en-US" sz="2400" kern="1200" dirty="0"/>
        </a:p>
      </dsp:txBody>
      <dsp:txXfrm>
        <a:off x="39092" y="39342"/>
        <a:ext cx="2394188" cy="761567"/>
      </dsp:txXfrm>
    </dsp:sp>
    <dsp:sp modelId="{1B86C0E2-2681-4684-8703-B3798BEEE775}">
      <dsp:nvSpPr>
        <dsp:cNvPr id="0" name=""/>
        <dsp:cNvSpPr/>
      </dsp:nvSpPr>
      <dsp:spPr>
        <a:xfrm>
          <a:off x="0" y="800909"/>
          <a:ext cx="9509124" cy="124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Wrapper Classes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Simple Type Wrappers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Clone() and Cloneable Interface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800909"/>
        <a:ext cx="9509124" cy="1245403"/>
      </dsp:txXfrm>
    </dsp:sp>
    <dsp:sp modelId="{7BE9F976-14F3-4BDC-8C39-A6F82B01F03B}">
      <dsp:nvSpPr>
        <dsp:cNvPr id="0" name=""/>
        <dsp:cNvSpPr/>
      </dsp:nvSpPr>
      <dsp:spPr>
        <a:xfrm>
          <a:off x="2472372" y="2086346"/>
          <a:ext cx="7036752" cy="80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72372" y="2086346"/>
        <a:ext cx="7036752" cy="800659"/>
      </dsp:txXfrm>
    </dsp:sp>
    <dsp:sp modelId="{B554A745-DFEC-4F2B-83BE-84D804540EF2}">
      <dsp:nvSpPr>
        <dsp:cNvPr id="0" name=""/>
        <dsp:cNvSpPr/>
      </dsp:nvSpPr>
      <dsp:spPr>
        <a:xfrm>
          <a:off x="0" y="2086346"/>
          <a:ext cx="2472372" cy="80065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13893585"/>
            <a:satOff val="56300"/>
            <a:lumOff val="3920"/>
            <a:alphaOff val="0"/>
          </a:schemeClr>
        </a:solidFill>
        <a:ln w="12700" cap="flat" cmpd="sng" algn="ctr">
          <a:solidFill>
            <a:schemeClr val="accent4">
              <a:hueOff val="-13893585"/>
              <a:satOff val="56300"/>
              <a:lumOff val="39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IO Package</a:t>
          </a:r>
          <a:endParaRPr lang="en-US" sz="2400" kern="1200" dirty="0"/>
        </a:p>
      </dsp:txBody>
      <dsp:txXfrm>
        <a:off x="39092" y="2125438"/>
        <a:ext cx="2394188" cy="761567"/>
      </dsp:txXfrm>
    </dsp:sp>
    <dsp:sp modelId="{0705B9A5-A562-4D70-A977-BF88F167B01D}">
      <dsp:nvSpPr>
        <dsp:cNvPr id="0" name=""/>
        <dsp:cNvSpPr/>
      </dsp:nvSpPr>
      <dsp:spPr>
        <a:xfrm>
          <a:off x="0" y="2887005"/>
          <a:ext cx="9509124" cy="1601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Input Stream and Output Stream Classes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Data Output Stream and Data Input Stream Classes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File Input Stream and File Output Stream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Reader Writer Classes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rgbClr val="002060"/>
              </a:solidFill>
            </a:rPr>
            <a:t>File Reader and File Writer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2887005"/>
        <a:ext cx="9509124" cy="1601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B4124-3514-406B-961D-20EE03CEF74C}">
      <dsp:nvSpPr>
        <dsp:cNvPr id="0" name=""/>
        <dsp:cNvSpPr/>
      </dsp:nvSpPr>
      <dsp:spPr>
        <a:xfrm>
          <a:off x="0" y="261763"/>
          <a:ext cx="3224113" cy="19344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Double and Float</a:t>
          </a:r>
          <a:endParaRPr lang="en-US" sz="3900" kern="1200" dirty="0"/>
        </a:p>
      </dsp:txBody>
      <dsp:txXfrm>
        <a:off x="0" y="261763"/>
        <a:ext cx="3224113" cy="1934467"/>
      </dsp:txXfrm>
    </dsp:sp>
    <dsp:sp modelId="{791755ED-66FD-491D-902C-DA11B913E1AD}">
      <dsp:nvSpPr>
        <dsp:cNvPr id="0" name=""/>
        <dsp:cNvSpPr/>
      </dsp:nvSpPr>
      <dsp:spPr>
        <a:xfrm>
          <a:off x="3546524" y="261763"/>
          <a:ext cx="3224113" cy="19344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Byte, Short, Integer and Long</a:t>
          </a:r>
          <a:endParaRPr lang="en-US" sz="3900" kern="1200" dirty="0"/>
        </a:p>
      </dsp:txBody>
      <dsp:txXfrm>
        <a:off x="3546524" y="261763"/>
        <a:ext cx="3224113" cy="1934467"/>
      </dsp:txXfrm>
    </dsp:sp>
    <dsp:sp modelId="{F25A8624-7279-4121-A73B-DDE895BA3386}">
      <dsp:nvSpPr>
        <dsp:cNvPr id="0" name=""/>
        <dsp:cNvSpPr/>
      </dsp:nvSpPr>
      <dsp:spPr>
        <a:xfrm>
          <a:off x="7093048" y="261763"/>
          <a:ext cx="3224113" cy="19344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Character</a:t>
          </a:r>
          <a:endParaRPr lang="en-US" sz="3900" kern="1200" dirty="0"/>
        </a:p>
      </dsp:txBody>
      <dsp:txXfrm>
        <a:off x="7093048" y="261763"/>
        <a:ext cx="3224113" cy="1934467"/>
      </dsp:txXfrm>
    </dsp:sp>
    <dsp:sp modelId="{558125B1-B631-4287-B3E9-9A5959A10D9E}">
      <dsp:nvSpPr>
        <dsp:cNvPr id="0" name=""/>
        <dsp:cNvSpPr/>
      </dsp:nvSpPr>
      <dsp:spPr>
        <a:xfrm>
          <a:off x="1773262" y="2518643"/>
          <a:ext cx="3224113" cy="19344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Boolean</a:t>
          </a:r>
          <a:endParaRPr lang="en-US" sz="3900" kern="1200" dirty="0"/>
        </a:p>
      </dsp:txBody>
      <dsp:txXfrm>
        <a:off x="1773262" y="2518643"/>
        <a:ext cx="3224113" cy="1934467"/>
      </dsp:txXfrm>
    </dsp:sp>
    <dsp:sp modelId="{3BDC4C1A-5C37-4E10-90D3-B816087366FB}">
      <dsp:nvSpPr>
        <dsp:cNvPr id="0" name=""/>
        <dsp:cNvSpPr/>
      </dsp:nvSpPr>
      <dsp:spPr>
        <a:xfrm>
          <a:off x="5319786" y="2518643"/>
          <a:ext cx="3224113" cy="1934467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String</a:t>
          </a:r>
          <a:endParaRPr lang="en-US" sz="3900" kern="1200" dirty="0"/>
        </a:p>
      </dsp:txBody>
      <dsp:txXfrm>
        <a:off x="5319786" y="2518643"/>
        <a:ext cx="3224113" cy="1934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23E33-415A-482D-BF74-E5D7EEE695BF}">
      <dsp:nvSpPr>
        <dsp:cNvPr id="0" name=""/>
        <dsp:cNvSpPr/>
      </dsp:nvSpPr>
      <dsp:spPr>
        <a:xfrm>
          <a:off x="3685060" y="2050454"/>
          <a:ext cx="2701454" cy="61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95"/>
              </a:lnTo>
              <a:lnTo>
                <a:pt x="2701454" y="311895"/>
              </a:lnTo>
              <a:lnTo>
                <a:pt x="2701454" y="6188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8E727-4340-45F5-8F26-3C6858509EFF}">
      <dsp:nvSpPr>
        <dsp:cNvPr id="0" name=""/>
        <dsp:cNvSpPr/>
      </dsp:nvSpPr>
      <dsp:spPr>
        <a:xfrm>
          <a:off x="983606" y="2050454"/>
          <a:ext cx="2701454" cy="618878"/>
        </a:xfrm>
        <a:custGeom>
          <a:avLst/>
          <a:gdLst/>
          <a:ahLst/>
          <a:cxnLst/>
          <a:rect l="0" t="0" r="0" b="0"/>
          <a:pathLst>
            <a:path>
              <a:moveTo>
                <a:pt x="2701454" y="0"/>
              </a:moveTo>
              <a:lnTo>
                <a:pt x="2701454" y="311895"/>
              </a:lnTo>
              <a:lnTo>
                <a:pt x="0" y="311895"/>
              </a:lnTo>
              <a:lnTo>
                <a:pt x="0" y="6188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AAF75-24CA-41CF-8CE2-6932A940DD82}">
      <dsp:nvSpPr>
        <dsp:cNvPr id="0" name=""/>
        <dsp:cNvSpPr/>
      </dsp:nvSpPr>
      <dsp:spPr>
        <a:xfrm>
          <a:off x="2702713" y="85760"/>
          <a:ext cx="1964693" cy="19646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E8B493-5457-42A0-B276-6D339DDAE5B6}">
      <dsp:nvSpPr>
        <dsp:cNvPr id="0" name=""/>
        <dsp:cNvSpPr/>
      </dsp:nvSpPr>
      <dsp:spPr>
        <a:xfrm>
          <a:off x="4667407" y="80848"/>
          <a:ext cx="2947040" cy="196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Clone</a:t>
          </a:r>
          <a:endParaRPr lang="en-US" sz="5900" kern="1200" dirty="0"/>
        </a:p>
      </dsp:txBody>
      <dsp:txXfrm>
        <a:off x="4667407" y="80848"/>
        <a:ext cx="2947040" cy="1964693"/>
      </dsp:txXfrm>
    </dsp:sp>
    <dsp:sp modelId="{87FD6C65-44CE-4CEE-8056-DA8FA28887D1}">
      <dsp:nvSpPr>
        <dsp:cNvPr id="0" name=""/>
        <dsp:cNvSpPr/>
      </dsp:nvSpPr>
      <dsp:spPr>
        <a:xfrm>
          <a:off x="1259" y="2669332"/>
          <a:ext cx="1964693" cy="196469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6AA922-FD95-4F94-B76A-76D2EDC394F9}">
      <dsp:nvSpPr>
        <dsp:cNvPr id="0" name=""/>
        <dsp:cNvSpPr/>
      </dsp:nvSpPr>
      <dsp:spPr>
        <a:xfrm>
          <a:off x="1965953" y="2664420"/>
          <a:ext cx="2947040" cy="196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Deep</a:t>
          </a:r>
          <a:endParaRPr lang="en-US" sz="5900" kern="1200" dirty="0"/>
        </a:p>
      </dsp:txBody>
      <dsp:txXfrm>
        <a:off x="1965953" y="2664420"/>
        <a:ext cx="2947040" cy="1964693"/>
      </dsp:txXfrm>
    </dsp:sp>
    <dsp:sp modelId="{AB1B9BF9-9B4B-42AE-8076-8C8C1365437B}">
      <dsp:nvSpPr>
        <dsp:cNvPr id="0" name=""/>
        <dsp:cNvSpPr/>
      </dsp:nvSpPr>
      <dsp:spPr>
        <a:xfrm>
          <a:off x="5404167" y="2669332"/>
          <a:ext cx="1964693" cy="196469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29C4A7-84CE-408F-9BEC-4B98FFA97DBD}">
      <dsp:nvSpPr>
        <dsp:cNvPr id="0" name=""/>
        <dsp:cNvSpPr/>
      </dsp:nvSpPr>
      <dsp:spPr>
        <a:xfrm>
          <a:off x="7368861" y="2664420"/>
          <a:ext cx="2947040" cy="196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/>
            <a:t>Shallow</a:t>
          </a:r>
          <a:endParaRPr lang="en-US" sz="5900" kern="1200" dirty="0"/>
        </a:p>
      </dsp:txBody>
      <dsp:txXfrm>
        <a:off x="7368861" y="2664420"/>
        <a:ext cx="2947040" cy="1964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8873F-CC7D-43E5-A5F6-96DF133D566A}">
      <dsp:nvSpPr>
        <dsp:cNvPr id="0" name=""/>
        <dsp:cNvSpPr/>
      </dsp:nvSpPr>
      <dsp:spPr>
        <a:xfrm>
          <a:off x="7099577" y="2975779"/>
          <a:ext cx="1164312" cy="55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607"/>
              </a:lnTo>
              <a:lnTo>
                <a:pt x="1164312" y="377607"/>
              </a:lnTo>
              <a:lnTo>
                <a:pt x="1164312" y="5541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BDBC4-80EA-4C30-8596-9936FFB9AAC0}">
      <dsp:nvSpPr>
        <dsp:cNvPr id="0" name=""/>
        <dsp:cNvSpPr/>
      </dsp:nvSpPr>
      <dsp:spPr>
        <a:xfrm>
          <a:off x="5935265" y="2975779"/>
          <a:ext cx="1164312" cy="554106"/>
        </a:xfrm>
        <a:custGeom>
          <a:avLst/>
          <a:gdLst/>
          <a:ahLst/>
          <a:cxnLst/>
          <a:rect l="0" t="0" r="0" b="0"/>
          <a:pathLst>
            <a:path>
              <a:moveTo>
                <a:pt x="1164312" y="0"/>
              </a:moveTo>
              <a:lnTo>
                <a:pt x="1164312" y="377607"/>
              </a:lnTo>
              <a:lnTo>
                <a:pt x="0" y="377607"/>
              </a:lnTo>
              <a:lnTo>
                <a:pt x="0" y="5541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ACDB-DC34-46CB-B2F8-E0761AD26E3B}">
      <dsp:nvSpPr>
        <dsp:cNvPr id="0" name=""/>
        <dsp:cNvSpPr/>
      </dsp:nvSpPr>
      <dsp:spPr>
        <a:xfrm>
          <a:off x="4770953" y="1211846"/>
          <a:ext cx="2328624" cy="55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607"/>
              </a:lnTo>
              <a:lnTo>
                <a:pt x="2328624" y="377607"/>
              </a:lnTo>
              <a:lnTo>
                <a:pt x="2328624" y="5541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C5007-7526-4972-BBC1-9D85DC954FB8}">
      <dsp:nvSpPr>
        <dsp:cNvPr id="0" name=""/>
        <dsp:cNvSpPr/>
      </dsp:nvSpPr>
      <dsp:spPr>
        <a:xfrm>
          <a:off x="2442329" y="2975779"/>
          <a:ext cx="1164312" cy="55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607"/>
              </a:lnTo>
              <a:lnTo>
                <a:pt x="1164312" y="377607"/>
              </a:lnTo>
              <a:lnTo>
                <a:pt x="1164312" y="5541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3749-0D77-4593-B3E6-ADD3BC254AC3}">
      <dsp:nvSpPr>
        <dsp:cNvPr id="0" name=""/>
        <dsp:cNvSpPr/>
      </dsp:nvSpPr>
      <dsp:spPr>
        <a:xfrm>
          <a:off x="1278016" y="2975779"/>
          <a:ext cx="1164312" cy="554106"/>
        </a:xfrm>
        <a:custGeom>
          <a:avLst/>
          <a:gdLst/>
          <a:ahLst/>
          <a:cxnLst/>
          <a:rect l="0" t="0" r="0" b="0"/>
          <a:pathLst>
            <a:path>
              <a:moveTo>
                <a:pt x="1164312" y="0"/>
              </a:moveTo>
              <a:lnTo>
                <a:pt x="1164312" y="377607"/>
              </a:lnTo>
              <a:lnTo>
                <a:pt x="0" y="377607"/>
              </a:lnTo>
              <a:lnTo>
                <a:pt x="0" y="5541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DB83F-A9D2-41F6-B4B2-991B0E14FA40}">
      <dsp:nvSpPr>
        <dsp:cNvPr id="0" name=""/>
        <dsp:cNvSpPr/>
      </dsp:nvSpPr>
      <dsp:spPr>
        <a:xfrm>
          <a:off x="2442329" y="1211846"/>
          <a:ext cx="2328624" cy="554106"/>
        </a:xfrm>
        <a:custGeom>
          <a:avLst/>
          <a:gdLst/>
          <a:ahLst/>
          <a:cxnLst/>
          <a:rect l="0" t="0" r="0" b="0"/>
          <a:pathLst>
            <a:path>
              <a:moveTo>
                <a:pt x="2328624" y="0"/>
              </a:moveTo>
              <a:lnTo>
                <a:pt x="2328624" y="377607"/>
              </a:lnTo>
              <a:lnTo>
                <a:pt x="0" y="377607"/>
              </a:lnTo>
              <a:lnTo>
                <a:pt x="0" y="5541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A3842-C8C8-4AFF-A2E6-7289E4889EB1}">
      <dsp:nvSpPr>
        <dsp:cNvPr id="0" name=""/>
        <dsp:cNvSpPr/>
      </dsp:nvSpPr>
      <dsp:spPr>
        <a:xfrm>
          <a:off x="3818334" y="2020"/>
          <a:ext cx="1905238" cy="1209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D8CB-1B68-4A32-AE62-000EB257B0B1}">
      <dsp:nvSpPr>
        <dsp:cNvPr id="0" name=""/>
        <dsp:cNvSpPr/>
      </dsp:nvSpPr>
      <dsp:spPr>
        <a:xfrm>
          <a:off x="4030027" y="203128"/>
          <a:ext cx="1905238" cy="120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rlow" panose="00000500000000000000" pitchFamily="2" charset="0"/>
            </a:rPr>
            <a:t>Streams</a:t>
          </a:r>
          <a:endParaRPr lang="en-US" sz="2000" b="1" kern="1200" dirty="0">
            <a:latin typeface="Barlow" panose="00000500000000000000" pitchFamily="2" charset="0"/>
          </a:endParaRPr>
        </a:p>
      </dsp:txBody>
      <dsp:txXfrm>
        <a:off x="4065462" y="238563"/>
        <a:ext cx="1834368" cy="1138956"/>
      </dsp:txXfrm>
    </dsp:sp>
    <dsp:sp modelId="{7274DE0D-0E7D-4EEC-8E47-FD74B10F8E68}">
      <dsp:nvSpPr>
        <dsp:cNvPr id="0" name=""/>
        <dsp:cNvSpPr/>
      </dsp:nvSpPr>
      <dsp:spPr>
        <a:xfrm>
          <a:off x="1489710" y="1765953"/>
          <a:ext cx="1905238" cy="12098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0E13B-6E3A-45DB-B9B2-E82B4B93461B}">
      <dsp:nvSpPr>
        <dsp:cNvPr id="0" name=""/>
        <dsp:cNvSpPr/>
      </dsp:nvSpPr>
      <dsp:spPr>
        <a:xfrm>
          <a:off x="1701403" y="1967061"/>
          <a:ext cx="1905238" cy="120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rlow" panose="00000500000000000000" pitchFamily="2" charset="0"/>
            </a:rPr>
            <a:t>Byte Streams</a:t>
          </a:r>
          <a:endParaRPr lang="en-US" sz="2000" b="1" kern="1200" dirty="0">
            <a:latin typeface="Barlow" panose="00000500000000000000" pitchFamily="2" charset="0"/>
          </a:endParaRPr>
        </a:p>
      </dsp:txBody>
      <dsp:txXfrm>
        <a:off x="1736838" y="2002496"/>
        <a:ext cx="1834368" cy="1138956"/>
      </dsp:txXfrm>
    </dsp:sp>
    <dsp:sp modelId="{EE6FFBBB-F5BE-4B6A-9B3B-841CB94DEF3F}">
      <dsp:nvSpPr>
        <dsp:cNvPr id="0" name=""/>
        <dsp:cNvSpPr/>
      </dsp:nvSpPr>
      <dsp:spPr>
        <a:xfrm>
          <a:off x="325397" y="3529886"/>
          <a:ext cx="1905238" cy="12098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9708-4260-4BCB-A25A-CE1B011AAC83}">
      <dsp:nvSpPr>
        <dsp:cNvPr id="0" name=""/>
        <dsp:cNvSpPr/>
      </dsp:nvSpPr>
      <dsp:spPr>
        <a:xfrm>
          <a:off x="537090" y="3730994"/>
          <a:ext cx="1905238" cy="120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latin typeface="Barlow" panose="00000500000000000000" pitchFamily="2" charset="0"/>
            </a:rPr>
            <a:t>InputStream</a:t>
          </a:r>
          <a:endParaRPr lang="en-US" sz="2000" b="1" kern="1200" dirty="0">
            <a:latin typeface="Barlow" panose="00000500000000000000" pitchFamily="2" charset="0"/>
          </a:endParaRPr>
        </a:p>
      </dsp:txBody>
      <dsp:txXfrm>
        <a:off x="572525" y="3766429"/>
        <a:ext cx="1834368" cy="1138956"/>
      </dsp:txXfrm>
    </dsp:sp>
    <dsp:sp modelId="{F73CC237-5255-4AE5-8752-888628DC9988}">
      <dsp:nvSpPr>
        <dsp:cNvPr id="0" name=""/>
        <dsp:cNvSpPr/>
      </dsp:nvSpPr>
      <dsp:spPr>
        <a:xfrm>
          <a:off x="2654022" y="3529886"/>
          <a:ext cx="1905238" cy="12098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08106-162D-4D87-80E0-DE39EB2A9566}">
      <dsp:nvSpPr>
        <dsp:cNvPr id="0" name=""/>
        <dsp:cNvSpPr/>
      </dsp:nvSpPr>
      <dsp:spPr>
        <a:xfrm>
          <a:off x="2865715" y="3730994"/>
          <a:ext cx="1905238" cy="120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latin typeface="Barlow" panose="00000500000000000000" pitchFamily="2" charset="0"/>
            </a:rPr>
            <a:t>OutputStream</a:t>
          </a:r>
          <a:endParaRPr lang="en-US" sz="2000" b="1" kern="1200" dirty="0">
            <a:latin typeface="Barlow" panose="00000500000000000000" pitchFamily="2" charset="0"/>
          </a:endParaRPr>
        </a:p>
      </dsp:txBody>
      <dsp:txXfrm>
        <a:off x="2901150" y="3766429"/>
        <a:ext cx="1834368" cy="1138956"/>
      </dsp:txXfrm>
    </dsp:sp>
    <dsp:sp modelId="{2D8BD928-4E01-4C8D-AE75-AC708095448E}">
      <dsp:nvSpPr>
        <dsp:cNvPr id="0" name=""/>
        <dsp:cNvSpPr/>
      </dsp:nvSpPr>
      <dsp:spPr>
        <a:xfrm>
          <a:off x="6146958" y="1765953"/>
          <a:ext cx="1905238" cy="12098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4CF75-0D8B-41E9-9073-F237033D569E}">
      <dsp:nvSpPr>
        <dsp:cNvPr id="0" name=""/>
        <dsp:cNvSpPr/>
      </dsp:nvSpPr>
      <dsp:spPr>
        <a:xfrm>
          <a:off x="6358651" y="1967061"/>
          <a:ext cx="1905238" cy="120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rlow" panose="00000500000000000000" pitchFamily="2" charset="0"/>
            </a:rPr>
            <a:t>Character Streams</a:t>
          </a:r>
          <a:endParaRPr lang="en-US" sz="2000" b="1" kern="1200" dirty="0">
            <a:latin typeface="Barlow" panose="00000500000000000000" pitchFamily="2" charset="0"/>
          </a:endParaRPr>
        </a:p>
      </dsp:txBody>
      <dsp:txXfrm>
        <a:off x="6394086" y="2002496"/>
        <a:ext cx="1834368" cy="1138956"/>
      </dsp:txXfrm>
    </dsp:sp>
    <dsp:sp modelId="{D2AC12E9-56C7-4948-9F2A-BA3544470277}">
      <dsp:nvSpPr>
        <dsp:cNvPr id="0" name=""/>
        <dsp:cNvSpPr/>
      </dsp:nvSpPr>
      <dsp:spPr>
        <a:xfrm>
          <a:off x="4982646" y="3529886"/>
          <a:ext cx="1905238" cy="12098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0259-1E58-47CF-A188-9922FC33BAAE}">
      <dsp:nvSpPr>
        <dsp:cNvPr id="0" name=""/>
        <dsp:cNvSpPr/>
      </dsp:nvSpPr>
      <dsp:spPr>
        <a:xfrm>
          <a:off x="5194339" y="3730994"/>
          <a:ext cx="1905238" cy="120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rlow" panose="00000500000000000000" pitchFamily="2" charset="0"/>
            </a:rPr>
            <a:t>Reader</a:t>
          </a:r>
          <a:endParaRPr lang="en-US" sz="2000" b="1" kern="1200" dirty="0">
            <a:latin typeface="Barlow" panose="00000500000000000000" pitchFamily="2" charset="0"/>
          </a:endParaRPr>
        </a:p>
      </dsp:txBody>
      <dsp:txXfrm>
        <a:off x="5229774" y="3766429"/>
        <a:ext cx="1834368" cy="1138956"/>
      </dsp:txXfrm>
    </dsp:sp>
    <dsp:sp modelId="{098F7EB9-D75A-4E43-863F-2C8133C1E325}">
      <dsp:nvSpPr>
        <dsp:cNvPr id="0" name=""/>
        <dsp:cNvSpPr/>
      </dsp:nvSpPr>
      <dsp:spPr>
        <a:xfrm>
          <a:off x="7311270" y="3529886"/>
          <a:ext cx="1905238" cy="12098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2B03E-A888-40CF-AC85-77FFD2EA51A3}">
      <dsp:nvSpPr>
        <dsp:cNvPr id="0" name=""/>
        <dsp:cNvSpPr/>
      </dsp:nvSpPr>
      <dsp:spPr>
        <a:xfrm>
          <a:off x="7522964" y="3730994"/>
          <a:ext cx="1905238" cy="120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rlow" panose="00000500000000000000" pitchFamily="2" charset="0"/>
            </a:rPr>
            <a:t>Writer</a:t>
          </a:r>
          <a:endParaRPr lang="en-US" sz="2000" b="1" kern="1200" dirty="0">
            <a:latin typeface="Barlow" panose="00000500000000000000" pitchFamily="2" charset="0"/>
          </a:endParaRPr>
        </a:p>
      </dsp:txBody>
      <dsp:txXfrm>
        <a:off x="7558399" y="3766429"/>
        <a:ext cx="1834368" cy="1138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006DB-0634-40C3-A5BB-D64F93092687}">
      <dsp:nvSpPr>
        <dsp:cNvPr id="0" name=""/>
        <dsp:cNvSpPr/>
      </dsp:nvSpPr>
      <dsp:spPr>
        <a:xfrm>
          <a:off x="0" y="5827"/>
          <a:ext cx="9174162" cy="6955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r</a:t>
          </a:r>
          <a:endParaRPr lang="en-US" sz="2900" kern="1200" dirty="0"/>
        </a:p>
      </dsp:txBody>
      <dsp:txXfrm>
        <a:off x="33955" y="39782"/>
        <a:ext cx="9106252" cy="627655"/>
      </dsp:txXfrm>
    </dsp:sp>
    <dsp:sp modelId="{D90D609C-618E-4E5E-91E1-F9FE4704406F}">
      <dsp:nvSpPr>
        <dsp:cNvPr id="0" name=""/>
        <dsp:cNvSpPr/>
      </dsp:nvSpPr>
      <dsp:spPr>
        <a:xfrm>
          <a:off x="0" y="701392"/>
          <a:ext cx="917416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28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Read Mode. </a:t>
          </a:r>
          <a:r>
            <a:rPr lang="en-IN" sz="2300" kern="1200" dirty="0" err="1"/>
            <a:t>IOException</a:t>
          </a:r>
          <a:endParaRPr lang="en-US" sz="2300" kern="1200" dirty="0"/>
        </a:p>
      </dsp:txBody>
      <dsp:txXfrm>
        <a:off x="0" y="701392"/>
        <a:ext cx="9174162" cy="480240"/>
      </dsp:txXfrm>
    </dsp:sp>
    <dsp:sp modelId="{E3909D84-ABD7-4421-A8E3-6506F33C218D}">
      <dsp:nvSpPr>
        <dsp:cNvPr id="0" name=""/>
        <dsp:cNvSpPr/>
      </dsp:nvSpPr>
      <dsp:spPr>
        <a:xfrm>
          <a:off x="0" y="1181632"/>
          <a:ext cx="9174162" cy="695565"/>
        </a:xfrm>
        <a:prstGeom prst="roundRect">
          <a:avLst/>
        </a:prstGeom>
        <a:gradFill rotWithShape="0">
          <a:gsLst>
            <a:gs pos="0">
              <a:schemeClr val="accent4">
                <a:hueOff val="-4631195"/>
                <a:satOff val="18767"/>
                <a:lumOff val="1307"/>
                <a:alphaOff val="0"/>
                <a:satMod val="103000"/>
                <a:lumMod val="118000"/>
              </a:schemeClr>
            </a:gs>
            <a:gs pos="50000">
              <a:schemeClr val="accent4">
                <a:hueOff val="-4631195"/>
                <a:satOff val="18767"/>
                <a:lumOff val="1307"/>
                <a:alphaOff val="0"/>
                <a:satMod val="89000"/>
                <a:lumMod val="91000"/>
              </a:schemeClr>
            </a:gs>
            <a:gs pos="100000">
              <a:schemeClr val="accent4">
                <a:hueOff val="-4631195"/>
                <a:satOff val="18767"/>
                <a:lumOff val="1307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 err="1"/>
            <a:t>rw</a:t>
          </a:r>
          <a:endParaRPr lang="en-US" sz="2900" kern="1200" dirty="0"/>
        </a:p>
      </dsp:txBody>
      <dsp:txXfrm>
        <a:off x="33955" y="1215587"/>
        <a:ext cx="9106252" cy="627655"/>
      </dsp:txXfrm>
    </dsp:sp>
    <dsp:sp modelId="{F0E649CD-E4EC-4BD2-9A8F-ADCAF7B2FE8C}">
      <dsp:nvSpPr>
        <dsp:cNvPr id="0" name=""/>
        <dsp:cNvSpPr/>
      </dsp:nvSpPr>
      <dsp:spPr>
        <a:xfrm>
          <a:off x="0" y="1877197"/>
          <a:ext cx="917416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28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Read and Write Mode</a:t>
          </a:r>
          <a:endParaRPr lang="en-US" sz="2300" kern="1200" dirty="0"/>
        </a:p>
      </dsp:txBody>
      <dsp:txXfrm>
        <a:off x="0" y="1877197"/>
        <a:ext cx="9174162" cy="480240"/>
      </dsp:txXfrm>
    </dsp:sp>
    <dsp:sp modelId="{C9082247-B179-4784-9DE0-067704F4CD10}">
      <dsp:nvSpPr>
        <dsp:cNvPr id="0" name=""/>
        <dsp:cNvSpPr/>
      </dsp:nvSpPr>
      <dsp:spPr>
        <a:xfrm>
          <a:off x="0" y="2357437"/>
          <a:ext cx="9174162" cy="695565"/>
        </a:xfrm>
        <a:prstGeom prst="roundRect">
          <a:avLst/>
        </a:prstGeom>
        <a:gradFill rotWithShape="0">
          <a:gsLst>
            <a:gs pos="0">
              <a:schemeClr val="accent4">
                <a:hueOff val="-9262390"/>
                <a:satOff val="37533"/>
                <a:lumOff val="2613"/>
                <a:alphaOff val="0"/>
                <a:satMod val="103000"/>
                <a:lumMod val="118000"/>
              </a:schemeClr>
            </a:gs>
            <a:gs pos="50000">
              <a:schemeClr val="accent4">
                <a:hueOff val="-9262390"/>
                <a:satOff val="37533"/>
                <a:lumOff val="2613"/>
                <a:alphaOff val="0"/>
                <a:satMod val="89000"/>
                <a:lumMod val="91000"/>
              </a:schemeClr>
            </a:gs>
            <a:gs pos="100000">
              <a:schemeClr val="accent4">
                <a:hueOff val="-9262390"/>
                <a:satOff val="37533"/>
                <a:lumOff val="2613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 err="1"/>
            <a:t>rwd</a:t>
          </a:r>
          <a:endParaRPr lang="en-US" sz="2900" kern="1200" dirty="0"/>
        </a:p>
      </dsp:txBody>
      <dsp:txXfrm>
        <a:off x="33955" y="2391392"/>
        <a:ext cx="9106252" cy="627655"/>
      </dsp:txXfrm>
    </dsp:sp>
    <dsp:sp modelId="{C7E6A403-F9EE-4974-AC87-0A6A2D8BD1DB}">
      <dsp:nvSpPr>
        <dsp:cNvPr id="0" name=""/>
        <dsp:cNvSpPr/>
      </dsp:nvSpPr>
      <dsp:spPr>
        <a:xfrm>
          <a:off x="0" y="3053002"/>
          <a:ext cx="917416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28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Read Write – Synchronous (Data)</a:t>
          </a:r>
          <a:endParaRPr lang="en-US" sz="2300" kern="1200" dirty="0"/>
        </a:p>
      </dsp:txBody>
      <dsp:txXfrm>
        <a:off x="0" y="3053002"/>
        <a:ext cx="9174162" cy="480240"/>
      </dsp:txXfrm>
    </dsp:sp>
    <dsp:sp modelId="{2B231B18-CFC8-4407-BBCF-C2DA0B776C50}">
      <dsp:nvSpPr>
        <dsp:cNvPr id="0" name=""/>
        <dsp:cNvSpPr/>
      </dsp:nvSpPr>
      <dsp:spPr>
        <a:xfrm>
          <a:off x="0" y="3533242"/>
          <a:ext cx="9174162" cy="695565"/>
        </a:xfrm>
        <a:prstGeom prst="roundRect">
          <a:avLst/>
        </a:prstGeom>
        <a:gradFill rotWithShape="0">
          <a:gsLst>
            <a:gs pos="0">
              <a:schemeClr val="accent4">
                <a:hueOff val="-13893585"/>
                <a:satOff val="56300"/>
                <a:lumOff val="3920"/>
                <a:alphaOff val="0"/>
                <a:satMod val="103000"/>
                <a:lumMod val="118000"/>
              </a:schemeClr>
            </a:gs>
            <a:gs pos="50000">
              <a:schemeClr val="accent4">
                <a:hueOff val="-13893585"/>
                <a:satOff val="56300"/>
                <a:lumOff val="3920"/>
                <a:alphaOff val="0"/>
                <a:satMod val="89000"/>
                <a:lumMod val="91000"/>
              </a:schemeClr>
            </a:gs>
            <a:gs pos="100000">
              <a:schemeClr val="accent4">
                <a:hueOff val="-13893585"/>
                <a:satOff val="56300"/>
                <a:lumOff val="392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 err="1"/>
            <a:t>rws</a:t>
          </a:r>
          <a:endParaRPr lang="en-US" sz="2900" kern="1200" dirty="0"/>
        </a:p>
      </dsp:txBody>
      <dsp:txXfrm>
        <a:off x="33955" y="3567197"/>
        <a:ext cx="9106252" cy="627655"/>
      </dsp:txXfrm>
    </dsp:sp>
    <dsp:sp modelId="{8C509AEA-119E-466C-9CB9-D6791B665C89}">
      <dsp:nvSpPr>
        <dsp:cNvPr id="0" name=""/>
        <dsp:cNvSpPr/>
      </dsp:nvSpPr>
      <dsp:spPr>
        <a:xfrm>
          <a:off x="0" y="4228807"/>
          <a:ext cx="917416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28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Read Write – Synchronous (Data + Meta Data)</a:t>
          </a:r>
          <a:endParaRPr lang="en-US" sz="2300" kern="1200" dirty="0"/>
        </a:p>
      </dsp:txBody>
      <dsp:txXfrm>
        <a:off x="0" y="4228807"/>
        <a:ext cx="9174162" cy="480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B4B8B-8014-4978-BAAC-8487EAAF9857}">
      <dsp:nvSpPr>
        <dsp:cNvPr id="0" name=""/>
        <dsp:cNvSpPr/>
      </dsp:nvSpPr>
      <dsp:spPr>
        <a:xfrm>
          <a:off x="47" y="29429"/>
          <a:ext cx="4571806" cy="1123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Reader</a:t>
          </a:r>
          <a:endParaRPr lang="en-US" sz="3900" kern="1200" dirty="0"/>
        </a:p>
      </dsp:txBody>
      <dsp:txXfrm>
        <a:off x="47" y="29429"/>
        <a:ext cx="4571806" cy="1123200"/>
      </dsp:txXfrm>
    </dsp:sp>
    <dsp:sp modelId="{59B4314B-B294-436C-AAE2-6E829BEE09A7}">
      <dsp:nvSpPr>
        <dsp:cNvPr id="0" name=""/>
        <dsp:cNvSpPr/>
      </dsp:nvSpPr>
      <dsp:spPr>
        <a:xfrm>
          <a:off x="47" y="1152630"/>
          <a:ext cx="4571806" cy="35328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Abstract Class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Streaming Character Input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 err="1"/>
            <a:t>IOException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 err="1"/>
            <a:t>FileReader</a:t>
          </a:r>
          <a:endParaRPr lang="en-US" sz="3900" kern="1200" dirty="0"/>
        </a:p>
      </dsp:txBody>
      <dsp:txXfrm>
        <a:off x="47" y="1152630"/>
        <a:ext cx="4571806" cy="3532815"/>
      </dsp:txXfrm>
    </dsp:sp>
    <dsp:sp modelId="{1AFED3EB-60F8-4285-B258-56076360A1DD}">
      <dsp:nvSpPr>
        <dsp:cNvPr id="0" name=""/>
        <dsp:cNvSpPr/>
      </dsp:nvSpPr>
      <dsp:spPr>
        <a:xfrm>
          <a:off x="5211907" y="29429"/>
          <a:ext cx="4571806" cy="1123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Writer</a:t>
          </a:r>
          <a:endParaRPr lang="en-US" sz="3900" kern="1200" dirty="0"/>
        </a:p>
      </dsp:txBody>
      <dsp:txXfrm>
        <a:off x="5211907" y="29429"/>
        <a:ext cx="4571806" cy="1123200"/>
      </dsp:txXfrm>
    </dsp:sp>
    <dsp:sp modelId="{21316517-2FEC-46A2-A264-C4E2CE464573}">
      <dsp:nvSpPr>
        <dsp:cNvPr id="0" name=""/>
        <dsp:cNvSpPr/>
      </dsp:nvSpPr>
      <dsp:spPr>
        <a:xfrm>
          <a:off x="5211907" y="1152630"/>
          <a:ext cx="4571806" cy="35328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Abstract Class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Streaming Character Output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 err="1"/>
            <a:t>IOException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 err="1"/>
            <a:t>FileWriter</a:t>
          </a:r>
          <a:endParaRPr lang="en-US" sz="3900" kern="1200" dirty="0"/>
        </a:p>
      </dsp:txBody>
      <dsp:txXfrm>
        <a:off x="5211907" y="1152630"/>
        <a:ext cx="4571806" cy="353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26" name="Picture 2" descr="Intro to File I/O">
            <a:extLst>
              <a:ext uri="{FF2B5EF4-FFF2-40B4-BE49-F238E27FC236}">
                <a16:creationId xmlns:a16="http://schemas.microsoft.com/office/drawing/2014/main" id="{62BE6CB3-BD4F-4D56-AA48-0ABE88664F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41" y="832513"/>
            <a:ext cx="873391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E91F6-9279-4E00-84CD-105FE647E66C}" type="datetime1">
              <a:rPr lang="en-US" smtClean="0"/>
              <a:t>20/10/2020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62E3-4FCE-4F2D-BCC5-7F410FA1A670}" type="datetime1">
              <a:rPr lang="en-US" smtClean="0"/>
              <a:t>20/10/2020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4FD1-832A-4980-8282-650CF61BDE17}" type="datetime1">
              <a:rPr lang="en-US" smtClean="0"/>
              <a:t>20/10/2020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E0D-0D89-4C17-AC50-5AEFE8C641F6}" type="datetime1">
              <a:rPr lang="en-US" smtClean="0"/>
              <a:t>20/10/2020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10317480" cy="1073641"/>
          </a:xfrm>
        </p:spPr>
        <p:txBody>
          <a:bodyPr>
            <a:normAutofit/>
          </a:bodyPr>
          <a:lstStyle>
            <a:lvl1pPr>
              <a:defRPr sz="5400"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6400"/>
            <a:ext cx="10317480" cy="4714240"/>
          </a:xfrm>
        </p:spPr>
        <p:txBody>
          <a:bodyPr>
            <a:normAutofit/>
          </a:bodyPr>
          <a:lstStyle>
            <a:lvl1pPr marL="341313" indent="-296863" algn="just">
              <a:defRPr sz="4800">
                <a:solidFill>
                  <a:srgbClr val="002060"/>
                </a:solidFill>
              </a:defRPr>
            </a:lvl1pPr>
            <a:lvl2pPr marL="736600" indent="-371475" algn="just">
              <a:buFont typeface="Courier New" panose="02070309020205020404" pitchFamily="49" charset="0"/>
              <a:buChar char="o"/>
              <a:defRPr sz="4400">
                <a:solidFill>
                  <a:srgbClr val="002060"/>
                </a:solidFill>
              </a:defRPr>
            </a:lvl2pPr>
            <a:lvl3pPr algn="just">
              <a:defRPr sz="4000">
                <a:solidFill>
                  <a:srgbClr val="002060"/>
                </a:solidFill>
              </a:defRPr>
            </a:lvl3pPr>
            <a:lvl4pPr algn="just">
              <a:defRPr sz="3600">
                <a:solidFill>
                  <a:srgbClr val="002060"/>
                </a:solidFill>
              </a:defRPr>
            </a:lvl4pPr>
            <a:lvl5pPr algn="just">
              <a:defRPr sz="3600">
                <a:solidFill>
                  <a:srgbClr val="00206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3A03-26AE-452D-990D-778032DA4D1A}" type="datetime1">
              <a:rPr lang="en-US" smtClean="0"/>
              <a:t>20/10/2020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95F5064-4BCC-4C1A-AC05-88534916FB3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20472" y="467360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60E-6004-4300-84D9-B7636FF97F2D}" type="datetime1">
              <a:rPr lang="en-US" smtClean="0"/>
              <a:t>20/10/2020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5A0BEB-63FE-4227-B88F-E4DA21FB91C3}" type="datetime1">
              <a:rPr lang="en-US" smtClean="0"/>
              <a:t>20/10/2020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5C8-F6D0-458A-994F-A2E1903155F0}" type="datetime1">
              <a:rPr lang="en-US" smtClean="0"/>
              <a:t>20/10/2020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38B4-2219-4669-A145-FFD19BAC0375}" type="datetime1">
              <a:rPr lang="en-US" smtClean="0"/>
              <a:t>20/10/2020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B622-0103-461C-802D-AA509466936F}" type="datetime1">
              <a:rPr lang="en-US" smtClean="0"/>
              <a:t>20/10/2020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EAA217-87EF-469E-84FC-B00BE0A4B22C}" type="datetime1">
              <a:rPr lang="en-US" smtClean="0"/>
              <a:t>20/10/2020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8F16-2105-4EB9-A720-A756B7EE0EA1}" type="datetime1">
              <a:rPr lang="en-US" smtClean="0"/>
              <a:t>20/10/2020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00858F8F-3765-42B2-BE71-9931E2313F92}" type="datetime1">
              <a:rPr lang="en-US" smtClean="0"/>
              <a:t>20/10/2020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0vFD19lBPGmO79GHPsuCMlMDrp8cGA0O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V_ZZKlshnfG-tFqS4unKQvUfnBcqof5v/view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19Q3sdPxCFcCZqkh3aBLap48siYUwMrU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ns6WHMSUKdSApoT0g3kIuUHTfJF8dkO-/view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lezSXwE3mtCktwScoYPG7aKuax8l2opo/view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ECnyXV8bggbZtIw2xqGS3JX5F4HBUg8f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nJiLWoJu10IxQKzcNGylncItdSJTNJBj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VbJV5PCet9hfqvVn7QbidqKVl5lM_eqw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OMnX-ufpbwF0c31r_0DPUv5TFToH7HuD/view?usp=shari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fwN67TAw_32G4ev0DaCy9Kc6zatyRPTH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jrFxDkaHufhj_jKozIcKEVWxGoSMDmK2/vi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TA-rLymWIpKgh8h7AquqTXYiPFTQUQvC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SYRtDjV_VuVtcCer7SMvb22XhgL5evmq/view?usp=shar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Lzy6ygNymYTwyG82byRh9JyqLVQ8I_dT/view?usp=shar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Eo2gu2m-CGoMSdaganUbKeOeYJ4FLsUP/view?usp=shar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2bl9HSKZHKoaJ8PtecBkahzl4YFIFNOE/view?usp=shar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aG1gkxAUmRxazRQSwhyjoK39i0i5z4sX/view?usp=sha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916twUme53l28OfiYUAgny-grm3RC_C-/view?usp=shar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vdy79cu_SMmKASEO-olAhhF6Hz2uzKI2/view?usp=sharin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hyperlink" Target="https://drive.google.com/file/d/1qnBqZRTMPFT_dgGa0QvV2fzdQFNlQRk6/view?usp=sharing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hyperlink" Target="https://drive.google.com/file/d/1AkcN63rEb3f_pZW4h45yWfXvQLGG1IeF/view?usp=sharing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SITA1301</a:t>
            </a:r>
            <a:r>
              <a:rPr lang="en-US" dirty="0"/>
              <a:t> – Programming in Java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Dr S Murugan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E52F4-C23F-403F-AE9E-BF2648309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533400" y="5264814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FDE1-6F57-4522-91EB-BA5D0B64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Abstract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329B-86FA-4EE5-A9B9-35AB19B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byte</a:t>
            </a:r>
            <a:r>
              <a:rPr lang="en-US" dirty="0"/>
              <a:t> </a:t>
            </a:r>
            <a:r>
              <a:rPr lang="en-US" dirty="0" err="1"/>
              <a:t>byteValue</a:t>
            </a:r>
            <a:r>
              <a:rPr lang="en-US" dirty="0"/>
              <a:t>( )</a:t>
            </a:r>
          </a:p>
          <a:p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/>
              <a:t>doubleValue</a:t>
            </a:r>
            <a:r>
              <a:rPr lang="en-US" dirty="0"/>
              <a:t>( )</a:t>
            </a:r>
          </a:p>
          <a:p>
            <a:r>
              <a:rPr lang="en-US" dirty="0">
                <a:solidFill>
                  <a:srgbClr val="C0000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err="1"/>
              <a:t>floatValue</a:t>
            </a:r>
            <a:r>
              <a:rPr lang="en-US" dirty="0"/>
              <a:t>( )</a:t>
            </a:r>
          </a:p>
          <a:p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intValue</a:t>
            </a:r>
            <a:r>
              <a:rPr lang="en-US" dirty="0"/>
              <a:t>( )</a:t>
            </a:r>
          </a:p>
          <a:p>
            <a:r>
              <a:rPr lang="en-US" dirty="0">
                <a:solidFill>
                  <a:srgbClr val="C0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longValue</a:t>
            </a:r>
            <a:r>
              <a:rPr lang="en-US" dirty="0"/>
              <a:t>( )</a:t>
            </a:r>
          </a:p>
          <a:p>
            <a:r>
              <a:rPr lang="en-US" dirty="0">
                <a:solidFill>
                  <a:srgbClr val="C00000"/>
                </a:solidFill>
              </a:rPr>
              <a:t>short</a:t>
            </a:r>
            <a:r>
              <a:rPr lang="en-US" dirty="0"/>
              <a:t> </a:t>
            </a:r>
            <a:r>
              <a:rPr lang="en-US" dirty="0" err="1"/>
              <a:t>shortValue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F983-BC47-4EFB-87EE-0D15DED8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7898-879F-4D2A-9FA6-FF25DC73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Concrete Sub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8C8C-2412-4332-98B6-A50BE140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Float 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FE0F-9C19-4363-BF93-C047D544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5862-8472-41FF-8896-FEDC2028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F91E-9871-465C-B09C-D8853B8F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Float(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num)</a:t>
            </a:r>
          </a:p>
          <a:p>
            <a:pPr lvl="1"/>
            <a:r>
              <a:rPr lang="en-US" dirty="0"/>
              <a:t>Float(</a:t>
            </a:r>
            <a:r>
              <a:rPr lang="en-US" dirty="0">
                <a:solidFill>
                  <a:srgbClr val="C00000"/>
                </a:solidFill>
              </a:rPr>
              <a:t>float</a:t>
            </a:r>
            <a:r>
              <a:rPr lang="en-US" dirty="0"/>
              <a:t> num)</a:t>
            </a:r>
          </a:p>
          <a:p>
            <a:pPr lvl="1"/>
            <a:r>
              <a:rPr lang="en-US" dirty="0"/>
              <a:t>Float(</a:t>
            </a:r>
            <a:r>
              <a:rPr lang="en-US" dirty="0">
                <a:solidFill>
                  <a:srgbClr val="C00000"/>
                </a:solidFill>
              </a:rPr>
              <a:t>String</a:t>
            </a:r>
            <a:r>
              <a:rPr lang="en-US" dirty="0"/>
              <a:t> str)</a:t>
            </a:r>
          </a:p>
          <a:p>
            <a:pPr marL="365760" lvl="1" indent="0">
              <a:buNone/>
            </a:pPr>
            <a:r>
              <a:rPr lang="en-US" dirty="0"/>
              <a:t>	throws </a:t>
            </a:r>
            <a:r>
              <a:rPr lang="en-US" dirty="0" err="1">
                <a:solidFill>
                  <a:schemeClr val="bg1"/>
                </a:solidFill>
                <a:highlight>
                  <a:srgbClr val="000080"/>
                </a:highlight>
              </a:rPr>
              <a:t>NumberFormatException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8B52-7DCD-4505-BA00-65E4F600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7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8B2-B3CA-4A50-BD51-3F81E93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11DC-E4DF-45A2-B503-264E93F6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</a:t>
            </a:r>
          </a:p>
          <a:p>
            <a:pPr lvl="1"/>
            <a:r>
              <a:rPr lang="en-US" dirty="0"/>
              <a:t>Double(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num)</a:t>
            </a:r>
          </a:p>
          <a:p>
            <a:pPr lvl="1"/>
            <a:r>
              <a:rPr lang="en-US" dirty="0"/>
              <a:t>Double(</a:t>
            </a:r>
            <a:r>
              <a:rPr lang="en-US" dirty="0">
                <a:solidFill>
                  <a:srgbClr val="C00000"/>
                </a:solidFill>
              </a:rPr>
              <a:t>String</a:t>
            </a:r>
            <a:r>
              <a:rPr lang="en-US" dirty="0"/>
              <a:t> str)</a:t>
            </a:r>
          </a:p>
          <a:p>
            <a:pPr marL="365125" lvl="1" indent="0">
              <a:buNone/>
            </a:pPr>
            <a:r>
              <a:rPr lang="en-US" dirty="0"/>
              <a:t>	throws </a:t>
            </a:r>
            <a:r>
              <a:rPr lang="en-US" dirty="0" err="1">
                <a:solidFill>
                  <a:schemeClr val="bg1"/>
                </a:solidFill>
                <a:highlight>
                  <a:srgbClr val="000080"/>
                </a:highlight>
              </a:rPr>
              <a:t>NumberFormatException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B51FE-6CDE-4648-8DA7-847AAF8C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5827377-F186-4AD0-AC94-AA4357FA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51985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EC4C-C7BF-4104-B231-F9A6D08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isInfinite</a:t>
            </a:r>
            <a:r>
              <a:rPr lang="en-IN" dirty="0"/>
              <a:t> and </a:t>
            </a:r>
            <a:r>
              <a:rPr lang="en-IN" dirty="0" err="1"/>
              <a:t>isNaN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3AD5-4DC8-4D58-A449-732FBE5B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50"/>
                </a:solidFill>
              </a:rPr>
              <a:t>isInfinite</a:t>
            </a:r>
            <a:r>
              <a:rPr lang="en-IN" dirty="0">
                <a:solidFill>
                  <a:srgbClr val="00B050"/>
                </a:solidFill>
              </a:rPr>
              <a:t>()</a:t>
            </a:r>
            <a:r>
              <a:rPr lang="en-IN" dirty="0"/>
              <a:t>: True if the value being tested is infinitely large or small in magnitude.</a:t>
            </a:r>
          </a:p>
          <a:p>
            <a:r>
              <a:rPr lang="en-IN" dirty="0" err="1">
                <a:solidFill>
                  <a:srgbClr val="00B050"/>
                </a:solidFill>
              </a:rPr>
              <a:t>isNaN</a:t>
            </a:r>
            <a:r>
              <a:rPr lang="en-IN" dirty="0">
                <a:solidFill>
                  <a:srgbClr val="00B050"/>
                </a:solidFill>
              </a:rPr>
              <a:t>()</a:t>
            </a:r>
            <a:r>
              <a:rPr lang="en-IN" dirty="0"/>
              <a:t>: Returns true if the value tested is not a number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C4723-0A4C-4D91-93B0-B5433E5E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8BD66150-B3F2-4C81-B709-74011953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51985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6219-3839-4F6B-9798-C2E30920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Byte, Short, Integer and Long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F3ED-E538-452D-895C-93AEFBCD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Byte(</a:t>
            </a:r>
            <a:r>
              <a:rPr lang="en-US" dirty="0">
                <a:solidFill>
                  <a:srgbClr val="00B050"/>
                </a:solidFill>
              </a:rPr>
              <a:t>byte</a:t>
            </a:r>
            <a:r>
              <a:rPr lang="en-US" dirty="0"/>
              <a:t> num)</a:t>
            </a:r>
          </a:p>
          <a:p>
            <a:r>
              <a:rPr lang="en-US" dirty="0"/>
              <a:t>Byte(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str) throws </a:t>
            </a:r>
            <a:r>
              <a:rPr lang="en-US" dirty="0" err="1">
                <a:solidFill>
                  <a:schemeClr val="bg1"/>
                </a:solidFill>
                <a:highlight>
                  <a:srgbClr val="000080"/>
                </a:highlight>
              </a:rPr>
              <a:t>NumberFormatException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r>
              <a:rPr lang="en-US" dirty="0">
                <a:solidFill>
                  <a:srgbClr val="C00000"/>
                </a:solidFill>
              </a:rPr>
              <a:t>Short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short</a:t>
            </a:r>
            <a:r>
              <a:rPr lang="en-US" dirty="0"/>
              <a:t> num)</a:t>
            </a:r>
          </a:p>
          <a:p>
            <a:r>
              <a:rPr lang="en-US" dirty="0">
                <a:solidFill>
                  <a:srgbClr val="C00000"/>
                </a:solidFill>
              </a:rPr>
              <a:t>Short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str) throws </a:t>
            </a:r>
            <a:r>
              <a:rPr lang="en-US" sz="4800" dirty="0" err="1">
                <a:solidFill>
                  <a:schemeClr val="bg1"/>
                </a:solidFill>
                <a:highlight>
                  <a:srgbClr val="000080"/>
                </a:highlight>
              </a:rPr>
              <a:t>NumberFormatException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 num)</a:t>
            </a:r>
          </a:p>
          <a:p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str) throws </a:t>
            </a:r>
            <a:r>
              <a:rPr lang="en-US" sz="4800" dirty="0" err="1">
                <a:solidFill>
                  <a:schemeClr val="bg1"/>
                </a:solidFill>
                <a:highlight>
                  <a:srgbClr val="000080"/>
                </a:highlight>
              </a:rPr>
              <a:t>NumberFormatException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Long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long</a:t>
            </a:r>
            <a:r>
              <a:rPr lang="en-US" dirty="0"/>
              <a:t> num)</a:t>
            </a:r>
          </a:p>
          <a:p>
            <a:r>
              <a:rPr lang="en-US" dirty="0">
                <a:solidFill>
                  <a:srgbClr val="7030A0"/>
                </a:solidFill>
              </a:rPr>
              <a:t>Long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str) throws </a:t>
            </a:r>
            <a:r>
              <a:rPr lang="en-US" sz="4800" dirty="0" err="1">
                <a:solidFill>
                  <a:schemeClr val="bg1"/>
                </a:solidFill>
                <a:highlight>
                  <a:srgbClr val="000080"/>
                </a:highlight>
              </a:rPr>
              <a:t>NumberFormatException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66B7-019D-4836-9650-F42F172C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6E052EA-FABF-40D5-8100-9F5F9AA1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51985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2CE2-D2C0-4786-A5CE-EDF2F1FD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B71E-599F-458B-B872-99322DA5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Character is a simple wrapper around a char</a:t>
            </a:r>
          </a:p>
          <a:p>
            <a:r>
              <a:rPr lang="en-US" dirty="0"/>
              <a:t>Character(char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ch</a:t>
            </a:r>
            <a:r>
              <a:rPr lang="en-US" dirty="0"/>
              <a:t> specifies the character that will be wrapped by the Character object being created.</a:t>
            </a:r>
          </a:p>
          <a:p>
            <a:r>
              <a:rPr lang="en-US" dirty="0"/>
              <a:t>To obtain the char value contained in a Character object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charValue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FB54-2826-4336-9611-7A071325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67418A6-A73D-4DBE-BB11-A98E230A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51985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014-5783-4705-84C0-1AC6F5E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47AF-1EBF-4752-B2EB-7CA60B2B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boolValue</a:t>
            </a:r>
            <a:r>
              <a:rPr lang="en-US" dirty="0"/>
              <a:t>)</a:t>
            </a:r>
          </a:p>
          <a:p>
            <a:r>
              <a:rPr lang="en-US" dirty="0"/>
              <a:t>Boolean(String </a:t>
            </a:r>
            <a:r>
              <a:rPr lang="en-US" dirty="0" err="1"/>
              <a:t>boolString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8AAB-C4C1-4704-8C95-1D1BEE46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5286-8D06-4359-8A9E-6D07ADCF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0759-C60E-433C-A292-8D477493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to execute other heavy weight processes on the multitasking operating system.</a:t>
            </a:r>
          </a:p>
          <a:p>
            <a:r>
              <a:rPr lang="en-US" dirty="0"/>
              <a:t>exec()</a:t>
            </a:r>
          </a:p>
          <a:p>
            <a:r>
              <a:rPr lang="en-US" dirty="0"/>
              <a:t>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19172-6D93-4209-A19C-5CCF9E55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62FA982-B5BB-4B60-A59C-D8122A85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51985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9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BC5-9A26-46C5-8B64-B3AFBA2D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A91B-9940-42D9-AFE8-365D4EF7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Collection of static methods and variables</a:t>
            </a:r>
          </a:p>
          <a:p>
            <a:r>
              <a:rPr lang="en-IN" dirty="0"/>
              <a:t>Standard </a:t>
            </a:r>
          </a:p>
          <a:p>
            <a:pPr lvl="1"/>
            <a:r>
              <a:rPr lang="en-IN" dirty="0"/>
              <a:t>Input 	– System.in</a:t>
            </a:r>
          </a:p>
          <a:p>
            <a:pPr lvl="1"/>
            <a:r>
              <a:rPr lang="en-IN" dirty="0"/>
              <a:t>Output 	– </a:t>
            </a:r>
            <a:r>
              <a:rPr lang="en-IN" dirty="0" err="1"/>
              <a:t>System.out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Error 	– </a:t>
            </a:r>
            <a:r>
              <a:rPr lang="en-IN" dirty="0" err="1"/>
              <a:t>System.err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A913-4D7F-4563-B9F5-7F12916D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116174C-B0D4-4A8A-8577-45AE7657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4276180"/>
            <a:ext cx="817638" cy="870784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30C7A069-1A13-41BD-9A8B-B496067B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282363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Language and Input/Output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797B-D831-49AC-BB49-94007E80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8-965E-4E21-B626-ABCC3188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8766-D367-44FB-B022-789D5140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clone() method generates a duplicate copy of the object on which it is called</a:t>
            </a:r>
          </a:p>
          <a:p>
            <a:r>
              <a:rPr lang="en-US" dirty="0"/>
              <a:t>The classes that implement the Cloneable interface can be cloned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D6BC0-CCD2-4216-B623-9CEEB202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30D2-83FF-4293-8292-6B6F3CB8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 Type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38BE28-873A-4F3D-899C-1337DE2B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545064"/>
              </p:ext>
            </p:extLst>
          </p:nvPr>
        </p:nvGraphicFramePr>
        <p:xfrm>
          <a:off x="1341438" y="1676400"/>
          <a:ext cx="10317162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05281-3071-466B-A15C-B9C153B3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286FA-32A1-407C-9D14-7F8B15ADA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4323715"/>
            <a:ext cx="141922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D9411-A921-4D66-AEBB-088F50AF0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4257040"/>
            <a:ext cx="1400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D401-D8BC-4C63-B453-33A5253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6AC3-A181-4F22-90F0-6BFD16B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Defines no members</a:t>
            </a:r>
          </a:p>
          <a:p>
            <a:r>
              <a:rPr lang="en-IN" dirty="0"/>
              <a:t>Class allows bitwise copy of an object</a:t>
            </a:r>
          </a:p>
          <a:p>
            <a:r>
              <a:rPr lang="en-US" dirty="0" err="1"/>
              <a:t>CloneNotSupportedException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C2EC-7D27-4C4D-B025-F5ACEBDF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EDDC9FAF-6274-435B-8F37-4B75DF3C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4331598"/>
            <a:ext cx="817638" cy="870784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8B9605EA-ABA7-4230-A219-16A082EE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162" y="5362145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75EDB-71A2-4E08-A149-2CEE0210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Output Package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3D44BA-E482-4782-BD77-5F3677312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 java.io.*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1E51-00A3-4F45-9ADF-D7D441DF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9AAEE6-0EE1-4F2F-93C5-10276BB9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D499-D5B3-4157-B806-F3F77734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from the input source</a:t>
            </a:r>
          </a:p>
          <a:p>
            <a:r>
              <a:rPr lang="en-IN" dirty="0"/>
              <a:t>Results to output destination</a:t>
            </a:r>
          </a:p>
          <a:p>
            <a:r>
              <a:rPr lang="en-IN" dirty="0"/>
              <a:t>Source or Destination</a:t>
            </a:r>
          </a:p>
          <a:p>
            <a:pPr lvl="1"/>
            <a:r>
              <a:rPr lang="en-IN" sz="4000" dirty="0"/>
              <a:t>Network Connection</a:t>
            </a:r>
          </a:p>
          <a:p>
            <a:pPr lvl="1"/>
            <a:r>
              <a:rPr lang="en-IN" sz="4000" dirty="0"/>
              <a:t>Memory Buffer</a:t>
            </a:r>
          </a:p>
          <a:p>
            <a:pPr lvl="1"/>
            <a:r>
              <a:rPr lang="en-IN" sz="4000" dirty="0"/>
              <a:t>Disk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D5E46-D460-4FFA-9679-64683BC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1F0E-5C49-4302-877E-67A3601F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/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548-920B-4F4D-ACDF-DC0A421D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All devices are handled by the same abstraction: the </a:t>
            </a:r>
            <a:r>
              <a:rPr lang="en-IN" dirty="0">
                <a:solidFill>
                  <a:schemeClr val="bg1"/>
                </a:solidFill>
                <a:highlight>
                  <a:srgbClr val="800000"/>
                </a:highlight>
              </a:rPr>
              <a:t>stream</a:t>
            </a:r>
          </a:p>
          <a:p>
            <a:r>
              <a:rPr lang="en-IN" dirty="0"/>
              <a:t>I/O Stream</a:t>
            </a:r>
          </a:p>
          <a:p>
            <a:pPr lvl="1"/>
            <a:r>
              <a:rPr lang="en-IN" sz="4300" dirty="0"/>
              <a:t>logical entity</a:t>
            </a:r>
          </a:p>
          <a:p>
            <a:pPr lvl="1"/>
            <a:r>
              <a:rPr lang="en-IN" sz="4300" dirty="0"/>
              <a:t>either produces or consumes information</a:t>
            </a:r>
          </a:p>
          <a:p>
            <a:pPr lvl="1"/>
            <a:r>
              <a:rPr lang="en-IN" sz="4300" dirty="0"/>
              <a:t>linked to a physical device by the java I/O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8796-4CF0-4BFB-BDFE-3D223E7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502-31D0-40F5-BD38-4E4BE222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I/O Classes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F7CC-13D6-43C8-82EE-35506CA0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38CA4A-DFB3-4A86-B0DC-E29534FB3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89836"/>
              </p:ext>
            </p:extLst>
          </p:nvPr>
        </p:nvGraphicFramePr>
        <p:xfrm>
          <a:off x="533400" y="1676400"/>
          <a:ext cx="11430000" cy="4190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3145017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180415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345516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62336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64499721"/>
                    </a:ext>
                  </a:extLst>
                </a:gridCol>
              </a:tblGrid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BufferedInputStream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DataOutputStream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FilterReader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ObjectStreamField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PushbackReader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7503176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BufferedOutputStream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FilterWriter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OutputStream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RandomAccessFile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718862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BufferedReader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FileDescriptor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OutputStreamWriter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Reader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092605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BufferedWriter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FileInputStream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InputStreamReader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PipedInputStream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SequenceInputStream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174402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ByteArrayInputStream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FileOutputStream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LineNumberReader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PipedOutputStream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SerializablePermission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08740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ByteArrayOutputStream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FilePermission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ObjectInputStream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PipedReader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StreamTokenizer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992924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CharArrayReader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FileReader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ObjectInputStream.GetField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PipedWriter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228500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CharArrayWriter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FileWriter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ObjectOutputStream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PrintStream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StringWriter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613889"/>
                  </a:ext>
                </a:extLst>
              </a:tr>
              <a:tr h="48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Console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FilterInputStream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ObjectOutputStream.PutField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PrintWriter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94862"/>
                  </a:ext>
                </a:extLst>
              </a:tr>
              <a:tr h="411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DataInputStream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FilterOutputStream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ObjectStreamClass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PushbackInputStream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4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C37-6F5C-4890-9E8F-A332F4B4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I/O Interfaces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409877-05F7-4D4B-A2D1-BE390825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398225"/>
              </p:ext>
            </p:extLst>
          </p:nvPr>
        </p:nvGraphicFramePr>
        <p:xfrm>
          <a:off x="1341438" y="1676400"/>
          <a:ext cx="1031716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9054">
                  <a:extLst>
                    <a:ext uri="{9D8B030D-6E8A-4147-A177-3AD203B41FA5}">
                      <a16:colId xmlns:a16="http://schemas.microsoft.com/office/drawing/2014/main" val="2610014348"/>
                    </a:ext>
                  </a:extLst>
                </a:gridCol>
                <a:gridCol w="3439054">
                  <a:extLst>
                    <a:ext uri="{9D8B030D-6E8A-4147-A177-3AD203B41FA5}">
                      <a16:colId xmlns:a16="http://schemas.microsoft.com/office/drawing/2014/main" val="264069420"/>
                    </a:ext>
                  </a:extLst>
                </a:gridCol>
                <a:gridCol w="3439054">
                  <a:extLst>
                    <a:ext uri="{9D8B030D-6E8A-4147-A177-3AD203B41FA5}">
                      <a16:colId xmlns:a16="http://schemas.microsoft.com/office/drawing/2014/main" val="1556338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Closeable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FileFilter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ObjectInputValidation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28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DataInput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FilenameFilter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ObjectOutput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725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DataOutput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Flushable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ObjectStreamConstants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654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Externalizable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ObjectInput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Serializable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38437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4DC9-D392-4D43-8259-C9E31F75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E597-31C9-4D4C-8BB5-9898812E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E51B-014D-48C2-88E4-2E9E3E35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File object is used to obtain or manipulate the information associated with a disk file, such as the </a:t>
            </a:r>
          </a:p>
          <a:p>
            <a:pPr lvl="1"/>
            <a:r>
              <a:rPr lang="en-US" sz="4300" dirty="0"/>
              <a:t>permissions </a:t>
            </a:r>
          </a:p>
          <a:p>
            <a:pPr lvl="1"/>
            <a:r>
              <a:rPr lang="en-US" sz="4300" dirty="0"/>
              <a:t>time </a:t>
            </a:r>
          </a:p>
          <a:p>
            <a:pPr lvl="1"/>
            <a:r>
              <a:rPr lang="en-US" sz="4300" dirty="0"/>
              <a:t>date </a:t>
            </a:r>
          </a:p>
          <a:p>
            <a:pPr lvl="1"/>
            <a:r>
              <a:rPr lang="en-US" sz="4300" dirty="0"/>
              <a:t>directory path</a:t>
            </a:r>
          </a:p>
          <a:p>
            <a:pPr lvl="1"/>
            <a:r>
              <a:rPr lang="en-US" sz="4300" dirty="0"/>
              <a:t>to navigate subdirectory hierarchies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6637B-9F04-4DEE-A91A-3B443AAC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AB21-891B-402F-A7E3-6C4B12D2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F766-DA84-45CC-A290-5BCB1669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File(String </a:t>
            </a:r>
            <a:r>
              <a:rPr lang="en-US" dirty="0" err="1"/>
              <a:t>directoryPath</a:t>
            </a:r>
            <a:r>
              <a:rPr lang="en-US" dirty="0"/>
              <a:t>)</a:t>
            </a:r>
          </a:p>
          <a:p>
            <a:r>
              <a:rPr lang="en-US" dirty="0"/>
              <a:t>File(String </a:t>
            </a:r>
            <a:r>
              <a:rPr lang="en-US" dirty="0" err="1"/>
              <a:t>directoryPath</a:t>
            </a:r>
            <a:r>
              <a:rPr lang="en-US" dirty="0"/>
              <a:t>, String filename)</a:t>
            </a:r>
          </a:p>
          <a:p>
            <a:r>
              <a:rPr lang="en-US" dirty="0"/>
              <a:t>File(File </a:t>
            </a:r>
            <a:r>
              <a:rPr lang="en-US" dirty="0" err="1"/>
              <a:t>dirObj</a:t>
            </a:r>
            <a:r>
              <a:rPr lang="en-US" dirty="0"/>
              <a:t>, String filename)</a:t>
            </a:r>
          </a:p>
          <a:p>
            <a:r>
              <a:rPr lang="en-US" dirty="0"/>
              <a:t>File(URI </a:t>
            </a:r>
            <a:r>
              <a:rPr lang="en-US" dirty="0" err="1"/>
              <a:t>uriObj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6BA9-DC25-427C-88E9-F87F7385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4044577E-FC33-4AB4-9977-CFAB263F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4572000"/>
            <a:ext cx="817638" cy="870784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B8A63453-F01C-4F72-A2EA-272926AF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51985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24FBC-7D62-4832-B8EC-34C2EF0D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3C7383-4CCA-47A9-BD13-6DE1240CB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37937"/>
              </p:ext>
            </p:extLst>
          </p:nvPr>
        </p:nvGraphicFramePr>
        <p:xfrm>
          <a:off x="1341437" y="1676400"/>
          <a:ext cx="9509125" cy="4488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F44C-1581-4A1D-BCB6-ED21E8AB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59B4-FAE8-4F41-ABD6-8F576691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I/O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1A73-DD91-442A-AD53-E5DDF801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IOException</a:t>
            </a:r>
            <a:endParaRPr lang="en-IN" dirty="0"/>
          </a:p>
          <a:p>
            <a:r>
              <a:rPr lang="en-IN" dirty="0" err="1"/>
              <a:t>FileNotFoundException</a:t>
            </a:r>
            <a:endParaRPr lang="en-IN" dirty="0"/>
          </a:p>
          <a:p>
            <a:r>
              <a:rPr lang="en-IN" dirty="0" err="1"/>
              <a:t>SecurityException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CDCF5-EA00-4244-A2F2-E1897B10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9B09-933D-452F-AD0E-F798E20C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 (Abstract)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1D61B-3A8D-4503-AA2E-C306F688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3BFBB5-8239-49B5-B6E5-720B6CD39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45156"/>
              </p:ext>
            </p:extLst>
          </p:nvPr>
        </p:nvGraphicFramePr>
        <p:xfrm>
          <a:off x="1219200" y="1447799"/>
          <a:ext cx="9753600" cy="4942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97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B983-F605-4200-9D8A-D907B5B0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Byte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852E-0B9A-409C-92D1-2ED56D7C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err="1"/>
              <a:t>IOException</a:t>
            </a:r>
            <a:endParaRPr lang="en-US" sz="4000" dirty="0"/>
          </a:p>
          <a:p>
            <a:r>
              <a:rPr lang="en-US" sz="4000" dirty="0" err="1"/>
              <a:t>InputStream</a:t>
            </a:r>
            <a:r>
              <a:rPr lang="en-US" sz="4000" dirty="0"/>
              <a:t> is an abstract class that defines Java’s model of streaming byte input</a:t>
            </a:r>
          </a:p>
          <a:p>
            <a:pPr lvl="1"/>
            <a:r>
              <a:rPr lang="en-US" sz="4000" dirty="0"/>
              <a:t>Implements </a:t>
            </a:r>
            <a:r>
              <a:rPr lang="en-US" sz="4000" dirty="0">
                <a:solidFill>
                  <a:schemeClr val="accent6"/>
                </a:solidFill>
              </a:rPr>
              <a:t>Closeable</a:t>
            </a:r>
            <a:r>
              <a:rPr lang="en-US" sz="4000" dirty="0"/>
              <a:t> and </a:t>
            </a:r>
            <a:r>
              <a:rPr lang="en-US" sz="4000" dirty="0" err="1">
                <a:solidFill>
                  <a:schemeClr val="accent6"/>
                </a:solidFill>
              </a:rPr>
              <a:t>AutoCloseable</a:t>
            </a:r>
            <a:r>
              <a:rPr lang="en-US" sz="4000" dirty="0"/>
              <a:t> Interfaces</a:t>
            </a:r>
          </a:p>
          <a:p>
            <a:r>
              <a:rPr lang="en-US" sz="4000" dirty="0" err="1"/>
              <a:t>OutputStream</a:t>
            </a:r>
            <a:r>
              <a:rPr lang="en-US" sz="4000" dirty="0"/>
              <a:t> is an abstract class that defines streaming byte output</a:t>
            </a:r>
          </a:p>
          <a:p>
            <a:pPr lvl="1"/>
            <a:r>
              <a:rPr lang="en-US" sz="4000" dirty="0"/>
              <a:t>Implements </a:t>
            </a:r>
            <a:r>
              <a:rPr lang="en-US" sz="4000" dirty="0">
                <a:solidFill>
                  <a:schemeClr val="accent6"/>
                </a:solidFill>
              </a:rPr>
              <a:t>Flushable</a:t>
            </a:r>
            <a:r>
              <a:rPr lang="en-US" sz="4000" dirty="0"/>
              <a:t>, </a:t>
            </a:r>
            <a:r>
              <a:rPr lang="en-US" sz="4000" dirty="0">
                <a:solidFill>
                  <a:schemeClr val="accent6"/>
                </a:solidFill>
              </a:rPr>
              <a:t>Closeable</a:t>
            </a:r>
            <a:r>
              <a:rPr lang="en-US" sz="4000" dirty="0"/>
              <a:t> and </a:t>
            </a:r>
            <a:r>
              <a:rPr lang="en-US" sz="4000" dirty="0" err="1">
                <a:solidFill>
                  <a:schemeClr val="accent6"/>
                </a:solidFill>
              </a:rPr>
              <a:t>AutoCloseable</a:t>
            </a:r>
            <a:r>
              <a:rPr lang="en-US" sz="4000" dirty="0"/>
              <a:t>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BF50F-ED16-4EAE-9116-9A92E769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BB28-43E4-45F0-AEC0-F49913E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A577-66EB-4FFE-A467-86DDC508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Reader is an abstract class that defines Java’s model of streaming character input</a:t>
            </a:r>
          </a:p>
          <a:p>
            <a:pPr lvl="1"/>
            <a:r>
              <a:rPr lang="en-US" sz="4000" dirty="0"/>
              <a:t>Implements </a:t>
            </a:r>
            <a:r>
              <a:rPr lang="en-US" sz="4000" dirty="0">
                <a:solidFill>
                  <a:schemeClr val="accent6"/>
                </a:solidFill>
              </a:rPr>
              <a:t>Closeable, Readable</a:t>
            </a:r>
            <a:r>
              <a:rPr lang="en-US" sz="4000" dirty="0"/>
              <a:t> and </a:t>
            </a:r>
            <a:r>
              <a:rPr lang="en-US" sz="4000" dirty="0" err="1">
                <a:solidFill>
                  <a:schemeClr val="accent6"/>
                </a:solidFill>
              </a:rPr>
              <a:t>AutoCloseable</a:t>
            </a:r>
            <a:r>
              <a:rPr lang="en-US" sz="4000" dirty="0"/>
              <a:t> Interfaces</a:t>
            </a:r>
          </a:p>
          <a:p>
            <a:r>
              <a:rPr lang="en-US" sz="4000" dirty="0"/>
              <a:t>Writer is an abstract class that defines streaming character output</a:t>
            </a:r>
          </a:p>
          <a:p>
            <a:pPr lvl="1"/>
            <a:r>
              <a:rPr lang="en-US" sz="4000" dirty="0"/>
              <a:t>Implements </a:t>
            </a:r>
            <a:r>
              <a:rPr lang="en-US" sz="4000" dirty="0">
                <a:solidFill>
                  <a:schemeClr val="accent6"/>
                </a:solidFill>
              </a:rPr>
              <a:t>Flushable</a:t>
            </a:r>
            <a:r>
              <a:rPr lang="en-US" sz="4000" dirty="0"/>
              <a:t>, </a:t>
            </a:r>
            <a:r>
              <a:rPr lang="en-US" sz="4000" dirty="0">
                <a:solidFill>
                  <a:schemeClr val="accent6"/>
                </a:solidFill>
              </a:rPr>
              <a:t>Closeable, </a:t>
            </a:r>
            <a:r>
              <a:rPr lang="en-US" sz="4000" dirty="0" err="1">
                <a:solidFill>
                  <a:schemeClr val="accent6"/>
                </a:solidFill>
              </a:rPr>
              <a:t>Appendable</a:t>
            </a:r>
            <a:r>
              <a:rPr lang="en-US" sz="4000" dirty="0"/>
              <a:t> and </a:t>
            </a:r>
            <a:r>
              <a:rPr lang="en-US" sz="4000" dirty="0" err="1">
                <a:solidFill>
                  <a:schemeClr val="accent6"/>
                </a:solidFill>
              </a:rPr>
              <a:t>AutoCloseable</a:t>
            </a:r>
            <a:r>
              <a:rPr lang="en-US" sz="4000" dirty="0"/>
              <a:t>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8A5C-3613-49B2-9B4C-E7EC4CC9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D88C-2082-4E59-B207-4FCED8ED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A38F-2F58-45A0-96DE-7CF2A0D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InputStreamReader</a:t>
            </a:r>
            <a:endParaRPr lang="en-IN" dirty="0"/>
          </a:p>
          <a:p>
            <a:r>
              <a:rPr lang="en-IN" dirty="0" err="1"/>
              <a:t>BufferedReader</a:t>
            </a:r>
            <a:endParaRPr lang="en-IN" dirty="0"/>
          </a:p>
          <a:p>
            <a:r>
              <a:rPr lang="en-IN" dirty="0"/>
              <a:t>System.in</a:t>
            </a:r>
          </a:p>
          <a:p>
            <a:r>
              <a:rPr lang="en-US" dirty="0"/>
              <a:t>Scanner</a:t>
            </a:r>
          </a:p>
          <a:p>
            <a:r>
              <a:rPr lang="en-US" dirty="0" err="1"/>
              <a:t>IOException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AD08-0CA5-4946-9E68-59A5AE7E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D71934F-4FC3-489D-B755-4B39B1AD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3598128"/>
            <a:ext cx="817638" cy="870784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D2C3FEF9-636E-4DCD-BFDC-8D740EF6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307" y="4572000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8564-7552-404C-A05F-0133CBF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FileInputStream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90E3-04B1-4C60-A8B6-AAFF0905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Read bytes from a file</a:t>
            </a:r>
          </a:p>
          <a:p>
            <a:r>
              <a:rPr lang="en-IN" dirty="0"/>
              <a:t>Constructors:</a:t>
            </a:r>
          </a:p>
          <a:p>
            <a:pPr lvl="1"/>
            <a:r>
              <a:rPr lang="en-US" dirty="0" err="1"/>
              <a:t>FileInputStream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FileInputStream</a:t>
            </a:r>
            <a:r>
              <a:rPr lang="en-US" dirty="0"/>
              <a:t>(File </a:t>
            </a:r>
            <a:r>
              <a:rPr lang="en-US" dirty="0" err="1"/>
              <a:t>fileObj</a:t>
            </a:r>
            <a:r>
              <a:rPr lang="en-US" dirty="0"/>
              <a:t>)</a:t>
            </a:r>
          </a:p>
          <a:p>
            <a:r>
              <a:rPr lang="en-US" dirty="0"/>
              <a:t>throws </a:t>
            </a:r>
          </a:p>
          <a:p>
            <a:pPr lvl="1"/>
            <a:r>
              <a:rPr lang="en-US" dirty="0" err="1"/>
              <a:t>FileNotFoundException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BD58-7E3B-4C91-9D31-4F49BB8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8055ABB-20E7-4889-844E-8383E51F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307" y="4572000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120C-BB25-450E-B3BF-4729C574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FileOutputStream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490-D3AD-46B6-ABA2-716E9151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write bytes to file.</a:t>
            </a:r>
          </a:p>
          <a:p>
            <a:r>
              <a:rPr lang="en-IN" dirty="0"/>
              <a:t>Constructor</a:t>
            </a:r>
          </a:p>
          <a:p>
            <a:pPr lvl="1"/>
            <a:r>
              <a:rPr lang="en-US" sz="3500" dirty="0" err="1"/>
              <a:t>FileOutputStream</a:t>
            </a:r>
            <a:r>
              <a:rPr lang="en-US" sz="3500" dirty="0"/>
              <a:t>(String </a:t>
            </a:r>
            <a:r>
              <a:rPr lang="en-US" sz="3500" dirty="0" err="1"/>
              <a:t>filePath</a:t>
            </a:r>
            <a:r>
              <a:rPr lang="en-US" sz="3500" dirty="0"/>
              <a:t>)</a:t>
            </a:r>
          </a:p>
          <a:p>
            <a:pPr lvl="1"/>
            <a:r>
              <a:rPr lang="en-US" sz="3500" dirty="0" err="1"/>
              <a:t>FileOutputStream</a:t>
            </a:r>
            <a:r>
              <a:rPr lang="en-US" sz="3500" dirty="0"/>
              <a:t>(File </a:t>
            </a:r>
            <a:r>
              <a:rPr lang="en-US" sz="3500" dirty="0" err="1"/>
              <a:t>fileObj</a:t>
            </a:r>
            <a:r>
              <a:rPr lang="en-US" sz="3500" dirty="0"/>
              <a:t>)</a:t>
            </a:r>
          </a:p>
          <a:p>
            <a:pPr lvl="1"/>
            <a:r>
              <a:rPr lang="en-US" sz="3500" dirty="0" err="1"/>
              <a:t>FileOutputStream</a:t>
            </a:r>
            <a:r>
              <a:rPr lang="en-US" sz="3500" dirty="0"/>
              <a:t>(String </a:t>
            </a:r>
            <a:r>
              <a:rPr lang="en-US" sz="3500" dirty="0" err="1"/>
              <a:t>filePath</a:t>
            </a:r>
            <a:r>
              <a:rPr lang="en-US" sz="3500" dirty="0"/>
              <a:t>, </a:t>
            </a:r>
            <a:r>
              <a:rPr lang="en-US" sz="3500" dirty="0" err="1"/>
              <a:t>boolean</a:t>
            </a:r>
            <a:r>
              <a:rPr lang="en-US" sz="3500" dirty="0"/>
              <a:t> append)</a:t>
            </a:r>
          </a:p>
          <a:p>
            <a:pPr lvl="1"/>
            <a:r>
              <a:rPr lang="en-US" sz="3500" dirty="0" err="1"/>
              <a:t>FileOutputStream</a:t>
            </a:r>
            <a:r>
              <a:rPr lang="en-US" sz="3500" dirty="0"/>
              <a:t>(File </a:t>
            </a:r>
            <a:r>
              <a:rPr lang="en-US" sz="3500" dirty="0" err="1"/>
              <a:t>fileObj</a:t>
            </a:r>
            <a:r>
              <a:rPr lang="en-US" sz="3500" dirty="0"/>
              <a:t>, </a:t>
            </a:r>
            <a:r>
              <a:rPr lang="en-US" sz="3500" dirty="0" err="1"/>
              <a:t>boolean</a:t>
            </a:r>
            <a:r>
              <a:rPr lang="en-US" sz="3500" dirty="0"/>
              <a:t> append)</a:t>
            </a:r>
            <a:endParaRPr lang="en-US" dirty="0"/>
          </a:p>
          <a:p>
            <a:r>
              <a:rPr lang="en-US" dirty="0"/>
              <a:t>Exception</a:t>
            </a:r>
          </a:p>
          <a:p>
            <a:pPr lvl="1"/>
            <a:r>
              <a:rPr lang="en-US" dirty="0" err="1"/>
              <a:t>FileNotFoundException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EE8CB-3C2C-4D19-A8A9-52EB463A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A20F539-67E4-41D1-960E-5911F87D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307" y="4572000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EF6D-1CC3-41EE-826F-A3AD2F4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ByteArrayInputStream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E4A9-A555-4550-9A63-7E9E45F3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Implementation of </a:t>
            </a:r>
            <a:r>
              <a:rPr lang="en-IN" dirty="0" err="1"/>
              <a:t>InputStream</a:t>
            </a:r>
            <a:endParaRPr lang="en-IN" dirty="0"/>
          </a:p>
          <a:p>
            <a:r>
              <a:rPr lang="en-IN" dirty="0"/>
              <a:t>Byte Array as the source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 err="1"/>
              <a:t>ByteArrayInputStream</a:t>
            </a:r>
            <a:r>
              <a:rPr lang="en-US" dirty="0"/>
              <a:t>(byte array [ ])</a:t>
            </a:r>
          </a:p>
          <a:p>
            <a:pPr lvl="1"/>
            <a:r>
              <a:rPr lang="en-US" dirty="0" err="1"/>
              <a:t>ByteArrayInputStream</a:t>
            </a:r>
            <a:r>
              <a:rPr lang="en-US" dirty="0"/>
              <a:t>(byte array [ ], </a:t>
            </a:r>
          </a:p>
          <a:p>
            <a:pPr marL="365125" lvl="1" indent="0" algn="r">
              <a:buNone/>
            </a:pPr>
            <a:r>
              <a:rPr lang="en-US" dirty="0"/>
              <a:t>int start, int </a:t>
            </a:r>
            <a:r>
              <a:rPr lang="en-US" dirty="0" err="1"/>
              <a:t>numBytes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B9A46-CC12-43DA-BFF6-4EB3708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8651C3C4-CAB4-4602-B1BE-97CA52FC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431081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EF6D-1CC3-41EE-826F-A3AD2F4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ByteArrayOutputStream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E4A9-A555-4550-9A63-7E9E45F3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of </a:t>
            </a:r>
            <a:r>
              <a:rPr lang="en-IN" dirty="0" err="1"/>
              <a:t>OutputStream</a:t>
            </a:r>
            <a:endParaRPr lang="en-IN" dirty="0"/>
          </a:p>
          <a:p>
            <a:r>
              <a:rPr lang="en-IN" dirty="0"/>
              <a:t>Byte Array as the destination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 err="1"/>
              <a:t>ByteArrayOutputStream</a:t>
            </a:r>
            <a:r>
              <a:rPr lang="en-US" dirty="0"/>
              <a:t>( )</a:t>
            </a:r>
          </a:p>
          <a:p>
            <a:pPr lvl="1"/>
            <a:r>
              <a:rPr lang="en-US" dirty="0" err="1"/>
              <a:t>ByteArrayOutputStream</a:t>
            </a:r>
            <a:r>
              <a:rPr lang="en-US" dirty="0"/>
              <a:t>(int </a:t>
            </a:r>
            <a:r>
              <a:rPr lang="en-US" dirty="0" err="1"/>
              <a:t>numBytes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B9A46-CC12-43DA-BFF6-4EB3708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8E999BC0-0F18-4516-85B9-A3E6401B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655255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00B8-FA9D-47E9-AFB9-93EAB78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C91D-6E8D-4046-A914-32A3D8A0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PrintStream</a:t>
            </a:r>
            <a:r>
              <a:rPr lang="en-US" dirty="0"/>
              <a:t> handles all the output capabilities as </a:t>
            </a:r>
            <a:r>
              <a:rPr lang="en-US" dirty="0" err="1"/>
              <a:t>System.out</a:t>
            </a:r>
            <a:endParaRPr lang="en-US" dirty="0"/>
          </a:p>
          <a:p>
            <a:r>
              <a:rPr lang="en-US" dirty="0"/>
              <a:t>Implements the interfaces:</a:t>
            </a:r>
          </a:p>
          <a:p>
            <a:pPr lvl="1"/>
            <a:r>
              <a:rPr lang="en-US" dirty="0" err="1"/>
              <a:t>Appendable</a:t>
            </a:r>
            <a:endParaRPr lang="en-US" dirty="0"/>
          </a:p>
          <a:p>
            <a:pPr lvl="1"/>
            <a:r>
              <a:rPr lang="en-US" dirty="0" err="1"/>
              <a:t>Autoclosable</a:t>
            </a:r>
            <a:endParaRPr lang="en-US" dirty="0"/>
          </a:p>
          <a:p>
            <a:pPr lvl="1"/>
            <a:r>
              <a:rPr lang="en-US" dirty="0"/>
              <a:t>Closable</a:t>
            </a:r>
          </a:p>
          <a:p>
            <a:pPr lvl="1"/>
            <a:r>
              <a:rPr lang="en-US" dirty="0"/>
              <a:t>Flushable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33E1-7537-481B-B0C4-D41CCACD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03E10C-3E48-4D41-8C8D-6C90DF6C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Package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484227-D251-4DE7-9C94-0BAFEA39B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 java.lang.*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F3EFA-6AAE-4DD8-8D01-2F8A8372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DF5-C6E3-48F9-B43E-1EF8535C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4A38-4C2E-453C-AA5A-D19BD07E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Constructors (standard output)</a:t>
            </a:r>
          </a:p>
          <a:p>
            <a:pPr lvl="1"/>
            <a:r>
              <a:rPr lang="en-US" dirty="0" err="1"/>
              <a:t>PrintStream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PrintStream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autoFlushingOn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PrintStream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, </a:t>
            </a:r>
          </a:p>
          <a:p>
            <a:pPr marL="365125" lvl="1" indent="0" algn="r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autoFlushingOn</a:t>
            </a:r>
            <a:r>
              <a:rPr lang="en-US" dirty="0"/>
              <a:t>, String </a:t>
            </a:r>
            <a:r>
              <a:rPr lang="en-US" dirty="0" err="1"/>
              <a:t>charSet</a:t>
            </a:r>
            <a:r>
              <a:rPr lang="en-US" dirty="0"/>
              <a:t>) </a:t>
            </a:r>
          </a:p>
          <a:p>
            <a:pPr marL="365125" lvl="1" indent="0" algn="r">
              <a:buNone/>
            </a:pPr>
            <a:r>
              <a:rPr lang="en-US" dirty="0"/>
              <a:t>throws </a:t>
            </a:r>
            <a:r>
              <a:rPr lang="en-US" dirty="0" err="1"/>
              <a:t>UnsupportedEncodingException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1F99-E4DD-44C1-9344-A69FEA98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3FC1-9102-4D76-8507-71C70BB3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1E0A-63D4-46D4-9BC0-350575C1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Constructors (for File Output)</a:t>
            </a:r>
          </a:p>
          <a:p>
            <a:pPr lvl="1"/>
            <a:r>
              <a:rPr lang="en-US" dirty="0" err="1"/>
              <a:t>PrintStream</a:t>
            </a:r>
            <a:r>
              <a:rPr lang="en-US" dirty="0"/>
              <a:t>(File </a:t>
            </a:r>
            <a:r>
              <a:rPr lang="en-US" dirty="0" err="1"/>
              <a:t>outputFile</a:t>
            </a:r>
            <a:r>
              <a:rPr lang="en-US" dirty="0"/>
              <a:t>) throws </a:t>
            </a:r>
            <a:r>
              <a:rPr lang="en-US" dirty="0" err="1"/>
              <a:t>FileNotFoundException</a:t>
            </a:r>
            <a:endParaRPr lang="en-US" dirty="0"/>
          </a:p>
          <a:p>
            <a:pPr lvl="1"/>
            <a:r>
              <a:rPr lang="en-US" dirty="0" err="1"/>
              <a:t>PrintStream</a:t>
            </a:r>
            <a:r>
              <a:rPr lang="en-US" dirty="0"/>
              <a:t>(File </a:t>
            </a:r>
            <a:r>
              <a:rPr lang="en-US" dirty="0" err="1"/>
              <a:t>outputFile</a:t>
            </a:r>
            <a:r>
              <a:rPr lang="en-US" dirty="0"/>
              <a:t>, String </a:t>
            </a:r>
            <a:r>
              <a:rPr lang="en-US" dirty="0" err="1"/>
              <a:t>charSet</a:t>
            </a:r>
            <a:r>
              <a:rPr lang="en-US" dirty="0"/>
              <a:t>)</a:t>
            </a:r>
          </a:p>
          <a:p>
            <a:pPr marL="365125" lvl="1" indent="0" algn="r">
              <a:buNone/>
            </a:pPr>
            <a:r>
              <a:rPr lang="en-US" dirty="0"/>
              <a:t>throws </a:t>
            </a:r>
            <a:r>
              <a:rPr lang="en-US" dirty="0" err="1"/>
              <a:t>FileNotFoundException</a:t>
            </a:r>
            <a:r>
              <a:rPr lang="en-US" dirty="0"/>
              <a:t>, </a:t>
            </a:r>
          </a:p>
          <a:p>
            <a:pPr marL="365125" lvl="1" indent="0" algn="r">
              <a:buNone/>
            </a:pPr>
            <a:r>
              <a:rPr lang="en-US" dirty="0" err="1"/>
              <a:t>UnsupportedEncodingException</a:t>
            </a:r>
            <a:endParaRPr lang="en-US" dirty="0"/>
          </a:p>
          <a:p>
            <a:pPr lvl="1"/>
            <a:r>
              <a:rPr lang="en-US" dirty="0" err="1"/>
              <a:t>PrintStream</a:t>
            </a:r>
            <a:r>
              <a:rPr lang="en-US" dirty="0"/>
              <a:t>(String </a:t>
            </a:r>
            <a:r>
              <a:rPr lang="en-US" dirty="0" err="1"/>
              <a:t>outputFileName</a:t>
            </a:r>
            <a:r>
              <a:rPr lang="en-US" dirty="0"/>
              <a:t>) </a:t>
            </a:r>
          </a:p>
          <a:p>
            <a:pPr marL="365125" lvl="1" indent="0" algn="r">
              <a:buNone/>
            </a:pPr>
            <a:r>
              <a:rPr lang="en-US" dirty="0"/>
              <a:t>throws </a:t>
            </a:r>
            <a:r>
              <a:rPr lang="en-US" dirty="0" err="1"/>
              <a:t>FileNotFoundException</a:t>
            </a:r>
            <a:endParaRPr lang="en-US" dirty="0"/>
          </a:p>
          <a:p>
            <a:pPr lvl="1"/>
            <a:r>
              <a:rPr lang="en-US" dirty="0" err="1"/>
              <a:t>PrintStream</a:t>
            </a:r>
            <a:r>
              <a:rPr lang="en-US" dirty="0"/>
              <a:t>(String </a:t>
            </a:r>
            <a:r>
              <a:rPr lang="en-US" dirty="0" err="1"/>
              <a:t>outputFileName</a:t>
            </a:r>
            <a:r>
              <a:rPr lang="en-US" dirty="0"/>
              <a:t>, String </a:t>
            </a:r>
            <a:r>
              <a:rPr lang="en-US" dirty="0" err="1"/>
              <a:t>charSet</a:t>
            </a:r>
            <a:r>
              <a:rPr lang="en-US" dirty="0"/>
              <a:t>) </a:t>
            </a:r>
          </a:p>
          <a:p>
            <a:pPr marL="365125" lvl="1" indent="0" algn="r">
              <a:buNone/>
            </a:pPr>
            <a:r>
              <a:rPr lang="en-US" dirty="0"/>
              <a:t>throws </a:t>
            </a:r>
            <a:r>
              <a:rPr lang="en-US" dirty="0" err="1"/>
              <a:t>FileNotFoundException</a:t>
            </a:r>
            <a:r>
              <a:rPr lang="en-US" dirty="0"/>
              <a:t>, </a:t>
            </a:r>
          </a:p>
          <a:p>
            <a:pPr marL="365125" lvl="1" indent="0" algn="r">
              <a:buNone/>
            </a:pPr>
            <a:r>
              <a:rPr lang="en-US" dirty="0" err="1"/>
              <a:t>UnsupportedEncodingException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B76D3-857D-40A2-AAE9-CD03099F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1158311-6192-492F-B445-9AB5E077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969544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FE2C-3059-4563-BB46-E3CD9130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DataOuputStream</a:t>
            </a:r>
            <a:r>
              <a:rPr lang="en-IN" dirty="0"/>
              <a:t> &amp; </a:t>
            </a:r>
            <a:r>
              <a:rPr lang="en-IN" dirty="0" err="1"/>
              <a:t>DataInputStream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61D3-EF96-4AC2-B8AA-AB13FE15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Read or Write Primitive Data Types to or from a stream</a:t>
            </a:r>
          </a:p>
          <a:p>
            <a:r>
              <a:rPr lang="en-US" dirty="0"/>
              <a:t>Implements </a:t>
            </a:r>
            <a:r>
              <a:rPr lang="en-US" dirty="0" err="1"/>
              <a:t>DataOutput</a:t>
            </a:r>
            <a:r>
              <a:rPr lang="en-US" dirty="0"/>
              <a:t> and </a:t>
            </a:r>
            <a:r>
              <a:rPr lang="en-US" dirty="0" err="1"/>
              <a:t>DataInput</a:t>
            </a:r>
            <a:r>
              <a:rPr lang="en-US" dirty="0"/>
              <a:t> Interfaces</a:t>
            </a:r>
          </a:p>
          <a:p>
            <a:r>
              <a:rPr lang="en-US" dirty="0"/>
              <a:t>Convert primitive values to or from a sequence of bytes</a:t>
            </a:r>
          </a:p>
          <a:p>
            <a:r>
              <a:rPr lang="en-US" dirty="0"/>
              <a:t>For storing binary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E9E8-3BBB-4CAF-BF37-0B1A0CD7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17EA-5098-41F0-AA52-D52EA239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4862-3C67-4BFB-9559-A57466AA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DataOutputStream</a:t>
            </a:r>
            <a:endParaRPr lang="en-US" dirty="0"/>
          </a:p>
          <a:p>
            <a:pPr marL="44450" indent="0" algn="r">
              <a:buNone/>
            </a:pP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)</a:t>
            </a:r>
          </a:p>
          <a:p>
            <a:r>
              <a:rPr lang="en-US" dirty="0" err="1"/>
              <a:t>DataInputStream</a:t>
            </a:r>
            <a:r>
              <a:rPr lang="en-US" dirty="0"/>
              <a:t>(</a:t>
            </a:r>
            <a:r>
              <a:rPr lang="en-US" dirty="0" err="1"/>
              <a:t>InputStream</a:t>
            </a:r>
            <a:r>
              <a:rPr lang="en-US" dirty="0"/>
              <a:t> </a:t>
            </a:r>
          </a:p>
          <a:p>
            <a:pPr marL="44450" indent="0" algn="r">
              <a:buNone/>
            </a:pPr>
            <a:r>
              <a:rPr lang="en-US" dirty="0" err="1"/>
              <a:t>inputStream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9DB1-5B68-4E72-B22A-B644FE97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1BBC-58AD-4DEE-9C54-B26E22C5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DataOutputStream</a:t>
            </a:r>
            <a:r>
              <a:rPr lang="en-IN" dirty="0"/>
              <a:t>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6E75-9A5A-464B-B435-6260187D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final void </a:t>
            </a:r>
            <a:r>
              <a:rPr lang="en-US" dirty="0" err="1"/>
              <a:t>writeDouble</a:t>
            </a:r>
            <a:r>
              <a:rPr lang="en-US" dirty="0"/>
              <a:t>(double value) </a:t>
            </a:r>
          </a:p>
          <a:p>
            <a:pPr marL="44450" indent="0" algn="r">
              <a:buNone/>
            </a:pPr>
            <a:r>
              <a:rPr lang="en-US" dirty="0"/>
              <a:t>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void </a:t>
            </a:r>
            <a:r>
              <a:rPr lang="en-US" dirty="0" err="1"/>
              <a:t>writeBoolean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value) </a:t>
            </a:r>
          </a:p>
          <a:p>
            <a:pPr marL="44450" indent="0" algn="r">
              <a:buNone/>
            </a:pPr>
            <a:r>
              <a:rPr lang="en-US" dirty="0"/>
              <a:t>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void </a:t>
            </a:r>
            <a:r>
              <a:rPr lang="en-US" dirty="0" err="1"/>
              <a:t>writeInt</a:t>
            </a:r>
            <a:r>
              <a:rPr lang="en-US" dirty="0"/>
              <a:t>(int value) </a:t>
            </a:r>
          </a:p>
          <a:p>
            <a:pPr marL="44450" indent="0" algn="r">
              <a:buNone/>
            </a:pPr>
            <a:r>
              <a:rPr lang="en-US" dirty="0"/>
              <a:t>throws </a:t>
            </a:r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80E4-3B19-4DCC-AD32-0C14EF28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1BBC-58AD-4DEE-9C54-B26E22C5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DataInputStream</a:t>
            </a:r>
            <a:r>
              <a:rPr lang="en-IN" dirty="0"/>
              <a:t>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6E75-9A5A-464B-B435-6260187D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final double </a:t>
            </a:r>
            <a:r>
              <a:rPr lang="en-US" dirty="0" err="1"/>
              <a:t>readDouble</a:t>
            </a:r>
            <a:r>
              <a:rPr lang="en-US" dirty="0"/>
              <a:t>() </a:t>
            </a:r>
          </a:p>
          <a:p>
            <a:pPr marL="44450" indent="0" algn="r">
              <a:buNone/>
            </a:pPr>
            <a:r>
              <a:rPr lang="en-US" dirty="0"/>
              <a:t>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Boolean </a:t>
            </a:r>
            <a:r>
              <a:rPr lang="en-US" dirty="0" err="1"/>
              <a:t>readBoolean</a:t>
            </a:r>
            <a:r>
              <a:rPr lang="en-US" dirty="0"/>
              <a:t>() </a:t>
            </a:r>
          </a:p>
          <a:p>
            <a:pPr marL="44450" indent="0" algn="r">
              <a:buNone/>
            </a:pPr>
            <a:r>
              <a:rPr lang="en-US" dirty="0"/>
              <a:t>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int </a:t>
            </a:r>
            <a:r>
              <a:rPr lang="en-US" dirty="0" err="1"/>
              <a:t>readInt</a:t>
            </a:r>
            <a:r>
              <a:rPr lang="en-US"/>
              <a:t>() </a:t>
            </a:r>
            <a:endParaRPr lang="en-US" dirty="0"/>
          </a:p>
          <a:p>
            <a:pPr marL="44450" indent="0" algn="r">
              <a:buNone/>
            </a:pPr>
            <a:r>
              <a:rPr lang="en-US" dirty="0"/>
              <a:t>throws </a:t>
            </a:r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80E4-3B19-4DCC-AD32-0C14EF28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A2B3762-F2A5-4F6F-8B7F-B5E4BDC4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4648200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ACD4-33DB-4672-973F-E91AB90B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RandomAccessFile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878D-835F-4C28-BD95-2CEA6A21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position the file pointer within the file.</a:t>
            </a:r>
          </a:p>
          <a:p>
            <a:r>
              <a:rPr lang="en-IN" dirty="0"/>
              <a:t>Constructors</a:t>
            </a:r>
          </a:p>
          <a:p>
            <a:pPr lvl="1"/>
            <a:r>
              <a:rPr lang="en-US" dirty="0" err="1"/>
              <a:t>RandomAccessFile</a:t>
            </a:r>
            <a:r>
              <a:rPr lang="en-US" dirty="0"/>
              <a:t>(File </a:t>
            </a:r>
            <a:r>
              <a:rPr lang="en-US" dirty="0" err="1"/>
              <a:t>fileObj</a:t>
            </a:r>
            <a:r>
              <a:rPr lang="en-US" dirty="0"/>
              <a:t>, </a:t>
            </a:r>
          </a:p>
          <a:p>
            <a:pPr marL="365125" lvl="1" indent="0" algn="r">
              <a:buNone/>
            </a:pPr>
            <a:r>
              <a:rPr lang="en-US" dirty="0"/>
              <a:t>String access)</a:t>
            </a:r>
          </a:p>
          <a:p>
            <a:pPr marL="365125" lvl="1" indent="0" algn="r">
              <a:buNone/>
            </a:pPr>
            <a:r>
              <a:rPr lang="en-US" dirty="0"/>
              <a:t>throws </a:t>
            </a:r>
            <a:r>
              <a:rPr lang="en-US" dirty="0" err="1"/>
              <a:t>FileNotFoundException</a:t>
            </a:r>
            <a:endParaRPr lang="en-US" dirty="0"/>
          </a:p>
          <a:p>
            <a:pPr lvl="1"/>
            <a:r>
              <a:rPr lang="en-US" dirty="0" err="1"/>
              <a:t>RandomAccessFile</a:t>
            </a:r>
            <a:r>
              <a:rPr lang="en-US" dirty="0"/>
              <a:t>(String filename, </a:t>
            </a:r>
          </a:p>
          <a:p>
            <a:pPr marL="365125" lvl="1" indent="0" algn="r">
              <a:buNone/>
            </a:pPr>
            <a:r>
              <a:rPr lang="en-US" dirty="0"/>
              <a:t>String access)</a:t>
            </a:r>
          </a:p>
          <a:p>
            <a:pPr marL="365125" lvl="1" indent="0" algn="r">
              <a:buNone/>
            </a:pPr>
            <a:r>
              <a:rPr lang="en-US" dirty="0"/>
              <a:t>throws </a:t>
            </a:r>
            <a:r>
              <a:rPr lang="en-US" dirty="0" err="1"/>
              <a:t>FileNotFoundException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E73BD-EF3D-485D-A786-038AD3E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9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E96C-9E1E-4595-81A2-9B97B54C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0C5C0E-3544-4872-9F29-E0954D2C8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685496"/>
              </p:ext>
            </p:extLst>
          </p:nvPr>
        </p:nvGraphicFramePr>
        <p:xfrm>
          <a:off x="1341438" y="1676400"/>
          <a:ext cx="9174162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14190-0B3D-46B8-A770-19B7F235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EA2ABAF3-111C-4A6B-B7C9-72E041674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5200" y="5605096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7E64-7C56-44BD-9B6E-669C962D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Character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6786-70DE-48F0-BA8E-8215D15A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Input / Output Support for Characters</a:t>
            </a:r>
          </a:p>
          <a:p>
            <a:r>
              <a:rPr lang="en-IN" dirty="0"/>
              <a:t>Unicode Characters</a:t>
            </a:r>
          </a:p>
          <a:p>
            <a:r>
              <a:rPr lang="en-IN" dirty="0"/>
              <a:t>Reader / Writer – Abstract Classes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5132A-3A55-4171-B472-A0891B5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1FDA-6E11-4300-BD2E-9C3CA442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Stream classes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5A0ED3-9C75-40D9-818B-187B377AE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40681"/>
              </p:ext>
            </p:extLst>
          </p:nvPr>
        </p:nvGraphicFramePr>
        <p:xfrm>
          <a:off x="1341438" y="1676400"/>
          <a:ext cx="9783762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CA897-874B-438E-8C31-4833956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49</a:t>
            </a:fld>
            <a:endParaRPr lang="en-US" dirty="0"/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BC9E43E5-650C-41EF-BDFD-4E2EBFFD1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781" y="5562600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ED2D-70FE-42DE-9BCA-0305D2F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java.lang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D1A0-33BA-43AE-B590-BD9563E1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Automatically imported</a:t>
            </a:r>
          </a:p>
          <a:p>
            <a:r>
              <a:rPr lang="en-IN" dirty="0"/>
              <a:t>Contains classes and interfaces fundamental to all programs</a:t>
            </a:r>
          </a:p>
          <a:p>
            <a:r>
              <a:rPr lang="en-IN" dirty="0"/>
              <a:t>Most widely used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80678-74A3-440E-9E7A-D912E93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5C7F-13EB-4D53-9173-CA73622D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java.lang</a:t>
            </a:r>
            <a:r>
              <a:rPr lang="en-IN" dirty="0"/>
              <a:t> - Classes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A6DC87-BF31-4AEF-A921-7CB013C4D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928449"/>
              </p:ext>
            </p:extLst>
          </p:nvPr>
        </p:nvGraphicFramePr>
        <p:xfrm>
          <a:off x="533400" y="1676400"/>
          <a:ext cx="115062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6550">
                  <a:extLst>
                    <a:ext uri="{9D8B030D-6E8A-4147-A177-3AD203B41FA5}">
                      <a16:colId xmlns:a16="http://schemas.microsoft.com/office/drawing/2014/main" val="1249099940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4020272506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1280519984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36590064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Enum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Process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23084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Byte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Float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ProcessBuilder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StringBuffer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551639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Character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InheritableThreadLocal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ProcessBuilder.Redirect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StringBuilder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46191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Character.Subset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Runtime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System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440636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Character.UnicodeBlock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Long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RuntimePermission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Thread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13296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SecurityManager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ThreadGroup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710674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ClassLoader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Number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Short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ThreadLocal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140642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ClassValue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StackTraceElement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Throwable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75384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Compiler</a:t>
                      </a:r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Package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StrictMath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20264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Double</a:t>
                      </a:r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3011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71A2-1A3F-44FE-97E2-5666EE3F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F7E7-C8F8-4D39-BC3B-1419E67A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java.lang</a:t>
            </a:r>
            <a:r>
              <a:rPr lang="en-IN" dirty="0"/>
              <a:t> - Interfaces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99D055-4908-469B-A3BD-5B1F4B087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445440"/>
              </p:ext>
            </p:extLst>
          </p:nvPr>
        </p:nvGraphicFramePr>
        <p:xfrm>
          <a:off x="1341438" y="1676400"/>
          <a:ext cx="10317162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358350805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33768883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9090555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Appendable</a:t>
                      </a:r>
                      <a:endParaRPr lang="en-US" sz="2200" b="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2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AutoCloseable</a:t>
                      </a:r>
                      <a:endParaRPr lang="en-US" sz="2200" b="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425096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endParaRPr lang="en-US" sz="2200" b="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endParaRPr lang="en-US" sz="2200" b="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Thread.UncaughtExceptionHandler</a:t>
                      </a:r>
                      <a:endParaRPr lang="en-US" sz="2200" b="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88063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AE5AE-5556-4F02-ACC3-7848F039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0365-1BD2-42A8-A0AE-159C7373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Wrappers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F8FA1F-C2D3-4F23-BE5E-C61C4CE7F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063301"/>
              </p:ext>
            </p:extLst>
          </p:nvPr>
        </p:nvGraphicFramePr>
        <p:xfrm>
          <a:off x="1341438" y="1676400"/>
          <a:ext cx="10317162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C741A-F0FC-4931-AA29-D1FEB292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9A65-AC0E-45A5-B431-BBCBF683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15B-2C47-4EF1-B4B0-6B517B3E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Abstract</a:t>
            </a:r>
          </a:p>
          <a:p>
            <a:r>
              <a:rPr lang="en-IN" dirty="0"/>
              <a:t>Superclass</a:t>
            </a:r>
          </a:p>
          <a:p>
            <a:r>
              <a:rPr lang="en-US" dirty="0"/>
              <a:t>Implemented by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byte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short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float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double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59B8F-A33F-40F8-AA32-DD8BFD09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502</TotalTime>
  <Words>1217</Words>
  <Application>Microsoft Office PowerPoint</Application>
  <PresentationFormat>Widescreen</PresentationFormat>
  <Paragraphs>430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ArialNarrow</vt:lpstr>
      <vt:lpstr>Arial</vt:lpstr>
      <vt:lpstr>Barlow</vt:lpstr>
      <vt:lpstr>Calibri</vt:lpstr>
      <vt:lpstr>Corbel</vt:lpstr>
      <vt:lpstr>Courier New</vt:lpstr>
      <vt:lpstr>Euphemia</vt:lpstr>
      <vt:lpstr>Wingdings</vt:lpstr>
      <vt:lpstr>Banded Design Blue 16x9</vt:lpstr>
      <vt:lpstr>SITA1301 – Programming in Java</vt:lpstr>
      <vt:lpstr>UNIT III</vt:lpstr>
      <vt:lpstr>Course Content</vt:lpstr>
      <vt:lpstr>Default Package</vt:lpstr>
      <vt:lpstr>java.lang</vt:lpstr>
      <vt:lpstr>java.lang - Classes</vt:lpstr>
      <vt:lpstr>java.lang - Interfaces</vt:lpstr>
      <vt:lpstr>Primitive Wrappers</vt:lpstr>
      <vt:lpstr>Number</vt:lpstr>
      <vt:lpstr>Number Abstract Methods</vt:lpstr>
      <vt:lpstr>Concrete Sub Classes</vt:lpstr>
      <vt:lpstr>Float</vt:lpstr>
      <vt:lpstr>Double</vt:lpstr>
      <vt:lpstr>isInfinite and isNaN</vt:lpstr>
      <vt:lpstr>Byte, Short, Integer and Long</vt:lpstr>
      <vt:lpstr>Character</vt:lpstr>
      <vt:lpstr>Boolean</vt:lpstr>
      <vt:lpstr>Runtime</vt:lpstr>
      <vt:lpstr>System</vt:lpstr>
      <vt:lpstr>Clone</vt:lpstr>
      <vt:lpstr>Clone Type</vt:lpstr>
      <vt:lpstr>Cloneable Interface</vt:lpstr>
      <vt:lpstr>Input Output Package</vt:lpstr>
      <vt:lpstr>Introduction</vt:lpstr>
      <vt:lpstr>Input / Output</vt:lpstr>
      <vt:lpstr>I/O Classes</vt:lpstr>
      <vt:lpstr>I/O Interfaces</vt:lpstr>
      <vt:lpstr>File</vt:lpstr>
      <vt:lpstr>File Constructor</vt:lpstr>
      <vt:lpstr>I/O Exceptions</vt:lpstr>
      <vt:lpstr>Stream Classes (Abstract)</vt:lpstr>
      <vt:lpstr>Byte Streams</vt:lpstr>
      <vt:lpstr>Character Streams</vt:lpstr>
      <vt:lpstr>BufferedReader</vt:lpstr>
      <vt:lpstr>FileInputStream</vt:lpstr>
      <vt:lpstr>FileOutputStream</vt:lpstr>
      <vt:lpstr>ByteArrayInputStream</vt:lpstr>
      <vt:lpstr>ByteArrayOutputStream</vt:lpstr>
      <vt:lpstr>PrintStream</vt:lpstr>
      <vt:lpstr>PrintStream</vt:lpstr>
      <vt:lpstr>PrintStream</vt:lpstr>
      <vt:lpstr>DataOuputStream &amp; DataInputStream</vt:lpstr>
      <vt:lpstr>Constructor</vt:lpstr>
      <vt:lpstr>DataOutputStream Methods</vt:lpstr>
      <vt:lpstr>DataInputStream Methods</vt:lpstr>
      <vt:lpstr>RandomAccessFile</vt:lpstr>
      <vt:lpstr>Access Modes</vt:lpstr>
      <vt:lpstr> Character Streams</vt:lpstr>
      <vt:lpstr>Character Stream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SITA1301 – Programming in Java</dc:title>
  <dc:creator>Murugan</dc:creator>
  <cp:lastModifiedBy>Murugan</cp:lastModifiedBy>
  <cp:revision>69</cp:revision>
  <dcterms:created xsi:type="dcterms:W3CDTF">2020-10-01T03:04:14Z</dcterms:created>
  <dcterms:modified xsi:type="dcterms:W3CDTF">2020-10-20T06:17:51Z</dcterms:modified>
</cp:coreProperties>
</file>