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V6jwRQ5qbla7+YKx5vicA==" hashData="vFvNPOD52QxrKHuYQaUv10Cl+t6PfjE10WRE1YoVFzlElpuPi1zvvyH993dfOybipZ/z7RQAk6A6eWu9+hMo/A=="/>
  <p:extLst>
    <p:ext uri="{521415D9-36F7-43E2-AB2F-B90AF26B5E84}">
      <p14:sectionLst xmlns:p14="http://schemas.microsoft.com/office/powerpoint/2010/main">
        <p14:section name="Default Section" id="{132C092F-5EF8-4E88-9863-BD6400592BF8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07385860-3E74-46D4-8597-16601079CB9B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  <p14:sldId id="273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11034-FDFA-4CCD-A1F1-898E7B1C1CFB}" type="doc">
      <dgm:prSet loTypeId="urn:microsoft.com/office/officeart/2005/8/layout/hProcess9" loCatId="process" qsTypeId="urn:microsoft.com/office/officeart/2005/8/quickstyle/3d1" qsCatId="3D" csTypeId="urn:microsoft.com/office/officeart/2005/8/colors/colorful1" csCatId="colorful" phldr="1"/>
      <dgm:spPr/>
    </dgm:pt>
    <dgm:pt modelId="{BDEB3FED-7197-43A2-AB97-7A29AAFC1207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Applet Class and Basics</a:t>
          </a:r>
          <a:endParaRPr lang="en-US" dirty="0"/>
        </a:p>
      </dgm:t>
    </dgm:pt>
    <dgm:pt modelId="{A1EE74BE-F094-42A3-8E51-0B54EB9CA8C1}" type="parTrans" cxnId="{1978D250-E812-4E4F-8E64-4824E441FDD4}">
      <dgm:prSet/>
      <dgm:spPr/>
      <dgm:t>
        <a:bodyPr/>
        <a:lstStyle/>
        <a:p>
          <a:endParaRPr lang="en-US"/>
        </a:p>
      </dgm:t>
    </dgm:pt>
    <dgm:pt modelId="{3CB28540-8C78-4F03-ABD9-7E66F11E52DA}" type="sibTrans" cxnId="{1978D250-E812-4E4F-8E64-4824E441FDD4}">
      <dgm:prSet/>
      <dgm:spPr/>
      <dgm:t>
        <a:bodyPr/>
        <a:lstStyle/>
        <a:p>
          <a:endParaRPr lang="en-US"/>
        </a:p>
      </dgm:t>
    </dgm:pt>
    <dgm:pt modelId="{0359D13C-1D45-436E-8E31-D81ADCF24609}">
      <dgm:prSet phldrT="[Text]"/>
      <dgm:spPr>
        <a:solidFill>
          <a:srgbClr val="C00000"/>
        </a:solidFill>
      </dgm:spPr>
      <dgm:t>
        <a:bodyPr/>
        <a:lstStyle/>
        <a:p>
          <a:r>
            <a:rPr lang="en-IN" dirty="0"/>
            <a:t>Delegation Event Model</a:t>
          </a:r>
          <a:endParaRPr lang="en-US" dirty="0"/>
        </a:p>
      </dgm:t>
    </dgm:pt>
    <dgm:pt modelId="{004CCE58-B3AC-431D-906D-EBD1264B317F}" type="parTrans" cxnId="{8D5660BB-1FED-448E-A39E-4A3DAF38A352}">
      <dgm:prSet/>
      <dgm:spPr/>
      <dgm:t>
        <a:bodyPr/>
        <a:lstStyle/>
        <a:p>
          <a:endParaRPr lang="en-US"/>
        </a:p>
      </dgm:t>
    </dgm:pt>
    <dgm:pt modelId="{3E347E50-69AD-4755-8178-1E53F88EE89B}" type="sibTrans" cxnId="{8D5660BB-1FED-448E-A39E-4A3DAF38A352}">
      <dgm:prSet/>
      <dgm:spPr/>
      <dgm:t>
        <a:bodyPr/>
        <a:lstStyle/>
        <a:p>
          <a:endParaRPr lang="en-US"/>
        </a:p>
      </dgm:t>
    </dgm:pt>
    <dgm:pt modelId="{4E33BB31-684A-4CA0-919B-97847B39E7ED}">
      <dgm:prSet phldrT="[Text]"/>
      <dgm:spPr>
        <a:solidFill>
          <a:schemeClr val="bg1"/>
        </a:solidFill>
      </dgm:spPr>
      <dgm:t>
        <a:bodyPr/>
        <a:lstStyle/>
        <a:p>
          <a:r>
            <a:rPr lang="en-IN" dirty="0"/>
            <a:t>Events</a:t>
          </a:r>
          <a:endParaRPr lang="en-US" dirty="0"/>
        </a:p>
      </dgm:t>
    </dgm:pt>
    <dgm:pt modelId="{696B20C3-7213-4A65-AFBB-FD13D9314FC1}" type="parTrans" cxnId="{7F8C3DAC-DB82-4F40-9B56-AD5FAF32F073}">
      <dgm:prSet/>
      <dgm:spPr/>
      <dgm:t>
        <a:bodyPr/>
        <a:lstStyle/>
        <a:p>
          <a:endParaRPr lang="en-US"/>
        </a:p>
      </dgm:t>
    </dgm:pt>
    <dgm:pt modelId="{9B622685-0BC3-4AFD-9C4F-718EA9E54083}" type="sibTrans" cxnId="{7F8C3DAC-DB82-4F40-9B56-AD5FAF32F073}">
      <dgm:prSet/>
      <dgm:spPr/>
      <dgm:t>
        <a:bodyPr/>
        <a:lstStyle/>
        <a:p>
          <a:endParaRPr lang="en-US"/>
        </a:p>
      </dgm:t>
    </dgm:pt>
    <dgm:pt modelId="{37428AF4-7DAE-435C-BFAF-14876BE3F4AD}">
      <dgm:prSet phldrT="[Text]"/>
      <dgm:spPr>
        <a:solidFill>
          <a:srgbClr val="7030A0"/>
        </a:solidFill>
      </dgm:spPr>
      <dgm:t>
        <a:bodyPr/>
        <a:lstStyle/>
        <a:p>
          <a:r>
            <a:rPr lang="en-IN" dirty="0"/>
            <a:t>HTML Tag and Parameters</a:t>
          </a:r>
          <a:endParaRPr lang="en-US" dirty="0"/>
        </a:p>
      </dgm:t>
    </dgm:pt>
    <dgm:pt modelId="{72AF46AF-D020-463D-AD9B-A93CAFCB5FCC}" type="parTrans" cxnId="{F84FEAB4-2C30-4A26-9468-29EE3FAFB1CE}">
      <dgm:prSet/>
      <dgm:spPr/>
      <dgm:t>
        <a:bodyPr/>
        <a:lstStyle/>
        <a:p>
          <a:endParaRPr lang="en-US"/>
        </a:p>
      </dgm:t>
    </dgm:pt>
    <dgm:pt modelId="{16A3A7CE-DA36-4FD1-8D8A-921BFB84CDC1}" type="sibTrans" cxnId="{F84FEAB4-2C30-4A26-9468-29EE3FAFB1CE}">
      <dgm:prSet/>
      <dgm:spPr/>
      <dgm:t>
        <a:bodyPr/>
        <a:lstStyle/>
        <a:p>
          <a:endParaRPr lang="en-US"/>
        </a:p>
      </dgm:t>
    </dgm:pt>
    <dgm:pt modelId="{950AF063-67EC-43DF-9432-7CCE10479410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IN" dirty="0"/>
            <a:t>Adapter Classes</a:t>
          </a:r>
          <a:endParaRPr lang="en-US" dirty="0"/>
        </a:p>
      </dgm:t>
    </dgm:pt>
    <dgm:pt modelId="{2B12F90F-2E84-438A-8D99-10F32D5CB98E}" type="parTrans" cxnId="{12D5D9E6-5A21-4C06-9E4E-393122A1171E}">
      <dgm:prSet/>
      <dgm:spPr/>
      <dgm:t>
        <a:bodyPr/>
        <a:lstStyle/>
        <a:p>
          <a:endParaRPr lang="en-US"/>
        </a:p>
      </dgm:t>
    </dgm:pt>
    <dgm:pt modelId="{28E79999-38DC-48FF-8E70-C14A18E591CF}" type="sibTrans" cxnId="{12D5D9E6-5A21-4C06-9E4E-393122A1171E}">
      <dgm:prSet/>
      <dgm:spPr/>
      <dgm:t>
        <a:bodyPr/>
        <a:lstStyle/>
        <a:p>
          <a:endParaRPr lang="en-US"/>
        </a:p>
      </dgm:t>
    </dgm:pt>
    <dgm:pt modelId="{CF4FED9C-6A1A-48EA-8651-54584FD810A5}" type="pres">
      <dgm:prSet presAssocID="{54011034-FDFA-4CCD-A1F1-898E7B1C1CFB}" presName="CompostProcess" presStyleCnt="0">
        <dgm:presLayoutVars>
          <dgm:dir/>
          <dgm:resizeHandles val="exact"/>
        </dgm:presLayoutVars>
      </dgm:prSet>
      <dgm:spPr/>
    </dgm:pt>
    <dgm:pt modelId="{4BABD543-DC4C-47A3-87DE-507AC0BBC05D}" type="pres">
      <dgm:prSet presAssocID="{54011034-FDFA-4CCD-A1F1-898E7B1C1CFB}" presName="arrow" presStyleLbl="bgShp" presStyleIdx="0" presStyleCnt="1"/>
      <dgm:spPr>
        <a:solidFill>
          <a:schemeClr val="tx2"/>
        </a:solidFill>
      </dgm:spPr>
    </dgm:pt>
    <dgm:pt modelId="{5F48B134-6772-4C58-81AB-D6EA796836E0}" type="pres">
      <dgm:prSet presAssocID="{54011034-FDFA-4CCD-A1F1-898E7B1C1CFB}" presName="linearProcess" presStyleCnt="0"/>
      <dgm:spPr/>
    </dgm:pt>
    <dgm:pt modelId="{081702D8-3424-4053-B0AD-01D2CF50EC28}" type="pres">
      <dgm:prSet presAssocID="{BDEB3FED-7197-43A2-AB97-7A29AAFC1207}" presName="textNode" presStyleLbl="node1" presStyleIdx="0" presStyleCnt="5">
        <dgm:presLayoutVars>
          <dgm:bulletEnabled val="1"/>
        </dgm:presLayoutVars>
      </dgm:prSet>
      <dgm:spPr/>
    </dgm:pt>
    <dgm:pt modelId="{1013C469-0F09-4CB1-84C7-20906C0A1CF2}" type="pres">
      <dgm:prSet presAssocID="{3CB28540-8C78-4F03-ABD9-7E66F11E52DA}" presName="sibTrans" presStyleCnt="0"/>
      <dgm:spPr/>
    </dgm:pt>
    <dgm:pt modelId="{6D9C0EC5-574D-4B18-A52B-A9D1C2B7D3C9}" type="pres">
      <dgm:prSet presAssocID="{37428AF4-7DAE-435C-BFAF-14876BE3F4AD}" presName="textNode" presStyleLbl="node1" presStyleIdx="1" presStyleCnt="5">
        <dgm:presLayoutVars>
          <dgm:bulletEnabled val="1"/>
        </dgm:presLayoutVars>
      </dgm:prSet>
      <dgm:spPr/>
    </dgm:pt>
    <dgm:pt modelId="{A982DE86-5952-4709-9A42-E39FDCB0F75A}" type="pres">
      <dgm:prSet presAssocID="{16A3A7CE-DA36-4FD1-8D8A-921BFB84CDC1}" presName="sibTrans" presStyleCnt="0"/>
      <dgm:spPr/>
    </dgm:pt>
    <dgm:pt modelId="{4F045A49-191A-4BE9-8591-708C1B0258FA}" type="pres">
      <dgm:prSet presAssocID="{0359D13C-1D45-436E-8E31-D81ADCF24609}" presName="textNode" presStyleLbl="node1" presStyleIdx="2" presStyleCnt="5">
        <dgm:presLayoutVars>
          <dgm:bulletEnabled val="1"/>
        </dgm:presLayoutVars>
      </dgm:prSet>
      <dgm:spPr/>
    </dgm:pt>
    <dgm:pt modelId="{1C115EB3-A095-4586-9DF5-C823E956F2C7}" type="pres">
      <dgm:prSet presAssocID="{3E347E50-69AD-4755-8178-1E53F88EE89B}" presName="sibTrans" presStyleCnt="0"/>
      <dgm:spPr/>
    </dgm:pt>
    <dgm:pt modelId="{B8776809-C5E2-4A55-8D82-780260E9A53E}" type="pres">
      <dgm:prSet presAssocID="{4E33BB31-684A-4CA0-919B-97847B39E7ED}" presName="textNode" presStyleLbl="node1" presStyleIdx="3" presStyleCnt="5">
        <dgm:presLayoutVars>
          <dgm:bulletEnabled val="1"/>
        </dgm:presLayoutVars>
      </dgm:prSet>
      <dgm:spPr/>
    </dgm:pt>
    <dgm:pt modelId="{896E618D-4C18-4AE5-A4DD-F864394F5C4F}" type="pres">
      <dgm:prSet presAssocID="{9B622685-0BC3-4AFD-9C4F-718EA9E54083}" presName="sibTrans" presStyleCnt="0"/>
      <dgm:spPr/>
    </dgm:pt>
    <dgm:pt modelId="{C1F97190-FA5F-4DB7-852C-8EE02413E4DD}" type="pres">
      <dgm:prSet presAssocID="{950AF063-67EC-43DF-9432-7CCE1047941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32AC56D-83D0-4B5A-B01A-FD73EDEAE2AC}" type="presOf" srcId="{37428AF4-7DAE-435C-BFAF-14876BE3F4AD}" destId="{6D9C0EC5-574D-4B18-A52B-A9D1C2B7D3C9}" srcOrd="0" destOrd="0" presId="urn:microsoft.com/office/officeart/2005/8/layout/hProcess9"/>
    <dgm:cxn modelId="{95981870-AAD7-4453-B92B-1F2FD5539A2F}" type="presOf" srcId="{54011034-FDFA-4CCD-A1F1-898E7B1C1CFB}" destId="{CF4FED9C-6A1A-48EA-8651-54584FD810A5}" srcOrd="0" destOrd="0" presId="urn:microsoft.com/office/officeart/2005/8/layout/hProcess9"/>
    <dgm:cxn modelId="{1978D250-E812-4E4F-8E64-4824E441FDD4}" srcId="{54011034-FDFA-4CCD-A1F1-898E7B1C1CFB}" destId="{BDEB3FED-7197-43A2-AB97-7A29AAFC1207}" srcOrd="0" destOrd="0" parTransId="{A1EE74BE-F094-42A3-8E51-0B54EB9CA8C1}" sibTransId="{3CB28540-8C78-4F03-ABD9-7E66F11E52DA}"/>
    <dgm:cxn modelId="{2FE5A786-122B-46D8-880C-0938245DBDC0}" type="presOf" srcId="{950AF063-67EC-43DF-9432-7CCE10479410}" destId="{C1F97190-FA5F-4DB7-852C-8EE02413E4DD}" srcOrd="0" destOrd="0" presId="urn:microsoft.com/office/officeart/2005/8/layout/hProcess9"/>
    <dgm:cxn modelId="{6D51F088-EA12-4DE1-996C-D24C7C0B0FE1}" type="presOf" srcId="{4E33BB31-684A-4CA0-919B-97847B39E7ED}" destId="{B8776809-C5E2-4A55-8D82-780260E9A53E}" srcOrd="0" destOrd="0" presId="urn:microsoft.com/office/officeart/2005/8/layout/hProcess9"/>
    <dgm:cxn modelId="{7F8C3DAC-DB82-4F40-9B56-AD5FAF32F073}" srcId="{54011034-FDFA-4CCD-A1F1-898E7B1C1CFB}" destId="{4E33BB31-684A-4CA0-919B-97847B39E7ED}" srcOrd="3" destOrd="0" parTransId="{696B20C3-7213-4A65-AFBB-FD13D9314FC1}" sibTransId="{9B622685-0BC3-4AFD-9C4F-718EA9E54083}"/>
    <dgm:cxn modelId="{F84FEAB4-2C30-4A26-9468-29EE3FAFB1CE}" srcId="{54011034-FDFA-4CCD-A1F1-898E7B1C1CFB}" destId="{37428AF4-7DAE-435C-BFAF-14876BE3F4AD}" srcOrd="1" destOrd="0" parTransId="{72AF46AF-D020-463D-AD9B-A93CAFCB5FCC}" sibTransId="{16A3A7CE-DA36-4FD1-8D8A-921BFB84CDC1}"/>
    <dgm:cxn modelId="{8D5660BB-1FED-448E-A39E-4A3DAF38A352}" srcId="{54011034-FDFA-4CCD-A1F1-898E7B1C1CFB}" destId="{0359D13C-1D45-436E-8E31-D81ADCF24609}" srcOrd="2" destOrd="0" parTransId="{004CCE58-B3AC-431D-906D-EBD1264B317F}" sibTransId="{3E347E50-69AD-4755-8178-1E53F88EE89B}"/>
    <dgm:cxn modelId="{E96C6BDB-0DEF-4538-A791-4E601DD4D68E}" type="presOf" srcId="{BDEB3FED-7197-43A2-AB97-7A29AAFC1207}" destId="{081702D8-3424-4053-B0AD-01D2CF50EC28}" srcOrd="0" destOrd="0" presId="urn:microsoft.com/office/officeart/2005/8/layout/hProcess9"/>
    <dgm:cxn modelId="{12D5D9E6-5A21-4C06-9E4E-393122A1171E}" srcId="{54011034-FDFA-4CCD-A1F1-898E7B1C1CFB}" destId="{950AF063-67EC-43DF-9432-7CCE10479410}" srcOrd="4" destOrd="0" parTransId="{2B12F90F-2E84-438A-8D99-10F32D5CB98E}" sibTransId="{28E79999-38DC-48FF-8E70-C14A18E591CF}"/>
    <dgm:cxn modelId="{BCC809FC-36F6-43E6-86EB-959E9054E661}" type="presOf" srcId="{0359D13C-1D45-436E-8E31-D81ADCF24609}" destId="{4F045A49-191A-4BE9-8591-708C1B0258FA}" srcOrd="0" destOrd="0" presId="urn:microsoft.com/office/officeart/2005/8/layout/hProcess9"/>
    <dgm:cxn modelId="{A98B8231-2706-437E-9FB0-76DAEAA67B84}" type="presParOf" srcId="{CF4FED9C-6A1A-48EA-8651-54584FD810A5}" destId="{4BABD543-DC4C-47A3-87DE-507AC0BBC05D}" srcOrd="0" destOrd="0" presId="urn:microsoft.com/office/officeart/2005/8/layout/hProcess9"/>
    <dgm:cxn modelId="{6CD5D303-A0E8-4BFB-9346-0C11503BF3CE}" type="presParOf" srcId="{CF4FED9C-6A1A-48EA-8651-54584FD810A5}" destId="{5F48B134-6772-4C58-81AB-D6EA796836E0}" srcOrd="1" destOrd="0" presId="urn:microsoft.com/office/officeart/2005/8/layout/hProcess9"/>
    <dgm:cxn modelId="{58DE3BC4-BA7F-4943-904E-88CF282A7393}" type="presParOf" srcId="{5F48B134-6772-4C58-81AB-D6EA796836E0}" destId="{081702D8-3424-4053-B0AD-01D2CF50EC28}" srcOrd="0" destOrd="0" presId="urn:microsoft.com/office/officeart/2005/8/layout/hProcess9"/>
    <dgm:cxn modelId="{7FDBC99B-F278-4B24-8E68-5D8BB8691A8D}" type="presParOf" srcId="{5F48B134-6772-4C58-81AB-D6EA796836E0}" destId="{1013C469-0F09-4CB1-84C7-20906C0A1CF2}" srcOrd="1" destOrd="0" presId="urn:microsoft.com/office/officeart/2005/8/layout/hProcess9"/>
    <dgm:cxn modelId="{8EAF0775-3819-40B6-9308-4E61D7FCDA6E}" type="presParOf" srcId="{5F48B134-6772-4C58-81AB-D6EA796836E0}" destId="{6D9C0EC5-574D-4B18-A52B-A9D1C2B7D3C9}" srcOrd="2" destOrd="0" presId="urn:microsoft.com/office/officeart/2005/8/layout/hProcess9"/>
    <dgm:cxn modelId="{EE44EA30-1120-4566-9943-FE07D378F2F5}" type="presParOf" srcId="{5F48B134-6772-4C58-81AB-D6EA796836E0}" destId="{A982DE86-5952-4709-9A42-E39FDCB0F75A}" srcOrd="3" destOrd="0" presId="urn:microsoft.com/office/officeart/2005/8/layout/hProcess9"/>
    <dgm:cxn modelId="{2EB85F2F-0699-4463-BDC0-80F3EE2F2A99}" type="presParOf" srcId="{5F48B134-6772-4C58-81AB-D6EA796836E0}" destId="{4F045A49-191A-4BE9-8591-708C1B0258FA}" srcOrd="4" destOrd="0" presId="urn:microsoft.com/office/officeart/2005/8/layout/hProcess9"/>
    <dgm:cxn modelId="{BE6094FD-B86B-40FE-A0C8-26763E70166D}" type="presParOf" srcId="{5F48B134-6772-4C58-81AB-D6EA796836E0}" destId="{1C115EB3-A095-4586-9DF5-C823E956F2C7}" srcOrd="5" destOrd="0" presId="urn:microsoft.com/office/officeart/2005/8/layout/hProcess9"/>
    <dgm:cxn modelId="{65D1DCDA-B666-4678-9F67-07EF711D0587}" type="presParOf" srcId="{5F48B134-6772-4C58-81AB-D6EA796836E0}" destId="{B8776809-C5E2-4A55-8D82-780260E9A53E}" srcOrd="6" destOrd="0" presId="urn:microsoft.com/office/officeart/2005/8/layout/hProcess9"/>
    <dgm:cxn modelId="{48DD0CB4-7569-4757-88DA-E872CC531E3F}" type="presParOf" srcId="{5F48B134-6772-4C58-81AB-D6EA796836E0}" destId="{896E618D-4C18-4AE5-A4DD-F864394F5C4F}" srcOrd="7" destOrd="0" presId="urn:microsoft.com/office/officeart/2005/8/layout/hProcess9"/>
    <dgm:cxn modelId="{AD034D5D-D232-4BC1-A783-736BB1A9B65C}" type="presParOf" srcId="{5F48B134-6772-4C58-81AB-D6EA796836E0}" destId="{C1F97190-FA5F-4DB7-852C-8EE02413E4D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86613-BB5C-4F48-8194-3FE96538AB09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7CDF8C-2952-47E8-87E5-8A53C52E86CC}">
      <dgm:prSet phldrT="[Text]"/>
      <dgm:spPr/>
      <dgm:t>
        <a:bodyPr/>
        <a:lstStyle/>
        <a:p>
          <a:r>
            <a:rPr lang="en-IN" dirty="0" err="1"/>
            <a:t>java.applet</a:t>
          </a:r>
          <a:endParaRPr lang="en-US" dirty="0"/>
        </a:p>
      </dgm:t>
    </dgm:pt>
    <dgm:pt modelId="{C6EAB46C-8A5E-45CC-91BF-D8B9D0A603C2}" type="parTrans" cxnId="{589AC11D-9BF2-4CD1-BAA0-FC2BC2D4FFAD}">
      <dgm:prSet/>
      <dgm:spPr/>
      <dgm:t>
        <a:bodyPr/>
        <a:lstStyle/>
        <a:p>
          <a:endParaRPr lang="en-US"/>
        </a:p>
      </dgm:t>
    </dgm:pt>
    <dgm:pt modelId="{CD67CC76-5D71-485F-AD71-43A11DF94877}" type="sibTrans" cxnId="{589AC11D-9BF2-4CD1-BAA0-FC2BC2D4FFAD}">
      <dgm:prSet/>
      <dgm:spPr/>
      <dgm:t>
        <a:bodyPr/>
        <a:lstStyle/>
        <a:p>
          <a:endParaRPr lang="en-US"/>
        </a:p>
      </dgm:t>
    </dgm:pt>
    <dgm:pt modelId="{8B1A75C2-0EBE-4A52-BBC9-0411F114B23D}">
      <dgm:prSet phldrT="[Text]"/>
      <dgm:spPr/>
      <dgm:t>
        <a:bodyPr/>
        <a:lstStyle/>
        <a:p>
          <a:r>
            <a:rPr lang="en-IN" dirty="0"/>
            <a:t>class</a:t>
          </a:r>
          <a:endParaRPr lang="en-US" dirty="0"/>
        </a:p>
      </dgm:t>
    </dgm:pt>
    <dgm:pt modelId="{DD054B4D-E2C6-4124-A10F-D553D2420D16}" type="parTrans" cxnId="{AC298285-D574-4328-BC1C-16FBA90C666F}">
      <dgm:prSet/>
      <dgm:spPr/>
      <dgm:t>
        <a:bodyPr/>
        <a:lstStyle/>
        <a:p>
          <a:endParaRPr lang="en-US"/>
        </a:p>
      </dgm:t>
    </dgm:pt>
    <dgm:pt modelId="{FBE00732-0E29-40D5-87A4-734E6257735A}" type="sibTrans" cxnId="{AC298285-D574-4328-BC1C-16FBA90C666F}">
      <dgm:prSet/>
      <dgm:spPr/>
      <dgm:t>
        <a:bodyPr/>
        <a:lstStyle/>
        <a:p>
          <a:endParaRPr lang="en-US"/>
        </a:p>
      </dgm:t>
    </dgm:pt>
    <dgm:pt modelId="{231CD507-974E-4B63-A163-A8AE2140B61D}">
      <dgm:prSet phldrT="[Text]"/>
      <dgm:spPr/>
      <dgm:t>
        <a:bodyPr/>
        <a:lstStyle/>
        <a:p>
          <a:r>
            <a:rPr lang="en-IN" dirty="0"/>
            <a:t>Applet</a:t>
          </a:r>
          <a:endParaRPr lang="en-US" dirty="0"/>
        </a:p>
      </dgm:t>
    </dgm:pt>
    <dgm:pt modelId="{2EF41831-CE9B-4A7D-BD7B-BAC1F587FF7B}" type="parTrans" cxnId="{FB661FAD-F5CC-4A20-AE3C-6C24F206C886}">
      <dgm:prSet/>
      <dgm:spPr/>
      <dgm:t>
        <a:bodyPr/>
        <a:lstStyle/>
        <a:p>
          <a:endParaRPr lang="en-US"/>
        </a:p>
      </dgm:t>
    </dgm:pt>
    <dgm:pt modelId="{19A7BF34-9B8C-4EAF-AB40-C41E00C808C5}" type="sibTrans" cxnId="{FB661FAD-F5CC-4A20-AE3C-6C24F206C886}">
      <dgm:prSet/>
      <dgm:spPr/>
      <dgm:t>
        <a:bodyPr/>
        <a:lstStyle/>
        <a:p>
          <a:endParaRPr lang="en-US"/>
        </a:p>
      </dgm:t>
    </dgm:pt>
    <dgm:pt modelId="{67EBDE77-6E90-4549-AC87-5C6483AC88D4}">
      <dgm:prSet phldrT="[Text]"/>
      <dgm:spPr/>
      <dgm:t>
        <a:bodyPr/>
        <a:lstStyle/>
        <a:p>
          <a:r>
            <a:rPr lang="en-IN" dirty="0"/>
            <a:t>interface</a:t>
          </a:r>
          <a:endParaRPr lang="en-US" dirty="0"/>
        </a:p>
      </dgm:t>
    </dgm:pt>
    <dgm:pt modelId="{E6BA97DB-395F-416E-ABC0-17B6905C4A5B}" type="parTrans" cxnId="{D86062A4-6767-44CE-BDE6-1A154346FC69}">
      <dgm:prSet/>
      <dgm:spPr/>
      <dgm:t>
        <a:bodyPr/>
        <a:lstStyle/>
        <a:p>
          <a:endParaRPr lang="en-US"/>
        </a:p>
      </dgm:t>
    </dgm:pt>
    <dgm:pt modelId="{B58B14B3-5A32-459C-8797-E07C33725C95}" type="sibTrans" cxnId="{D86062A4-6767-44CE-BDE6-1A154346FC69}">
      <dgm:prSet/>
      <dgm:spPr/>
      <dgm:t>
        <a:bodyPr/>
        <a:lstStyle/>
        <a:p>
          <a:endParaRPr lang="en-US"/>
        </a:p>
      </dgm:t>
    </dgm:pt>
    <dgm:pt modelId="{68141472-FD2A-494F-B04B-3A6E6184D8BC}">
      <dgm:prSet phldrT="[Text]"/>
      <dgm:spPr/>
      <dgm:t>
        <a:bodyPr/>
        <a:lstStyle/>
        <a:p>
          <a:r>
            <a:rPr lang="en-IN" dirty="0" err="1"/>
            <a:t>AppletContext</a:t>
          </a:r>
          <a:endParaRPr lang="en-US" dirty="0"/>
        </a:p>
      </dgm:t>
    </dgm:pt>
    <dgm:pt modelId="{40034425-D86F-4CE3-9752-BCC8C6E77B6C}" type="parTrans" cxnId="{A181BCD8-A92D-4BF2-A183-4D9BD5958E02}">
      <dgm:prSet/>
      <dgm:spPr/>
      <dgm:t>
        <a:bodyPr/>
        <a:lstStyle/>
        <a:p>
          <a:endParaRPr lang="en-US"/>
        </a:p>
      </dgm:t>
    </dgm:pt>
    <dgm:pt modelId="{2CBF3EA7-DC4A-4476-B57C-8BC238141481}" type="sibTrans" cxnId="{A181BCD8-A92D-4BF2-A183-4D9BD5958E02}">
      <dgm:prSet/>
      <dgm:spPr/>
      <dgm:t>
        <a:bodyPr/>
        <a:lstStyle/>
        <a:p>
          <a:endParaRPr lang="en-US"/>
        </a:p>
      </dgm:t>
    </dgm:pt>
    <dgm:pt modelId="{07459313-CF82-40C2-80BE-102FC29578BA}">
      <dgm:prSet phldrT="[Text]"/>
      <dgm:spPr/>
      <dgm:t>
        <a:bodyPr/>
        <a:lstStyle/>
        <a:p>
          <a:r>
            <a:rPr lang="en-IN" dirty="0" err="1"/>
            <a:t>AudioClip</a:t>
          </a:r>
          <a:endParaRPr lang="en-US" dirty="0"/>
        </a:p>
      </dgm:t>
    </dgm:pt>
    <dgm:pt modelId="{26E096A7-F440-4BA9-80C3-623F0BF6EE12}" type="parTrans" cxnId="{A50ABBCD-D8CE-4D55-AEA6-0635EC8512A5}">
      <dgm:prSet/>
      <dgm:spPr/>
      <dgm:t>
        <a:bodyPr/>
        <a:lstStyle/>
        <a:p>
          <a:endParaRPr lang="en-US"/>
        </a:p>
      </dgm:t>
    </dgm:pt>
    <dgm:pt modelId="{194B67A5-8FDC-4AC7-88FD-1A9FD2CA05B2}" type="sibTrans" cxnId="{A50ABBCD-D8CE-4D55-AEA6-0635EC8512A5}">
      <dgm:prSet/>
      <dgm:spPr/>
      <dgm:t>
        <a:bodyPr/>
        <a:lstStyle/>
        <a:p>
          <a:endParaRPr lang="en-US"/>
        </a:p>
      </dgm:t>
    </dgm:pt>
    <dgm:pt modelId="{2EF24663-1958-4054-AFB6-CC8502B8688F}">
      <dgm:prSet phldrT="[Text]"/>
      <dgm:spPr/>
      <dgm:t>
        <a:bodyPr/>
        <a:lstStyle/>
        <a:p>
          <a:r>
            <a:rPr lang="en-IN" dirty="0" err="1"/>
            <a:t>AppletStub</a:t>
          </a:r>
          <a:endParaRPr lang="en-US" dirty="0"/>
        </a:p>
      </dgm:t>
    </dgm:pt>
    <dgm:pt modelId="{05D66E2D-78AE-4A49-BC0D-FEF83EF1DA3F}" type="parTrans" cxnId="{ABACEB4E-5FC1-4242-B8D5-0B28F49518B6}">
      <dgm:prSet/>
      <dgm:spPr/>
      <dgm:t>
        <a:bodyPr/>
        <a:lstStyle/>
        <a:p>
          <a:endParaRPr lang="en-US"/>
        </a:p>
      </dgm:t>
    </dgm:pt>
    <dgm:pt modelId="{DB77B726-6E5E-4A91-8C30-7F455652E3A2}" type="sibTrans" cxnId="{ABACEB4E-5FC1-4242-B8D5-0B28F49518B6}">
      <dgm:prSet/>
      <dgm:spPr/>
      <dgm:t>
        <a:bodyPr/>
        <a:lstStyle/>
        <a:p>
          <a:endParaRPr lang="en-US"/>
        </a:p>
      </dgm:t>
    </dgm:pt>
    <dgm:pt modelId="{0369151F-F115-4907-A3F4-EC6D50933CAB}" type="pres">
      <dgm:prSet presAssocID="{DE486613-BB5C-4F48-8194-3FE96538AB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98F30E-2B5F-4DE7-B4E4-69055E09A37D}" type="pres">
      <dgm:prSet presAssocID="{247CDF8C-2952-47E8-87E5-8A53C52E86CC}" presName="hierRoot1" presStyleCnt="0">
        <dgm:presLayoutVars>
          <dgm:hierBranch val="init"/>
        </dgm:presLayoutVars>
      </dgm:prSet>
      <dgm:spPr/>
    </dgm:pt>
    <dgm:pt modelId="{CEE4F9CC-8788-4806-AB55-DE96B7D77676}" type="pres">
      <dgm:prSet presAssocID="{247CDF8C-2952-47E8-87E5-8A53C52E86CC}" presName="rootComposite1" presStyleCnt="0"/>
      <dgm:spPr/>
    </dgm:pt>
    <dgm:pt modelId="{29644647-D8D0-47EF-8AA4-9683784CFEAF}" type="pres">
      <dgm:prSet presAssocID="{247CDF8C-2952-47E8-87E5-8A53C52E86CC}" presName="rootText1" presStyleLbl="node0" presStyleIdx="0" presStyleCnt="1">
        <dgm:presLayoutVars>
          <dgm:chMax/>
          <dgm:chPref val="3"/>
        </dgm:presLayoutVars>
      </dgm:prSet>
      <dgm:spPr/>
    </dgm:pt>
    <dgm:pt modelId="{A23F6228-D99F-4F25-B889-B1FC878985B1}" type="pres">
      <dgm:prSet presAssocID="{247CDF8C-2952-47E8-87E5-8A53C52E86CC}" presName="titleText1" presStyleLbl="fgAcc0" presStyleIdx="0" presStyleCnt="1">
        <dgm:presLayoutVars>
          <dgm:chMax val="0"/>
          <dgm:chPref val="0"/>
        </dgm:presLayoutVars>
      </dgm:prSet>
      <dgm:spPr/>
    </dgm:pt>
    <dgm:pt modelId="{C1EB9F99-E634-4985-907F-6FBC422CC7DB}" type="pres">
      <dgm:prSet presAssocID="{247CDF8C-2952-47E8-87E5-8A53C52E86CC}" presName="rootConnector1" presStyleLbl="node1" presStyleIdx="0" presStyleCnt="6"/>
      <dgm:spPr/>
    </dgm:pt>
    <dgm:pt modelId="{0F249D0F-9E3D-4CB9-8360-EE52128C8028}" type="pres">
      <dgm:prSet presAssocID="{247CDF8C-2952-47E8-87E5-8A53C52E86CC}" presName="hierChild2" presStyleCnt="0"/>
      <dgm:spPr/>
    </dgm:pt>
    <dgm:pt modelId="{1C05E92F-02AF-44E7-AF55-76328E2550A0}" type="pres">
      <dgm:prSet presAssocID="{DD054B4D-E2C6-4124-A10F-D553D2420D16}" presName="Name37" presStyleLbl="parChTrans1D2" presStyleIdx="0" presStyleCnt="2"/>
      <dgm:spPr/>
    </dgm:pt>
    <dgm:pt modelId="{373E9597-7CC6-40C1-B7FF-71E1665FB281}" type="pres">
      <dgm:prSet presAssocID="{8B1A75C2-0EBE-4A52-BBC9-0411F114B23D}" presName="hierRoot2" presStyleCnt="0">
        <dgm:presLayoutVars>
          <dgm:hierBranch val="init"/>
        </dgm:presLayoutVars>
      </dgm:prSet>
      <dgm:spPr/>
    </dgm:pt>
    <dgm:pt modelId="{868E70C5-9CCE-4185-9D8F-DE34F9FCFC9A}" type="pres">
      <dgm:prSet presAssocID="{8B1A75C2-0EBE-4A52-BBC9-0411F114B23D}" presName="rootComposite" presStyleCnt="0"/>
      <dgm:spPr/>
    </dgm:pt>
    <dgm:pt modelId="{2EC294F3-6D30-4007-AE8B-8EC1DEC7C442}" type="pres">
      <dgm:prSet presAssocID="{8B1A75C2-0EBE-4A52-BBC9-0411F114B23D}" presName="rootText" presStyleLbl="node1" presStyleIdx="0" presStyleCnt="6">
        <dgm:presLayoutVars>
          <dgm:chMax/>
          <dgm:chPref val="3"/>
        </dgm:presLayoutVars>
      </dgm:prSet>
      <dgm:spPr/>
    </dgm:pt>
    <dgm:pt modelId="{DB65F8ED-68C9-4148-9785-1B89468DA235}" type="pres">
      <dgm:prSet presAssocID="{8B1A75C2-0EBE-4A52-BBC9-0411F114B23D}" presName="titleText2" presStyleLbl="fgAcc1" presStyleIdx="0" presStyleCnt="6">
        <dgm:presLayoutVars>
          <dgm:chMax val="0"/>
          <dgm:chPref val="0"/>
        </dgm:presLayoutVars>
      </dgm:prSet>
      <dgm:spPr/>
    </dgm:pt>
    <dgm:pt modelId="{E2DC084E-AA87-410D-9986-0C865CF43873}" type="pres">
      <dgm:prSet presAssocID="{8B1A75C2-0EBE-4A52-BBC9-0411F114B23D}" presName="rootConnector" presStyleLbl="node2" presStyleIdx="0" presStyleCnt="0"/>
      <dgm:spPr/>
    </dgm:pt>
    <dgm:pt modelId="{05B6B362-2E73-4BB0-9A59-45FFA522CC6C}" type="pres">
      <dgm:prSet presAssocID="{8B1A75C2-0EBE-4A52-BBC9-0411F114B23D}" presName="hierChild4" presStyleCnt="0"/>
      <dgm:spPr/>
    </dgm:pt>
    <dgm:pt modelId="{623ABACC-7334-4646-9D3E-9DBB0188DC81}" type="pres">
      <dgm:prSet presAssocID="{2EF41831-CE9B-4A7D-BD7B-BAC1F587FF7B}" presName="Name37" presStyleLbl="parChTrans1D3" presStyleIdx="0" presStyleCnt="4"/>
      <dgm:spPr/>
    </dgm:pt>
    <dgm:pt modelId="{860A18FB-0F96-4375-BAA2-EA69F3809B9F}" type="pres">
      <dgm:prSet presAssocID="{231CD507-974E-4B63-A163-A8AE2140B61D}" presName="hierRoot2" presStyleCnt="0">
        <dgm:presLayoutVars>
          <dgm:hierBranch val="init"/>
        </dgm:presLayoutVars>
      </dgm:prSet>
      <dgm:spPr/>
    </dgm:pt>
    <dgm:pt modelId="{0D35928C-EA90-4702-9A9E-1CDEF12A6E9A}" type="pres">
      <dgm:prSet presAssocID="{231CD507-974E-4B63-A163-A8AE2140B61D}" presName="rootComposite" presStyleCnt="0"/>
      <dgm:spPr/>
    </dgm:pt>
    <dgm:pt modelId="{F218226E-10D6-42E5-921E-A44647F8833B}" type="pres">
      <dgm:prSet presAssocID="{231CD507-974E-4B63-A163-A8AE2140B61D}" presName="rootText" presStyleLbl="node1" presStyleIdx="1" presStyleCnt="6">
        <dgm:presLayoutVars>
          <dgm:chMax/>
          <dgm:chPref val="3"/>
        </dgm:presLayoutVars>
      </dgm:prSet>
      <dgm:spPr/>
    </dgm:pt>
    <dgm:pt modelId="{F9E7032B-4B84-428B-B446-E7226E015FE3}" type="pres">
      <dgm:prSet presAssocID="{231CD507-974E-4B63-A163-A8AE2140B61D}" presName="titleText2" presStyleLbl="fgAcc1" presStyleIdx="1" presStyleCnt="6">
        <dgm:presLayoutVars>
          <dgm:chMax val="0"/>
          <dgm:chPref val="0"/>
        </dgm:presLayoutVars>
      </dgm:prSet>
      <dgm:spPr/>
    </dgm:pt>
    <dgm:pt modelId="{748D9CB9-BCAD-49BF-AA97-B058CA2C2E0F}" type="pres">
      <dgm:prSet presAssocID="{231CD507-974E-4B63-A163-A8AE2140B61D}" presName="rootConnector" presStyleLbl="node3" presStyleIdx="0" presStyleCnt="0"/>
      <dgm:spPr/>
    </dgm:pt>
    <dgm:pt modelId="{D35E2CEA-4248-4278-9C3A-469CA40003BF}" type="pres">
      <dgm:prSet presAssocID="{231CD507-974E-4B63-A163-A8AE2140B61D}" presName="hierChild4" presStyleCnt="0"/>
      <dgm:spPr/>
    </dgm:pt>
    <dgm:pt modelId="{220252D5-5FDF-4FB5-A702-A969393356D9}" type="pres">
      <dgm:prSet presAssocID="{231CD507-974E-4B63-A163-A8AE2140B61D}" presName="hierChild5" presStyleCnt="0"/>
      <dgm:spPr/>
    </dgm:pt>
    <dgm:pt modelId="{B697C237-6E53-48B1-8A43-1EB67BA8D96C}" type="pres">
      <dgm:prSet presAssocID="{8B1A75C2-0EBE-4A52-BBC9-0411F114B23D}" presName="hierChild5" presStyleCnt="0"/>
      <dgm:spPr/>
    </dgm:pt>
    <dgm:pt modelId="{A5CFE116-A4D0-4393-9381-7B5EC7FD0D0B}" type="pres">
      <dgm:prSet presAssocID="{E6BA97DB-395F-416E-ABC0-17B6905C4A5B}" presName="Name37" presStyleLbl="parChTrans1D2" presStyleIdx="1" presStyleCnt="2"/>
      <dgm:spPr/>
    </dgm:pt>
    <dgm:pt modelId="{F705FC50-910A-4227-B0F5-9FA820F428A7}" type="pres">
      <dgm:prSet presAssocID="{67EBDE77-6E90-4549-AC87-5C6483AC88D4}" presName="hierRoot2" presStyleCnt="0">
        <dgm:presLayoutVars>
          <dgm:hierBranch val="init"/>
        </dgm:presLayoutVars>
      </dgm:prSet>
      <dgm:spPr/>
    </dgm:pt>
    <dgm:pt modelId="{EDB241F8-E082-459E-AE9F-EC20AB1F439C}" type="pres">
      <dgm:prSet presAssocID="{67EBDE77-6E90-4549-AC87-5C6483AC88D4}" presName="rootComposite" presStyleCnt="0"/>
      <dgm:spPr/>
    </dgm:pt>
    <dgm:pt modelId="{FA6AE588-1CF4-4C95-92B1-ACB3377086F3}" type="pres">
      <dgm:prSet presAssocID="{67EBDE77-6E90-4549-AC87-5C6483AC88D4}" presName="rootText" presStyleLbl="node1" presStyleIdx="2" presStyleCnt="6">
        <dgm:presLayoutVars>
          <dgm:chMax/>
          <dgm:chPref val="3"/>
        </dgm:presLayoutVars>
      </dgm:prSet>
      <dgm:spPr/>
    </dgm:pt>
    <dgm:pt modelId="{07FFBC2B-1D7E-403A-898E-FC16DFF3FBFC}" type="pres">
      <dgm:prSet presAssocID="{67EBDE77-6E90-4549-AC87-5C6483AC88D4}" presName="titleText2" presStyleLbl="fgAcc1" presStyleIdx="2" presStyleCnt="6">
        <dgm:presLayoutVars>
          <dgm:chMax val="0"/>
          <dgm:chPref val="0"/>
        </dgm:presLayoutVars>
      </dgm:prSet>
      <dgm:spPr/>
    </dgm:pt>
    <dgm:pt modelId="{B56CC3E0-9EB9-463F-A298-50F834267796}" type="pres">
      <dgm:prSet presAssocID="{67EBDE77-6E90-4549-AC87-5C6483AC88D4}" presName="rootConnector" presStyleLbl="node2" presStyleIdx="0" presStyleCnt="0"/>
      <dgm:spPr/>
    </dgm:pt>
    <dgm:pt modelId="{CBB6A45D-DA71-4C8B-9192-0BE893BBD8C6}" type="pres">
      <dgm:prSet presAssocID="{67EBDE77-6E90-4549-AC87-5C6483AC88D4}" presName="hierChild4" presStyleCnt="0"/>
      <dgm:spPr/>
    </dgm:pt>
    <dgm:pt modelId="{ABCBD0E8-2EB8-40AC-8AAE-553FD9D14E44}" type="pres">
      <dgm:prSet presAssocID="{40034425-D86F-4CE3-9752-BCC8C6E77B6C}" presName="Name37" presStyleLbl="parChTrans1D3" presStyleIdx="1" presStyleCnt="4"/>
      <dgm:spPr/>
    </dgm:pt>
    <dgm:pt modelId="{D169587B-B6F2-4443-ABBD-16C4A9E4160B}" type="pres">
      <dgm:prSet presAssocID="{68141472-FD2A-494F-B04B-3A6E6184D8BC}" presName="hierRoot2" presStyleCnt="0">
        <dgm:presLayoutVars>
          <dgm:hierBranch val="init"/>
        </dgm:presLayoutVars>
      </dgm:prSet>
      <dgm:spPr/>
    </dgm:pt>
    <dgm:pt modelId="{095854B3-3B59-4491-B59E-C8D20E544E38}" type="pres">
      <dgm:prSet presAssocID="{68141472-FD2A-494F-B04B-3A6E6184D8BC}" presName="rootComposite" presStyleCnt="0"/>
      <dgm:spPr/>
    </dgm:pt>
    <dgm:pt modelId="{71139CAD-D73D-4933-B1CD-0BA473448DB4}" type="pres">
      <dgm:prSet presAssocID="{68141472-FD2A-494F-B04B-3A6E6184D8BC}" presName="rootText" presStyleLbl="node1" presStyleIdx="3" presStyleCnt="6">
        <dgm:presLayoutVars>
          <dgm:chMax/>
          <dgm:chPref val="3"/>
        </dgm:presLayoutVars>
      </dgm:prSet>
      <dgm:spPr/>
    </dgm:pt>
    <dgm:pt modelId="{46F3A4A7-7CA5-4517-89C4-A209C84C06BC}" type="pres">
      <dgm:prSet presAssocID="{68141472-FD2A-494F-B04B-3A6E6184D8BC}" presName="titleText2" presStyleLbl="fgAcc1" presStyleIdx="3" presStyleCnt="6">
        <dgm:presLayoutVars>
          <dgm:chMax val="0"/>
          <dgm:chPref val="0"/>
        </dgm:presLayoutVars>
      </dgm:prSet>
      <dgm:spPr/>
    </dgm:pt>
    <dgm:pt modelId="{4BB3A8D2-343A-4F0C-B292-0F52170EBE48}" type="pres">
      <dgm:prSet presAssocID="{68141472-FD2A-494F-B04B-3A6E6184D8BC}" presName="rootConnector" presStyleLbl="node3" presStyleIdx="0" presStyleCnt="0"/>
      <dgm:spPr/>
    </dgm:pt>
    <dgm:pt modelId="{4F12A640-2F58-4A49-8E00-947613756A5A}" type="pres">
      <dgm:prSet presAssocID="{68141472-FD2A-494F-B04B-3A6E6184D8BC}" presName="hierChild4" presStyleCnt="0"/>
      <dgm:spPr/>
    </dgm:pt>
    <dgm:pt modelId="{3C19E704-C8BD-4F86-8D05-B289129F7E4E}" type="pres">
      <dgm:prSet presAssocID="{68141472-FD2A-494F-B04B-3A6E6184D8BC}" presName="hierChild5" presStyleCnt="0"/>
      <dgm:spPr/>
    </dgm:pt>
    <dgm:pt modelId="{E7C57137-BF39-4673-8B2E-B28689BAF3C6}" type="pres">
      <dgm:prSet presAssocID="{26E096A7-F440-4BA9-80C3-623F0BF6EE12}" presName="Name37" presStyleLbl="parChTrans1D3" presStyleIdx="2" presStyleCnt="4"/>
      <dgm:spPr/>
    </dgm:pt>
    <dgm:pt modelId="{D6AEE80C-522A-41E0-B870-E57672CF28A1}" type="pres">
      <dgm:prSet presAssocID="{07459313-CF82-40C2-80BE-102FC29578BA}" presName="hierRoot2" presStyleCnt="0">
        <dgm:presLayoutVars>
          <dgm:hierBranch val="init"/>
        </dgm:presLayoutVars>
      </dgm:prSet>
      <dgm:spPr/>
    </dgm:pt>
    <dgm:pt modelId="{E9C20CB4-786F-42DC-9FAD-BB143EF43012}" type="pres">
      <dgm:prSet presAssocID="{07459313-CF82-40C2-80BE-102FC29578BA}" presName="rootComposite" presStyleCnt="0"/>
      <dgm:spPr/>
    </dgm:pt>
    <dgm:pt modelId="{594057FA-BD24-4E2C-AC51-3400C009C92B}" type="pres">
      <dgm:prSet presAssocID="{07459313-CF82-40C2-80BE-102FC29578BA}" presName="rootText" presStyleLbl="node1" presStyleIdx="4" presStyleCnt="6">
        <dgm:presLayoutVars>
          <dgm:chMax/>
          <dgm:chPref val="3"/>
        </dgm:presLayoutVars>
      </dgm:prSet>
      <dgm:spPr/>
    </dgm:pt>
    <dgm:pt modelId="{4873B571-2A98-4625-8635-7708976BF4AB}" type="pres">
      <dgm:prSet presAssocID="{07459313-CF82-40C2-80BE-102FC29578BA}" presName="titleText2" presStyleLbl="fgAcc1" presStyleIdx="4" presStyleCnt="6">
        <dgm:presLayoutVars>
          <dgm:chMax val="0"/>
          <dgm:chPref val="0"/>
        </dgm:presLayoutVars>
      </dgm:prSet>
      <dgm:spPr/>
    </dgm:pt>
    <dgm:pt modelId="{E9FF7662-5976-49C5-9A6E-EB2E0A55D065}" type="pres">
      <dgm:prSet presAssocID="{07459313-CF82-40C2-80BE-102FC29578BA}" presName="rootConnector" presStyleLbl="node3" presStyleIdx="0" presStyleCnt="0"/>
      <dgm:spPr/>
    </dgm:pt>
    <dgm:pt modelId="{41503F52-387A-403D-B1D6-786B528D0F3E}" type="pres">
      <dgm:prSet presAssocID="{07459313-CF82-40C2-80BE-102FC29578BA}" presName="hierChild4" presStyleCnt="0"/>
      <dgm:spPr/>
    </dgm:pt>
    <dgm:pt modelId="{9DF5FACD-FC34-4313-9257-6BF06825745E}" type="pres">
      <dgm:prSet presAssocID="{07459313-CF82-40C2-80BE-102FC29578BA}" presName="hierChild5" presStyleCnt="0"/>
      <dgm:spPr/>
    </dgm:pt>
    <dgm:pt modelId="{AC179B7E-465F-49D0-ADB2-EED67E3A9499}" type="pres">
      <dgm:prSet presAssocID="{05D66E2D-78AE-4A49-BC0D-FEF83EF1DA3F}" presName="Name37" presStyleLbl="parChTrans1D3" presStyleIdx="3" presStyleCnt="4"/>
      <dgm:spPr/>
    </dgm:pt>
    <dgm:pt modelId="{ED11900D-1192-46F3-BD51-B61174A30890}" type="pres">
      <dgm:prSet presAssocID="{2EF24663-1958-4054-AFB6-CC8502B8688F}" presName="hierRoot2" presStyleCnt="0">
        <dgm:presLayoutVars>
          <dgm:hierBranch val="init"/>
        </dgm:presLayoutVars>
      </dgm:prSet>
      <dgm:spPr/>
    </dgm:pt>
    <dgm:pt modelId="{155D3CFE-8390-4B0B-8638-CDD338FE6AD7}" type="pres">
      <dgm:prSet presAssocID="{2EF24663-1958-4054-AFB6-CC8502B8688F}" presName="rootComposite" presStyleCnt="0"/>
      <dgm:spPr/>
    </dgm:pt>
    <dgm:pt modelId="{91F57F87-2F6E-45EF-AA48-D9149C80DF2C}" type="pres">
      <dgm:prSet presAssocID="{2EF24663-1958-4054-AFB6-CC8502B8688F}" presName="rootText" presStyleLbl="node1" presStyleIdx="5" presStyleCnt="6">
        <dgm:presLayoutVars>
          <dgm:chMax/>
          <dgm:chPref val="3"/>
        </dgm:presLayoutVars>
      </dgm:prSet>
      <dgm:spPr/>
    </dgm:pt>
    <dgm:pt modelId="{06632B36-BA22-4DB5-9663-CA628E1EE434}" type="pres">
      <dgm:prSet presAssocID="{2EF24663-1958-4054-AFB6-CC8502B8688F}" presName="titleText2" presStyleLbl="fgAcc1" presStyleIdx="5" presStyleCnt="6">
        <dgm:presLayoutVars>
          <dgm:chMax val="0"/>
          <dgm:chPref val="0"/>
        </dgm:presLayoutVars>
      </dgm:prSet>
      <dgm:spPr/>
    </dgm:pt>
    <dgm:pt modelId="{B4010546-E378-4C36-BBBA-6A78522E7FC0}" type="pres">
      <dgm:prSet presAssocID="{2EF24663-1958-4054-AFB6-CC8502B8688F}" presName="rootConnector" presStyleLbl="node3" presStyleIdx="0" presStyleCnt="0"/>
      <dgm:spPr/>
    </dgm:pt>
    <dgm:pt modelId="{D02A5C8A-AE39-4F47-9040-9B211743FA88}" type="pres">
      <dgm:prSet presAssocID="{2EF24663-1958-4054-AFB6-CC8502B8688F}" presName="hierChild4" presStyleCnt="0"/>
      <dgm:spPr/>
    </dgm:pt>
    <dgm:pt modelId="{D05CAFA7-335B-4781-A6D5-51DCBFC762F1}" type="pres">
      <dgm:prSet presAssocID="{2EF24663-1958-4054-AFB6-CC8502B8688F}" presName="hierChild5" presStyleCnt="0"/>
      <dgm:spPr/>
    </dgm:pt>
    <dgm:pt modelId="{D9324752-34FF-4912-A9C0-06761A18779E}" type="pres">
      <dgm:prSet presAssocID="{67EBDE77-6E90-4549-AC87-5C6483AC88D4}" presName="hierChild5" presStyleCnt="0"/>
      <dgm:spPr/>
    </dgm:pt>
    <dgm:pt modelId="{615583F9-7B01-4ADD-B440-7ED199616E65}" type="pres">
      <dgm:prSet presAssocID="{247CDF8C-2952-47E8-87E5-8A53C52E86CC}" presName="hierChild3" presStyleCnt="0"/>
      <dgm:spPr/>
    </dgm:pt>
  </dgm:ptLst>
  <dgm:cxnLst>
    <dgm:cxn modelId="{54D31E00-D9D7-40EE-8B7A-E6B606551ECE}" type="presOf" srcId="{40034425-D86F-4CE3-9752-BCC8C6E77B6C}" destId="{ABCBD0E8-2EB8-40AC-8AAE-553FD9D14E44}" srcOrd="0" destOrd="0" presId="urn:microsoft.com/office/officeart/2008/layout/NameandTitleOrganizationalChart"/>
    <dgm:cxn modelId="{EE334D00-248C-49D6-BC5D-9FCC69A399A3}" type="presOf" srcId="{DB77B726-6E5E-4A91-8C30-7F455652E3A2}" destId="{06632B36-BA22-4DB5-9663-CA628E1EE434}" srcOrd="0" destOrd="0" presId="urn:microsoft.com/office/officeart/2008/layout/NameandTitleOrganizationalChart"/>
    <dgm:cxn modelId="{47F6C602-B609-4760-8454-C613383E5B16}" type="presOf" srcId="{68141472-FD2A-494F-B04B-3A6E6184D8BC}" destId="{71139CAD-D73D-4933-B1CD-0BA473448DB4}" srcOrd="0" destOrd="0" presId="urn:microsoft.com/office/officeart/2008/layout/NameandTitleOrganizationalChart"/>
    <dgm:cxn modelId="{D3B0DE06-5610-48E4-A446-DFBD2E788E65}" type="presOf" srcId="{E6BA97DB-395F-416E-ABC0-17B6905C4A5B}" destId="{A5CFE116-A4D0-4393-9381-7B5EC7FD0D0B}" srcOrd="0" destOrd="0" presId="urn:microsoft.com/office/officeart/2008/layout/NameandTitleOrganizationalChart"/>
    <dgm:cxn modelId="{C9A36A14-5C06-4DA6-AB6C-A28A1FB0234F}" type="presOf" srcId="{FBE00732-0E29-40D5-87A4-734E6257735A}" destId="{DB65F8ED-68C9-4148-9785-1B89468DA235}" srcOrd="0" destOrd="0" presId="urn:microsoft.com/office/officeart/2008/layout/NameandTitleOrganizationalChart"/>
    <dgm:cxn modelId="{589AC11D-9BF2-4CD1-BAA0-FC2BC2D4FFAD}" srcId="{DE486613-BB5C-4F48-8194-3FE96538AB09}" destId="{247CDF8C-2952-47E8-87E5-8A53C52E86CC}" srcOrd="0" destOrd="0" parTransId="{C6EAB46C-8A5E-45CC-91BF-D8B9D0A603C2}" sibTransId="{CD67CC76-5D71-485F-AD71-43A11DF94877}"/>
    <dgm:cxn modelId="{4F2B065B-2DB6-401D-8829-AC59EB6F6B66}" type="presOf" srcId="{B58B14B3-5A32-459C-8797-E07C33725C95}" destId="{07FFBC2B-1D7E-403A-898E-FC16DFF3FBFC}" srcOrd="0" destOrd="0" presId="urn:microsoft.com/office/officeart/2008/layout/NameandTitleOrganizationalChart"/>
    <dgm:cxn modelId="{BC092F64-3793-4045-BF1E-EA87E62CF8E5}" type="presOf" srcId="{2EF24663-1958-4054-AFB6-CC8502B8688F}" destId="{B4010546-E378-4C36-BBBA-6A78522E7FC0}" srcOrd="1" destOrd="0" presId="urn:microsoft.com/office/officeart/2008/layout/NameandTitleOrganizationalChart"/>
    <dgm:cxn modelId="{3A0A1147-5BA5-4F49-BEFA-7FC2BFE7007D}" type="presOf" srcId="{DD054B4D-E2C6-4124-A10F-D553D2420D16}" destId="{1C05E92F-02AF-44E7-AF55-76328E2550A0}" srcOrd="0" destOrd="0" presId="urn:microsoft.com/office/officeart/2008/layout/NameandTitleOrganizationalChart"/>
    <dgm:cxn modelId="{41931D68-7AF1-4C84-BE28-0BF3A7345C0A}" type="presOf" srcId="{07459313-CF82-40C2-80BE-102FC29578BA}" destId="{594057FA-BD24-4E2C-AC51-3400C009C92B}" srcOrd="0" destOrd="0" presId="urn:microsoft.com/office/officeart/2008/layout/NameandTitleOrganizationalChart"/>
    <dgm:cxn modelId="{7E733769-9F90-4788-B25A-E9E58A8413DC}" type="presOf" srcId="{05D66E2D-78AE-4A49-BC0D-FEF83EF1DA3F}" destId="{AC179B7E-465F-49D0-ADB2-EED67E3A9499}" srcOrd="0" destOrd="0" presId="urn:microsoft.com/office/officeart/2008/layout/NameandTitleOrganizationalChart"/>
    <dgm:cxn modelId="{4B37AE6B-7441-4F33-81D4-BDFD82400A77}" type="presOf" srcId="{26E096A7-F440-4BA9-80C3-623F0BF6EE12}" destId="{E7C57137-BF39-4673-8B2E-B28689BAF3C6}" srcOrd="0" destOrd="0" presId="urn:microsoft.com/office/officeart/2008/layout/NameandTitleOrganizationalChart"/>
    <dgm:cxn modelId="{3F29904E-2175-4A72-B485-92D95DB7F7CA}" type="presOf" srcId="{194B67A5-8FDC-4AC7-88FD-1A9FD2CA05B2}" destId="{4873B571-2A98-4625-8635-7708976BF4AB}" srcOrd="0" destOrd="0" presId="urn:microsoft.com/office/officeart/2008/layout/NameandTitleOrganizationalChart"/>
    <dgm:cxn modelId="{ABACEB4E-5FC1-4242-B8D5-0B28F49518B6}" srcId="{67EBDE77-6E90-4549-AC87-5C6483AC88D4}" destId="{2EF24663-1958-4054-AFB6-CC8502B8688F}" srcOrd="2" destOrd="0" parTransId="{05D66E2D-78AE-4A49-BC0D-FEF83EF1DA3F}" sibTransId="{DB77B726-6E5E-4A91-8C30-7F455652E3A2}"/>
    <dgm:cxn modelId="{0AAB9070-226A-40B6-8E77-CF4B7EA0459F}" type="presOf" srcId="{07459313-CF82-40C2-80BE-102FC29578BA}" destId="{E9FF7662-5976-49C5-9A6E-EB2E0A55D065}" srcOrd="1" destOrd="0" presId="urn:microsoft.com/office/officeart/2008/layout/NameandTitleOrganizationalChart"/>
    <dgm:cxn modelId="{569A2D75-90CD-4446-9CE6-7675F0923E62}" type="presOf" srcId="{68141472-FD2A-494F-B04B-3A6E6184D8BC}" destId="{4BB3A8D2-343A-4F0C-B292-0F52170EBE48}" srcOrd="1" destOrd="0" presId="urn:microsoft.com/office/officeart/2008/layout/NameandTitleOrganizationalChart"/>
    <dgm:cxn modelId="{DCFD7C55-DA05-425F-B8C7-55C296EC05D9}" type="presOf" srcId="{2EF41831-CE9B-4A7D-BD7B-BAC1F587FF7B}" destId="{623ABACC-7334-4646-9D3E-9DBB0188DC81}" srcOrd="0" destOrd="0" presId="urn:microsoft.com/office/officeart/2008/layout/NameandTitleOrganizationalChart"/>
    <dgm:cxn modelId="{C0F03456-71D2-4F86-9DE7-DE344F5D0C33}" type="presOf" srcId="{19A7BF34-9B8C-4EAF-AB40-C41E00C808C5}" destId="{F9E7032B-4B84-428B-B446-E7226E015FE3}" srcOrd="0" destOrd="0" presId="urn:microsoft.com/office/officeart/2008/layout/NameandTitleOrganizationalChart"/>
    <dgm:cxn modelId="{C1169B7A-FDE9-475B-917C-B1100418B0E5}" type="presOf" srcId="{247CDF8C-2952-47E8-87E5-8A53C52E86CC}" destId="{C1EB9F99-E634-4985-907F-6FBC422CC7DB}" srcOrd="1" destOrd="0" presId="urn:microsoft.com/office/officeart/2008/layout/NameandTitleOrganizationalChart"/>
    <dgm:cxn modelId="{8A53A27D-6017-411E-8999-4490F8DE80EF}" type="presOf" srcId="{DE486613-BB5C-4F48-8194-3FE96538AB09}" destId="{0369151F-F115-4907-A3F4-EC6D50933CAB}" srcOrd="0" destOrd="0" presId="urn:microsoft.com/office/officeart/2008/layout/NameandTitleOrganizationalChart"/>
    <dgm:cxn modelId="{6BB5B782-8943-4BAE-8F03-35F7E61D2E73}" type="presOf" srcId="{8B1A75C2-0EBE-4A52-BBC9-0411F114B23D}" destId="{E2DC084E-AA87-410D-9986-0C865CF43873}" srcOrd="1" destOrd="0" presId="urn:microsoft.com/office/officeart/2008/layout/NameandTitleOrganizationalChart"/>
    <dgm:cxn modelId="{AC298285-D574-4328-BC1C-16FBA90C666F}" srcId="{247CDF8C-2952-47E8-87E5-8A53C52E86CC}" destId="{8B1A75C2-0EBE-4A52-BBC9-0411F114B23D}" srcOrd="0" destOrd="0" parTransId="{DD054B4D-E2C6-4124-A10F-D553D2420D16}" sibTransId="{FBE00732-0E29-40D5-87A4-734E6257735A}"/>
    <dgm:cxn modelId="{FF26D18E-ED3B-4518-BD42-9CA60BF0B778}" type="presOf" srcId="{67EBDE77-6E90-4549-AC87-5C6483AC88D4}" destId="{B56CC3E0-9EB9-463F-A298-50F834267796}" srcOrd="1" destOrd="0" presId="urn:microsoft.com/office/officeart/2008/layout/NameandTitleOrganizationalChart"/>
    <dgm:cxn modelId="{AE23E292-C36E-403E-BE8C-AA52C11F4D47}" type="presOf" srcId="{231CD507-974E-4B63-A163-A8AE2140B61D}" destId="{748D9CB9-BCAD-49BF-AA97-B058CA2C2E0F}" srcOrd="1" destOrd="0" presId="urn:microsoft.com/office/officeart/2008/layout/NameandTitleOrganizationalChart"/>
    <dgm:cxn modelId="{71D1209C-F893-4AA4-A377-A7529FE35F96}" type="presOf" srcId="{247CDF8C-2952-47E8-87E5-8A53C52E86CC}" destId="{29644647-D8D0-47EF-8AA4-9683784CFEAF}" srcOrd="0" destOrd="0" presId="urn:microsoft.com/office/officeart/2008/layout/NameandTitleOrganizationalChart"/>
    <dgm:cxn modelId="{0359519D-8731-4011-B0CD-AB6A3213113F}" type="presOf" srcId="{2CBF3EA7-DC4A-4476-B57C-8BC238141481}" destId="{46F3A4A7-7CA5-4517-89C4-A209C84C06BC}" srcOrd="0" destOrd="0" presId="urn:microsoft.com/office/officeart/2008/layout/NameandTitleOrganizationalChart"/>
    <dgm:cxn modelId="{D86062A4-6767-44CE-BDE6-1A154346FC69}" srcId="{247CDF8C-2952-47E8-87E5-8A53C52E86CC}" destId="{67EBDE77-6E90-4549-AC87-5C6483AC88D4}" srcOrd="1" destOrd="0" parTransId="{E6BA97DB-395F-416E-ABC0-17B6905C4A5B}" sibTransId="{B58B14B3-5A32-459C-8797-E07C33725C95}"/>
    <dgm:cxn modelId="{F56880AB-99CC-4042-BA50-45085DEA31EB}" type="presOf" srcId="{8B1A75C2-0EBE-4A52-BBC9-0411F114B23D}" destId="{2EC294F3-6D30-4007-AE8B-8EC1DEC7C442}" srcOrd="0" destOrd="0" presId="urn:microsoft.com/office/officeart/2008/layout/NameandTitleOrganizationalChart"/>
    <dgm:cxn modelId="{8F3399AC-B041-4DDD-AAA8-1F8C0549C9E5}" type="presOf" srcId="{67EBDE77-6E90-4549-AC87-5C6483AC88D4}" destId="{FA6AE588-1CF4-4C95-92B1-ACB3377086F3}" srcOrd="0" destOrd="0" presId="urn:microsoft.com/office/officeart/2008/layout/NameandTitleOrganizationalChart"/>
    <dgm:cxn modelId="{FB661FAD-F5CC-4A20-AE3C-6C24F206C886}" srcId="{8B1A75C2-0EBE-4A52-BBC9-0411F114B23D}" destId="{231CD507-974E-4B63-A163-A8AE2140B61D}" srcOrd="0" destOrd="0" parTransId="{2EF41831-CE9B-4A7D-BD7B-BAC1F587FF7B}" sibTransId="{19A7BF34-9B8C-4EAF-AB40-C41E00C808C5}"/>
    <dgm:cxn modelId="{A50ABBCD-D8CE-4D55-AEA6-0635EC8512A5}" srcId="{67EBDE77-6E90-4549-AC87-5C6483AC88D4}" destId="{07459313-CF82-40C2-80BE-102FC29578BA}" srcOrd="1" destOrd="0" parTransId="{26E096A7-F440-4BA9-80C3-623F0BF6EE12}" sibTransId="{194B67A5-8FDC-4AC7-88FD-1A9FD2CA05B2}"/>
    <dgm:cxn modelId="{A181BCD8-A92D-4BF2-A183-4D9BD5958E02}" srcId="{67EBDE77-6E90-4549-AC87-5C6483AC88D4}" destId="{68141472-FD2A-494F-B04B-3A6E6184D8BC}" srcOrd="0" destOrd="0" parTransId="{40034425-D86F-4CE3-9752-BCC8C6E77B6C}" sibTransId="{2CBF3EA7-DC4A-4476-B57C-8BC238141481}"/>
    <dgm:cxn modelId="{6A8424D9-99DE-4ED9-A276-8F74CC079EC0}" type="presOf" srcId="{231CD507-974E-4B63-A163-A8AE2140B61D}" destId="{F218226E-10D6-42E5-921E-A44647F8833B}" srcOrd="0" destOrd="0" presId="urn:microsoft.com/office/officeart/2008/layout/NameandTitleOrganizationalChart"/>
    <dgm:cxn modelId="{94BCEBD9-E8A0-4C37-BAF4-261FED2100AA}" type="presOf" srcId="{CD67CC76-5D71-485F-AD71-43A11DF94877}" destId="{A23F6228-D99F-4F25-B889-B1FC878985B1}" srcOrd="0" destOrd="0" presId="urn:microsoft.com/office/officeart/2008/layout/NameandTitleOrganizationalChart"/>
    <dgm:cxn modelId="{916BB7EE-258D-49D5-986B-16BEF3CB39A3}" type="presOf" srcId="{2EF24663-1958-4054-AFB6-CC8502B8688F}" destId="{91F57F87-2F6E-45EF-AA48-D9149C80DF2C}" srcOrd="0" destOrd="0" presId="urn:microsoft.com/office/officeart/2008/layout/NameandTitleOrganizationalChart"/>
    <dgm:cxn modelId="{C92A5E74-5680-4581-B2B5-3DA32A3AB7F2}" type="presParOf" srcId="{0369151F-F115-4907-A3F4-EC6D50933CAB}" destId="{CB98F30E-2B5F-4DE7-B4E4-69055E09A37D}" srcOrd="0" destOrd="0" presId="urn:microsoft.com/office/officeart/2008/layout/NameandTitleOrganizationalChart"/>
    <dgm:cxn modelId="{AA997BF9-2BB6-4E40-B2DA-B9FBB292C870}" type="presParOf" srcId="{CB98F30E-2B5F-4DE7-B4E4-69055E09A37D}" destId="{CEE4F9CC-8788-4806-AB55-DE96B7D77676}" srcOrd="0" destOrd="0" presId="urn:microsoft.com/office/officeart/2008/layout/NameandTitleOrganizationalChart"/>
    <dgm:cxn modelId="{7B3F77ED-7E3B-48D4-9B1F-D19680E48F6A}" type="presParOf" srcId="{CEE4F9CC-8788-4806-AB55-DE96B7D77676}" destId="{29644647-D8D0-47EF-8AA4-9683784CFEAF}" srcOrd="0" destOrd="0" presId="urn:microsoft.com/office/officeart/2008/layout/NameandTitleOrganizationalChart"/>
    <dgm:cxn modelId="{92D7F66E-95C3-4A48-86EE-F0CA5BB84FB5}" type="presParOf" srcId="{CEE4F9CC-8788-4806-AB55-DE96B7D77676}" destId="{A23F6228-D99F-4F25-B889-B1FC878985B1}" srcOrd="1" destOrd="0" presId="urn:microsoft.com/office/officeart/2008/layout/NameandTitleOrganizationalChart"/>
    <dgm:cxn modelId="{E013770B-B66D-49D2-9DDF-170E082AA9A7}" type="presParOf" srcId="{CEE4F9CC-8788-4806-AB55-DE96B7D77676}" destId="{C1EB9F99-E634-4985-907F-6FBC422CC7DB}" srcOrd="2" destOrd="0" presId="urn:microsoft.com/office/officeart/2008/layout/NameandTitleOrganizationalChart"/>
    <dgm:cxn modelId="{05FD3985-F88E-45D8-A159-E6CF9F183387}" type="presParOf" srcId="{CB98F30E-2B5F-4DE7-B4E4-69055E09A37D}" destId="{0F249D0F-9E3D-4CB9-8360-EE52128C8028}" srcOrd="1" destOrd="0" presId="urn:microsoft.com/office/officeart/2008/layout/NameandTitleOrganizationalChart"/>
    <dgm:cxn modelId="{5DE32608-0393-4AFF-8F69-6FDAA785B8DB}" type="presParOf" srcId="{0F249D0F-9E3D-4CB9-8360-EE52128C8028}" destId="{1C05E92F-02AF-44E7-AF55-76328E2550A0}" srcOrd="0" destOrd="0" presId="urn:microsoft.com/office/officeart/2008/layout/NameandTitleOrganizationalChart"/>
    <dgm:cxn modelId="{387C9DB1-98DB-4239-8400-C4129A729E6A}" type="presParOf" srcId="{0F249D0F-9E3D-4CB9-8360-EE52128C8028}" destId="{373E9597-7CC6-40C1-B7FF-71E1665FB281}" srcOrd="1" destOrd="0" presId="urn:microsoft.com/office/officeart/2008/layout/NameandTitleOrganizationalChart"/>
    <dgm:cxn modelId="{0D660053-A44E-4858-A506-1BB9D7FBC3E7}" type="presParOf" srcId="{373E9597-7CC6-40C1-B7FF-71E1665FB281}" destId="{868E70C5-9CCE-4185-9D8F-DE34F9FCFC9A}" srcOrd="0" destOrd="0" presId="urn:microsoft.com/office/officeart/2008/layout/NameandTitleOrganizationalChart"/>
    <dgm:cxn modelId="{3655E61F-E298-4D92-AB31-9020B3461B4F}" type="presParOf" srcId="{868E70C5-9CCE-4185-9D8F-DE34F9FCFC9A}" destId="{2EC294F3-6D30-4007-AE8B-8EC1DEC7C442}" srcOrd="0" destOrd="0" presId="urn:microsoft.com/office/officeart/2008/layout/NameandTitleOrganizationalChart"/>
    <dgm:cxn modelId="{79B2D14E-1298-427E-A9B9-ED477E83FAA8}" type="presParOf" srcId="{868E70C5-9CCE-4185-9D8F-DE34F9FCFC9A}" destId="{DB65F8ED-68C9-4148-9785-1B89468DA235}" srcOrd="1" destOrd="0" presId="urn:microsoft.com/office/officeart/2008/layout/NameandTitleOrganizationalChart"/>
    <dgm:cxn modelId="{64142A31-059E-4839-90F6-7237ED768AD8}" type="presParOf" srcId="{868E70C5-9CCE-4185-9D8F-DE34F9FCFC9A}" destId="{E2DC084E-AA87-410D-9986-0C865CF43873}" srcOrd="2" destOrd="0" presId="urn:microsoft.com/office/officeart/2008/layout/NameandTitleOrganizationalChart"/>
    <dgm:cxn modelId="{A0B3CC91-DCCA-4170-B100-38F4B592EAB4}" type="presParOf" srcId="{373E9597-7CC6-40C1-B7FF-71E1665FB281}" destId="{05B6B362-2E73-4BB0-9A59-45FFA522CC6C}" srcOrd="1" destOrd="0" presId="urn:microsoft.com/office/officeart/2008/layout/NameandTitleOrganizationalChart"/>
    <dgm:cxn modelId="{DB3F86D7-62AD-4CC5-97CF-B0B18C19929B}" type="presParOf" srcId="{05B6B362-2E73-4BB0-9A59-45FFA522CC6C}" destId="{623ABACC-7334-4646-9D3E-9DBB0188DC81}" srcOrd="0" destOrd="0" presId="urn:microsoft.com/office/officeart/2008/layout/NameandTitleOrganizationalChart"/>
    <dgm:cxn modelId="{2CAF55A1-032F-4448-A956-97B3A38EFD9F}" type="presParOf" srcId="{05B6B362-2E73-4BB0-9A59-45FFA522CC6C}" destId="{860A18FB-0F96-4375-BAA2-EA69F3809B9F}" srcOrd="1" destOrd="0" presId="urn:microsoft.com/office/officeart/2008/layout/NameandTitleOrganizationalChart"/>
    <dgm:cxn modelId="{D1920CDE-B49E-4BB3-B4CD-0310E3DF9BCC}" type="presParOf" srcId="{860A18FB-0F96-4375-BAA2-EA69F3809B9F}" destId="{0D35928C-EA90-4702-9A9E-1CDEF12A6E9A}" srcOrd="0" destOrd="0" presId="urn:microsoft.com/office/officeart/2008/layout/NameandTitleOrganizationalChart"/>
    <dgm:cxn modelId="{A68648CC-761D-429D-A1BC-12CEA71FBB04}" type="presParOf" srcId="{0D35928C-EA90-4702-9A9E-1CDEF12A6E9A}" destId="{F218226E-10D6-42E5-921E-A44647F8833B}" srcOrd="0" destOrd="0" presId="urn:microsoft.com/office/officeart/2008/layout/NameandTitleOrganizationalChart"/>
    <dgm:cxn modelId="{31B8D3C1-4252-4803-B018-EE051B8D385F}" type="presParOf" srcId="{0D35928C-EA90-4702-9A9E-1CDEF12A6E9A}" destId="{F9E7032B-4B84-428B-B446-E7226E015FE3}" srcOrd="1" destOrd="0" presId="urn:microsoft.com/office/officeart/2008/layout/NameandTitleOrganizationalChart"/>
    <dgm:cxn modelId="{AF2551B4-8AED-4FDD-B8F4-F6592FF4E789}" type="presParOf" srcId="{0D35928C-EA90-4702-9A9E-1CDEF12A6E9A}" destId="{748D9CB9-BCAD-49BF-AA97-B058CA2C2E0F}" srcOrd="2" destOrd="0" presId="urn:microsoft.com/office/officeart/2008/layout/NameandTitleOrganizationalChart"/>
    <dgm:cxn modelId="{5A1EA26D-4A70-4E88-9D05-669F3EEE4651}" type="presParOf" srcId="{860A18FB-0F96-4375-BAA2-EA69F3809B9F}" destId="{D35E2CEA-4248-4278-9C3A-469CA40003BF}" srcOrd="1" destOrd="0" presId="urn:microsoft.com/office/officeart/2008/layout/NameandTitleOrganizationalChart"/>
    <dgm:cxn modelId="{C5CF01D1-46D8-4272-9029-8188466B660D}" type="presParOf" srcId="{860A18FB-0F96-4375-BAA2-EA69F3809B9F}" destId="{220252D5-5FDF-4FB5-A702-A969393356D9}" srcOrd="2" destOrd="0" presId="urn:microsoft.com/office/officeart/2008/layout/NameandTitleOrganizationalChart"/>
    <dgm:cxn modelId="{3E26B98E-1CF1-49D4-814F-8910E0366A65}" type="presParOf" srcId="{373E9597-7CC6-40C1-B7FF-71E1665FB281}" destId="{B697C237-6E53-48B1-8A43-1EB67BA8D96C}" srcOrd="2" destOrd="0" presId="urn:microsoft.com/office/officeart/2008/layout/NameandTitleOrganizationalChart"/>
    <dgm:cxn modelId="{79A1627E-EF76-4502-883D-887BCF7E4C6C}" type="presParOf" srcId="{0F249D0F-9E3D-4CB9-8360-EE52128C8028}" destId="{A5CFE116-A4D0-4393-9381-7B5EC7FD0D0B}" srcOrd="2" destOrd="0" presId="urn:microsoft.com/office/officeart/2008/layout/NameandTitleOrganizationalChart"/>
    <dgm:cxn modelId="{E6F2D962-9F4F-4A66-BE5D-794E8F7F1BBC}" type="presParOf" srcId="{0F249D0F-9E3D-4CB9-8360-EE52128C8028}" destId="{F705FC50-910A-4227-B0F5-9FA820F428A7}" srcOrd="3" destOrd="0" presId="urn:microsoft.com/office/officeart/2008/layout/NameandTitleOrganizationalChart"/>
    <dgm:cxn modelId="{E7A794F1-076F-4503-B87E-E265A1E6CDE8}" type="presParOf" srcId="{F705FC50-910A-4227-B0F5-9FA820F428A7}" destId="{EDB241F8-E082-459E-AE9F-EC20AB1F439C}" srcOrd="0" destOrd="0" presId="urn:microsoft.com/office/officeart/2008/layout/NameandTitleOrganizationalChart"/>
    <dgm:cxn modelId="{92654B41-C598-4DB2-835F-6623C90B10E3}" type="presParOf" srcId="{EDB241F8-E082-459E-AE9F-EC20AB1F439C}" destId="{FA6AE588-1CF4-4C95-92B1-ACB3377086F3}" srcOrd="0" destOrd="0" presId="urn:microsoft.com/office/officeart/2008/layout/NameandTitleOrganizationalChart"/>
    <dgm:cxn modelId="{1694C55B-171F-47AC-92DD-22E1AB12E998}" type="presParOf" srcId="{EDB241F8-E082-459E-AE9F-EC20AB1F439C}" destId="{07FFBC2B-1D7E-403A-898E-FC16DFF3FBFC}" srcOrd="1" destOrd="0" presId="urn:microsoft.com/office/officeart/2008/layout/NameandTitleOrganizationalChart"/>
    <dgm:cxn modelId="{B47BFD8E-6250-4AAE-BA3A-D70A726366CF}" type="presParOf" srcId="{EDB241F8-E082-459E-AE9F-EC20AB1F439C}" destId="{B56CC3E0-9EB9-463F-A298-50F834267796}" srcOrd="2" destOrd="0" presId="urn:microsoft.com/office/officeart/2008/layout/NameandTitleOrganizationalChart"/>
    <dgm:cxn modelId="{314C03DD-0ED0-44DA-B9FE-5A69BA2366D1}" type="presParOf" srcId="{F705FC50-910A-4227-B0F5-9FA820F428A7}" destId="{CBB6A45D-DA71-4C8B-9192-0BE893BBD8C6}" srcOrd="1" destOrd="0" presId="urn:microsoft.com/office/officeart/2008/layout/NameandTitleOrganizationalChart"/>
    <dgm:cxn modelId="{EB150A81-9635-4B75-BF55-7FA2DE1F8EB7}" type="presParOf" srcId="{CBB6A45D-DA71-4C8B-9192-0BE893BBD8C6}" destId="{ABCBD0E8-2EB8-40AC-8AAE-553FD9D14E44}" srcOrd="0" destOrd="0" presId="urn:microsoft.com/office/officeart/2008/layout/NameandTitleOrganizationalChart"/>
    <dgm:cxn modelId="{EB364324-B2FB-4DE2-B7DD-CF36BD1C5D11}" type="presParOf" srcId="{CBB6A45D-DA71-4C8B-9192-0BE893BBD8C6}" destId="{D169587B-B6F2-4443-ABBD-16C4A9E4160B}" srcOrd="1" destOrd="0" presId="urn:microsoft.com/office/officeart/2008/layout/NameandTitleOrganizationalChart"/>
    <dgm:cxn modelId="{DE3D66BA-27C0-4A1E-97C6-3BFF4485F50F}" type="presParOf" srcId="{D169587B-B6F2-4443-ABBD-16C4A9E4160B}" destId="{095854B3-3B59-4491-B59E-C8D20E544E38}" srcOrd="0" destOrd="0" presId="urn:microsoft.com/office/officeart/2008/layout/NameandTitleOrganizationalChart"/>
    <dgm:cxn modelId="{9056CA40-A43B-4BA5-A71B-62FEED00B451}" type="presParOf" srcId="{095854B3-3B59-4491-B59E-C8D20E544E38}" destId="{71139CAD-D73D-4933-B1CD-0BA473448DB4}" srcOrd="0" destOrd="0" presId="urn:microsoft.com/office/officeart/2008/layout/NameandTitleOrganizationalChart"/>
    <dgm:cxn modelId="{68017A74-0BB4-4687-9A32-43443C6BCF0E}" type="presParOf" srcId="{095854B3-3B59-4491-B59E-C8D20E544E38}" destId="{46F3A4A7-7CA5-4517-89C4-A209C84C06BC}" srcOrd="1" destOrd="0" presId="urn:microsoft.com/office/officeart/2008/layout/NameandTitleOrganizationalChart"/>
    <dgm:cxn modelId="{A1D05389-125F-4915-A6D6-FE0DFE744B8E}" type="presParOf" srcId="{095854B3-3B59-4491-B59E-C8D20E544E38}" destId="{4BB3A8D2-343A-4F0C-B292-0F52170EBE48}" srcOrd="2" destOrd="0" presId="urn:microsoft.com/office/officeart/2008/layout/NameandTitleOrganizationalChart"/>
    <dgm:cxn modelId="{AF08E2A2-504A-41A2-926A-B3705C19174B}" type="presParOf" srcId="{D169587B-B6F2-4443-ABBD-16C4A9E4160B}" destId="{4F12A640-2F58-4A49-8E00-947613756A5A}" srcOrd="1" destOrd="0" presId="urn:microsoft.com/office/officeart/2008/layout/NameandTitleOrganizationalChart"/>
    <dgm:cxn modelId="{1F9B7E89-E4FA-4FE4-969E-0ABA55F7A163}" type="presParOf" srcId="{D169587B-B6F2-4443-ABBD-16C4A9E4160B}" destId="{3C19E704-C8BD-4F86-8D05-B289129F7E4E}" srcOrd="2" destOrd="0" presId="urn:microsoft.com/office/officeart/2008/layout/NameandTitleOrganizationalChart"/>
    <dgm:cxn modelId="{446434CD-6F48-4154-B28A-EBA4DD589883}" type="presParOf" srcId="{CBB6A45D-DA71-4C8B-9192-0BE893BBD8C6}" destId="{E7C57137-BF39-4673-8B2E-B28689BAF3C6}" srcOrd="2" destOrd="0" presId="urn:microsoft.com/office/officeart/2008/layout/NameandTitleOrganizationalChart"/>
    <dgm:cxn modelId="{843DF0BF-4E94-40B9-B364-7CA0F0267615}" type="presParOf" srcId="{CBB6A45D-DA71-4C8B-9192-0BE893BBD8C6}" destId="{D6AEE80C-522A-41E0-B870-E57672CF28A1}" srcOrd="3" destOrd="0" presId="urn:microsoft.com/office/officeart/2008/layout/NameandTitleOrganizationalChart"/>
    <dgm:cxn modelId="{EA80E68A-C5EB-4F5E-A521-6F4B007F4060}" type="presParOf" srcId="{D6AEE80C-522A-41E0-B870-E57672CF28A1}" destId="{E9C20CB4-786F-42DC-9FAD-BB143EF43012}" srcOrd="0" destOrd="0" presId="urn:microsoft.com/office/officeart/2008/layout/NameandTitleOrganizationalChart"/>
    <dgm:cxn modelId="{7E18CF4F-9874-450B-8511-6F12FD207121}" type="presParOf" srcId="{E9C20CB4-786F-42DC-9FAD-BB143EF43012}" destId="{594057FA-BD24-4E2C-AC51-3400C009C92B}" srcOrd="0" destOrd="0" presId="urn:microsoft.com/office/officeart/2008/layout/NameandTitleOrganizationalChart"/>
    <dgm:cxn modelId="{FC55D474-6653-49FB-8936-2C0B88E1325F}" type="presParOf" srcId="{E9C20CB4-786F-42DC-9FAD-BB143EF43012}" destId="{4873B571-2A98-4625-8635-7708976BF4AB}" srcOrd="1" destOrd="0" presId="urn:microsoft.com/office/officeart/2008/layout/NameandTitleOrganizationalChart"/>
    <dgm:cxn modelId="{E1309638-AB81-44B7-B188-F2B470C997E5}" type="presParOf" srcId="{E9C20CB4-786F-42DC-9FAD-BB143EF43012}" destId="{E9FF7662-5976-49C5-9A6E-EB2E0A55D065}" srcOrd="2" destOrd="0" presId="urn:microsoft.com/office/officeart/2008/layout/NameandTitleOrganizationalChart"/>
    <dgm:cxn modelId="{0839E06A-F3CD-4E47-9FC6-61C16E027913}" type="presParOf" srcId="{D6AEE80C-522A-41E0-B870-E57672CF28A1}" destId="{41503F52-387A-403D-B1D6-786B528D0F3E}" srcOrd="1" destOrd="0" presId="urn:microsoft.com/office/officeart/2008/layout/NameandTitleOrganizationalChart"/>
    <dgm:cxn modelId="{B41CEFFE-252B-47E2-A4F1-31F002DB7ECE}" type="presParOf" srcId="{D6AEE80C-522A-41E0-B870-E57672CF28A1}" destId="{9DF5FACD-FC34-4313-9257-6BF06825745E}" srcOrd="2" destOrd="0" presId="urn:microsoft.com/office/officeart/2008/layout/NameandTitleOrganizationalChart"/>
    <dgm:cxn modelId="{6B6B177E-6BC1-49B0-94A3-232246500482}" type="presParOf" srcId="{CBB6A45D-DA71-4C8B-9192-0BE893BBD8C6}" destId="{AC179B7E-465F-49D0-ADB2-EED67E3A9499}" srcOrd="4" destOrd="0" presId="urn:microsoft.com/office/officeart/2008/layout/NameandTitleOrganizationalChart"/>
    <dgm:cxn modelId="{3A7123C9-DD72-4277-9847-0AAB1EA654DE}" type="presParOf" srcId="{CBB6A45D-DA71-4C8B-9192-0BE893BBD8C6}" destId="{ED11900D-1192-46F3-BD51-B61174A30890}" srcOrd="5" destOrd="0" presId="urn:microsoft.com/office/officeart/2008/layout/NameandTitleOrganizationalChart"/>
    <dgm:cxn modelId="{869F1335-E1FA-4F53-BCC7-C9D9D4D52E0A}" type="presParOf" srcId="{ED11900D-1192-46F3-BD51-B61174A30890}" destId="{155D3CFE-8390-4B0B-8638-CDD338FE6AD7}" srcOrd="0" destOrd="0" presId="urn:microsoft.com/office/officeart/2008/layout/NameandTitleOrganizationalChart"/>
    <dgm:cxn modelId="{82E1CE48-97AA-402C-BAD7-5CDCCA8FAD8A}" type="presParOf" srcId="{155D3CFE-8390-4B0B-8638-CDD338FE6AD7}" destId="{91F57F87-2F6E-45EF-AA48-D9149C80DF2C}" srcOrd="0" destOrd="0" presId="urn:microsoft.com/office/officeart/2008/layout/NameandTitleOrganizationalChart"/>
    <dgm:cxn modelId="{72062460-A682-4112-824D-5FFAE84071DA}" type="presParOf" srcId="{155D3CFE-8390-4B0B-8638-CDD338FE6AD7}" destId="{06632B36-BA22-4DB5-9663-CA628E1EE434}" srcOrd="1" destOrd="0" presId="urn:microsoft.com/office/officeart/2008/layout/NameandTitleOrganizationalChart"/>
    <dgm:cxn modelId="{35CA8C0B-FB9B-473E-BE4E-C9D15DC0C08D}" type="presParOf" srcId="{155D3CFE-8390-4B0B-8638-CDD338FE6AD7}" destId="{B4010546-E378-4C36-BBBA-6A78522E7FC0}" srcOrd="2" destOrd="0" presId="urn:microsoft.com/office/officeart/2008/layout/NameandTitleOrganizationalChart"/>
    <dgm:cxn modelId="{9A32F526-F53B-4767-A52C-D9E255F55F63}" type="presParOf" srcId="{ED11900D-1192-46F3-BD51-B61174A30890}" destId="{D02A5C8A-AE39-4F47-9040-9B211743FA88}" srcOrd="1" destOrd="0" presId="urn:microsoft.com/office/officeart/2008/layout/NameandTitleOrganizationalChart"/>
    <dgm:cxn modelId="{E7FC8DA6-998B-47C9-8F7D-AAB022CC77DE}" type="presParOf" srcId="{ED11900D-1192-46F3-BD51-B61174A30890}" destId="{D05CAFA7-335B-4781-A6D5-51DCBFC762F1}" srcOrd="2" destOrd="0" presId="urn:microsoft.com/office/officeart/2008/layout/NameandTitleOrganizationalChart"/>
    <dgm:cxn modelId="{004BEE90-2687-4DA2-BFFB-7B84D5345428}" type="presParOf" srcId="{F705FC50-910A-4227-B0F5-9FA820F428A7}" destId="{D9324752-34FF-4912-A9C0-06761A18779E}" srcOrd="2" destOrd="0" presId="urn:microsoft.com/office/officeart/2008/layout/NameandTitleOrganizationalChart"/>
    <dgm:cxn modelId="{B09FD30D-FB47-4AE9-BBC6-F6DDA9E8EDFF}" type="presParOf" srcId="{CB98F30E-2B5F-4DE7-B4E4-69055E09A37D}" destId="{615583F9-7B01-4ADD-B440-7ED199616E6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C29C31-696D-48F1-8237-99EB21AF21C3}" type="doc">
      <dgm:prSet loTypeId="urn:microsoft.com/office/officeart/2009/layout/CirclePictureHierarchy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3711E1-B7D3-4895-971D-1C010D26BBBA}">
      <dgm:prSet phldrT="[Text]"/>
      <dgm:spPr/>
      <dgm:t>
        <a:bodyPr/>
        <a:lstStyle/>
        <a:p>
          <a:r>
            <a:rPr lang="en-IN" dirty="0"/>
            <a:t>Component</a:t>
          </a:r>
          <a:endParaRPr lang="en-US" dirty="0"/>
        </a:p>
      </dgm:t>
    </dgm:pt>
    <dgm:pt modelId="{A7E9D579-31BB-4B7A-B06E-8BCD5E61DCD8}" type="parTrans" cxnId="{096D5DB7-186C-47DB-A38D-AAD71B0FE8EA}">
      <dgm:prSet/>
      <dgm:spPr/>
      <dgm:t>
        <a:bodyPr/>
        <a:lstStyle/>
        <a:p>
          <a:endParaRPr lang="en-US"/>
        </a:p>
      </dgm:t>
    </dgm:pt>
    <dgm:pt modelId="{62ADFD64-5BC5-442B-B7F6-C596B1AC755D}" type="sibTrans" cxnId="{096D5DB7-186C-47DB-A38D-AAD71B0FE8EA}">
      <dgm:prSet/>
      <dgm:spPr/>
      <dgm:t>
        <a:bodyPr/>
        <a:lstStyle/>
        <a:p>
          <a:endParaRPr lang="en-US"/>
        </a:p>
      </dgm:t>
    </dgm:pt>
    <dgm:pt modelId="{300307FD-5A93-48C1-9E23-267314439929}">
      <dgm:prSet phldrT="[Text]"/>
      <dgm:spPr/>
      <dgm:t>
        <a:bodyPr/>
        <a:lstStyle/>
        <a:p>
          <a:r>
            <a:rPr lang="en-IN" dirty="0"/>
            <a:t>Container</a:t>
          </a:r>
          <a:endParaRPr lang="en-US" dirty="0"/>
        </a:p>
      </dgm:t>
    </dgm:pt>
    <dgm:pt modelId="{41F6C6F0-1D69-4F2A-8C74-679A5AA0A6D1}" type="parTrans" cxnId="{2BF97E9E-87D8-49DB-96BF-4F3469C73B14}">
      <dgm:prSet/>
      <dgm:spPr/>
      <dgm:t>
        <a:bodyPr/>
        <a:lstStyle/>
        <a:p>
          <a:endParaRPr lang="en-US"/>
        </a:p>
      </dgm:t>
    </dgm:pt>
    <dgm:pt modelId="{32C2FD98-1F43-4D34-B2F5-F26DD329D4A0}" type="sibTrans" cxnId="{2BF97E9E-87D8-49DB-96BF-4F3469C73B14}">
      <dgm:prSet/>
      <dgm:spPr/>
      <dgm:t>
        <a:bodyPr/>
        <a:lstStyle/>
        <a:p>
          <a:endParaRPr lang="en-US"/>
        </a:p>
      </dgm:t>
    </dgm:pt>
    <dgm:pt modelId="{9B6843AC-5700-4E55-B42E-53232C79BCE8}">
      <dgm:prSet phldrT="[Text]"/>
      <dgm:spPr/>
      <dgm:t>
        <a:bodyPr/>
        <a:lstStyle/>
        <a:p>
          <a:r>
            <a:rPr lang="en-IN" dirty="0"/>
            <a:t>Window</a:t>
          </a:r>
          <a:endParaRPr lang="en-US" dirty="0"/>
        </a:p>
      </dgm:t>
    </dgm:pt>
    <dgm:pt modelId="{44F28A67-D8CA-4D2F-A10A-81AD0525C1B8}" type="parTrans" cxnId="{8ABF9A3F-E68F-45A9-93AB-75DC6CD85DD1}">
      <dgm:prSet/>
      <dgm:spPr/>
      <dgm:t>
        <a:bodyPr/>
        <a:lstStyle/>
        <a:p>
          <a:endParaRPr lang="en-US"/>
        </a:p>
      </dgm:t>
    </dgm:pt>
    <dgm:pt modelId="{06C7D11C-77B9-4A45-B678-57C9D11269EB}" type="sibTrans" cxnId="{8ABF9A3F-E68F-45A9-93AB-75DC6CD85DD1}">
      <dgm:prSet/>
      <dgm:spPr/>
      <dgm:t>
        <a:bodyPr/>
        <a:lstStyle/>
        <a:p>
          <a:endParaRPr lang="en-US"/>
        </a:p>
      </dgm:t>
    </dgm:pt>
    <dgm:pt modelId="{FB397FA1-64E3-4D15-A8B4-FB6A8A55335B}">
      <dgm:prSet phldrT="[Text]"/>
      <dgm:spPr/>
      <dgm:t>
        <a:bodyPr/>
        <a:lstStyle/>
        <a:p>
          <a:r>
            <a:rPr lang="en-IN" dirty="0"/>
            <a:t>Panel</a:t>
          </a:r>
          <a:endParaRPr lang="en-US" dirty="0"/>
        </a:p>
      </dgm:t>
    </dgm:pt>
    <dgm:pt modelId="{4649EC27-7121-42F0-BA2C-B7E3B5CDCA82}" type="parTrans" cxnId="{561C39FC-4E97-4596-ACDC-77398EE7B286}">
      <dgm:prSet/>
      <dgm:spPr/>
      <dgm:t>
        <a:bodyPr/>
        <a:lstStyle/>
        <a:p>
          <a:endParaRPr lang="en-US"/>
        </a:p>
      </dgm:t>
    </dgm:pt>
    <dgm:pt modelId="{D8FF5F14-5A0A-42EB-817D-D7E84BBE277D}" type="sibTrans" cxnId="{561C39FC-4E97-4596-ACDC-77398EE7B286}">
      <dgm:prSet/>
      <dgm:spPr/>
      <dgm:t>
        <a:bodyPr/>
        <a:lstStyle/>
        <a:p>
          <a:endParaRPr lang="en-US"/>
        </a:p>
      </dgm:t>
    </dgm:pt>
    <dgm:pt modelId="{11DBC12A-D374-4AB3-A643-95F6F13D2C13}">
      <dgm:prSet phldrT="[Text]"/>
      <dgm:spPr/>
      <dgm:t>
        <a:bodyPr/>
        <a:lstStyle/>
        <a:p>
          <a:r>
            <a:rPr lang="en-IN" dirty="0"/>
            <a:t>Frame</a:t>
          </a:r>
          <a:endParaRPr lang="en-US" dirty="0"/>
        </a:p>
      </dgm:t>
    </dgm:pt>
    <dgm:pt modelId="{C0DC5938-C4EA-4C87-9AC9-4FC6085DA953}" type="parTrans" cxnId="{A52B6E1F-26D8-4731-B7FA-DB21E5DE625F}">
      <dgm:prSet/>
      <dgm:spPr/>
      <dgm:t>
        <a:bodyPr/>
        <a:lstStyle/>
        <a:p>
          <a:endParaRPr lang="en-US"/>
        </a:p>
      </dgm:t>
    </dgm:pt>
    <dgm:pt modelId="{2F3DA4E4-377D-49B6-ACCB-52F38BFC7FEE}" type="sibTrans" cxnId="{A52B6E1F-26D8-4731-B7FA-DB21E5DE625F}">
      <dgm:prSet/>
      <dgm:spPr/>
      <dgm:t>
        <a:bodyPr/>
        <a:lstStyle/>
        <a:p>
          <a:endParaRPr lang="en-US"/>
        </a:p>
      </dgm:t>
    </dgm:pt>
    <dgm:pt modelId="{F4E7343E-6451-40D8-B6E2-5547982D88DB}" type="pres">
      <dgm:prSet presAssocID="{1CC29C31-696D-48F1-8237-99EB21AF21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CF89E-8188-4763-AB33-43A147AF08B7}" type="pres">
      <dgm:prSet presAssocID="{FE3711E1-B7D3-4895-971D-1C010D26BBBA}" presName="hierRoot1" presStyleCnt="0"/>
      <dgm:spPr/>
    </dgm:pt>
    <dgm:pt modelId="{683E020A-16E3-450C-BEEE-5BCC78E58B01}" type="pres">
      <dgm:prSet presAssocID="{FE3711E1-B7D3-4895-971D-1C010D26BBBA}" presName="composite" presStyleCnt="0"/>
      <dgm:spPr/>
    </dgm:pt>
    <dgm:pt modelId="{462A7638-0138-43EF-98CB-BB3C40384F3B}" type="pres">
      <dgm:prSet presAssocID="{FE3711E1-B7D3-4895-971D-1C010D26BBBA}" presName="image" presStyleLbl="node0" presStyleIdx="0" presStyleCnt="1"/>
      <dgm:spPr/>
    </dgm:pt>
    <dgm:pt modelId="{E708E8D6-35E8-4BBD-9EEE-157E0B649892}" type="pres">
      <dgm:prSet presAssocID="{FE3711E1-B7D3-4895-971D-1C010D26BBBA}" presName="text" presStyleLbl="revTx" presStyleIdx="0" presStyleCnt="5">
        <dgm:presLayoutVars>
          <dgm:chPref val="3"/>
        </dgm:presLayoutVars>
      </dgm:prSet>
      <dgm:spPr/>
    </dgm:pt>
    <dgm:pt modelId="{F8D4BF7A-2F01-432E-BCB5-0525F8AE6584}" type="pres">
      <dgm:prSet presAssocID="{FE3711E1-B7D3-4895-971D-1C010D26BBBA}" presName="hierChild2" presStyleCnt="0"/>
      <dgm:spPr/>
    </dgm:pt>
    <dgm:pt modelId="{2BDFADD7-5DE0-4062-B03C-96F4082E2AB8}" type="pres">
      <dgm:prSet presAssocID="{41F6C6F0-1D69-4F2A-8C74-679A5AA0A6D1}" presName="Name10" presStyleLbl="parChTrans1D2" presStyleIdx="0" presStyleCnt="1"/>
      <dgm:spPr/>
    </dgm:pt>
    <dgm:pt modelId="{EF7533BA-D44A-41BA-B869-1F584C22870D}" type="pres">
      <dgm:prSet presAssocID="{300307FD-5A93-48C1-9E23-267314439929}" presName="hierRoot2" presStyleCnt="0"/>
      <dgm:spPr/>
    </dgm:pt>
    <dgm:pt modelId="{AE9A8351-87EA-472D-8006-047388DDBC8D}" type="pres">
      <dgm:prSet presAssocID="{300307FD-5A93-48C1-9E23-267314439929}" presName="composite2" presStyleCnt="0"/>
      <dgm:spPr/>
    </dgm:pt>
    <dgm:pt modelId="{1C496B87-49AB-496D-93A1-35CD86FD0937}" type="pres">
      <dgm:prSet presAssocID="{300307FD-5A93-48C1-9E23-267314439929}" presName="image2" presStyleLbl="node2" presStyleIdx="0" presStyleCnt="1"/>
      <dgm:spPr/>
    </dgm:pt>
    <dgm:pt modelId="{16876046-1578-4721-A4C1-741E9FBCB341}" type="pres">
      <dgm:prSet presAssocID="{300307FD-5A93-48C1-9E23-267314439929}" presName="text2" presStyleLbl="revTx" presStyleIdx="1" presStyleCnt="5">
        <dgm:presLayoutVars>
          <dgm:chPref val="3"/>
        </dgm:presLayoutVars>
      </dgm:prSet>
      <dgm:spPr/>
    </dgm:pt>
    <dgm:pt modelId="{5E80EDA7-31FA-4544-B93E-7CB816489BFE}" type="pres">
      <dgm:prSet presAssocID="{300307FD-5A93-48C1-9E23-267314439929}" presName="hierChild3" presStyleCnt="0"/>
      <dgm:spPr/>
    </dgm:pt>
    <dgm:pt modelId="{C095125C-2FF1-41AD-ABFD-AB6DBD82EE5B}" type="pres">
      <dgm:prSet presAssocID="{44F28A67-D8CA-4D2F-A10A-81AD0525C1B8}" presName="Name17" presStyleLbl="parChTrans1D3" presStyleIdx="0" presStyleCnt="2"/>
      <dgm:spPr/>
    </dgm:pt>
    <dgm:pt modelId="{937A5D28-34A2-439C-8F9D-F689BFE399E3}" type="pres">
      <dgm:prSet presAssocID="{9B6843AC-5700-4E55-B42E-53232C79BCE8}" presName="hierRoot3" presStyleCnt="0"/>
      <dgm:spPr/>
    </dgm:pt>
    <dgm:pt modelId="{8FB0DB93-0B29-4F2C-A70C-288075993437}" type="pres">
      <dgm:prSet presAssocID="{9B6843AC-5700-4E55-B42E-53232C79BCE8}" presName="composite3" presStyleCnt="0"/>
      <dgm:spPr/>
    </dgm:pt>
    <dgm:pt modelId="{AACB8B08-224A-46A4-9802-3B1916DC3D1A}" type="pres">
      <dgm:prSet presAssocID="{9B6843AC-5700-4E55-B42E-53232C79BCE8}" presName="image3" presStyleLbl="node3" presStyleIdx="0" presStyleCnt="2"/>
      <dgm:spPr/>
    </dgm:pt>
    <dgm:pt modelId="{E7A244BC-251D-46EC-B5FD-80EE39CE5DC1}" type="pres">
      <dgm:prSet presAssocID="{9B6843AC-5700-4E55-B42E-53232C79BCE8}" presName="text3" presStyleLbl="revTx" presStyleIdx="2" presStyleCnt="5">
        <dgm:presLayoutVars>
          <dgm:chPref val="3"/>
        </dgm:presLayoutVars>
      </dgm:prSet>
      <dgm:spPr/>
    </dgm:pt>
    <dgm:pt modelId="{9FD2FF28-D5B3-455D-9FA6-BD7E4A06E02E}" type="pres">
      <dgm:prSet presAssocID="{9B6843AC-5700-4E55-B42E-53232C79BCE8}" presName="hierChild4" presStyleCnt="0"/>
      <dgm:spPr/>
    </dgm:pt>
    <dgm:pt modelId="{5C26B4BD-DA4E-4C35-BC8B-744E618A4883}" type="pres">
      <dgm:prSet presAssocID="{C0DC5938-C4EA-4C87-9AC9-4FC6085DA953}" presName="Name23" presStyleLbl="parChTrans1D4" presStyleIdx="0" presStyleCnt="1"/>
      <dgm:spPr/>
    </dgm:pt>
    <dgm:pt modelId="{41ED519D-C706-4840-94BC-0D3A021665CA}" type="pres">
      <dgm:prSet presAssocID="{11DBC12A-D374-4AB3-A643-95F6F13D2C13}" presName="hierRoot4" presStyleCnt="0"/>
      <dgm:spPr/>
    </dgm:pt>
    <dgm:pt modelId="{79AF3846-1621-4AB5-B585-912C32EC29FD}" type="pres">
      <dgm:prSet presAssocID="{11DBC12A-D374-4AB3-A643-95F6F13D2C13}" presName="composite4" presStyleCnt="0"/>
      <dgm:spPr/>
    </dgm:pt>
    <dgm:pt modelId="{897D46F9-60E5-4107-8DFC-9EE2AB606A41}" type="pres">
      <dgm:prSet presAssocID="{11DBC12A-D374-4AB3-A643-95F6F13D2C13}" presName="image4" presStyleLbl="node4" presStyleIdx="0" presStyleCnt="1"/>
      <dgm:spPr/>
    </dgm:pt>
    <dgm:pt modelId="{AA521618-07E2-48AE-BB1B-105FEC803C99}" type="pres">
      <dgm:prSet presAssocID="{11DBC12A-D374-4AB3-A643-95F6F13D2C13}" presName="text4" presStyleLbl="revTx" presStyleIdx="3" presStyleCnt="5">
        <dgm:presLayoutVars>
          <dgm:chPref val="3"/>
        </dgm:presLayoutVars>
      </dgm:prSet>
      <dgm:spPr/>
    </dgm:pt>
    <dgm:pt modelId="{1DBCD3AC-6386-49E6-9BF6-DB654C9D09A6}" type="pres">
      <dgm:prSet presAssocID="{11DBC12A-D374-4AB3-A643-95F6F13D2C13}" presName="hierChild5" presStyleCnt="0"/>
      <dgm:spPr/>
    </dgm:pt>
    <dgm:pt modelId="{EB73C2C0-4291-4480-9D55-83542EFD408A}" type="pres">
      <dgm:prSet presAssocID="{4649EC27-7121-42F0-BA2C-B7E3B5CDCA82}" presName="Name17" presStyleLbl="parChTrans1D3" presStyleIdx="1" presStyleCnt="2"/>
      <dgm:spPr/>
    </dgm:pt>
    <dgm:pt modelId="{C75F5431-57C4-49B0-8E7E-4B3EFF662D55}" type="pres">
      <dgm:prSet presAssocID="{FB397FA1-64E3-4D15-A8B4-FB6A8A55335B}" presName="hierRoot3" presStyleCnt="0"/>
      <dgm:spPr/>
    </dgm:pt>
    <dgm:pt modelId="{FE8BF2B7-2C18-41FA-AAFD-F48911E10704}" type="pres">
      <dgm:prSet presAssocID="{FB397FA1-64E3-4D15-A8B4-FB6A8A55335B}" presName="composite3" presStyleCnt="0"/>
      <dgm:spPr/>
    </dgm:pt>
    <dgm:pt modelId="{BBF2D1E3-EF52-4B03-B65A-92EB35FD966C}" type="pres">
      <dgm:prSet presAssocID="{FB397FA1-64E3-4D15-A8B4-FB6A8A55335B}" presName="image3" presStyleLbl="node3" presStyleIdx="1" presStyleCnt="2"/>
      <dgm:spPr/>
    </dgm:pt>
    <dgm:pt modelId="{C533F535-F205-4575-95A5-D0F164428223}" type="pres">
      <dgm:prSet presAssocID="{FB397FA1-64E3-4D15-A8B4-FB6A8A55335B}" presName="text3" presStyleLbl="revTx" presStyleIdx="4" presStyleCnt="5">
        <dgm:presLayoutVars>
          <dgm:chPref val="3"/>
        </dgm:presLayoutVars>
      </dgm:prSet>
      <dgm:spPr/>
    </dgm:pt>
    <dgm:pt modelId="{571C6A38-C83F-4892-9535-AE681047B431}" type="pres">
      <dgm:prSet presAssocID="{FB397FA1-64E3-4D15-A8B4-FB6A8A55335B}" presName="hierChild4" presStyleCnt="0"/>
      <dgm:spPr/>
    </dgm:pt>
  </dgm:ptLst>
  <dgm:cxnLst>
    <dgm:cxn modelId="{A52B6E1F-26D8-4731-B7FA-DB21E5DE625F}" srcId="{9B6843AC-5700-4E55-B42E-53232C79BCE8}" destId="{11DBC12A-D374-4AB3-A643-95F6F13D2C13}" srcOrd="0" destOrd="0" parTransId="{C0DC5938-C4EA-4C87-9AC9-4FC6085DA953}" sibTransId="{2F3DA4E4-377D-49B6-ACCB-52F38BFC7FEE}"/>
    <dgm:cxn modelId="{9E284B38-BC33-48E8-A054-02C4A938A530}" type="presOf" srcId="{9B6843AC-5700-4E55-B42E-53232C79BCE8}" destId="{E7A244BC-251D-46EC-B5FD-80EE39CE5DC1}" srcOrd="0" destOrd="0" presId="urn:microsoft.com/office/officeart/2009/layout/CirclePictureHierarchy"/>
    <dgm:cxn modelId="{8ABF9A3F-E68F-45A9-93AB-75DC6CD85DD1}" srcId="{300307FD-5A93-48C1-9E23-267314439929}" destId="{9B6843AC-5700-4E55-B42E-53232C79BCE8}" srcOrd="0" destOrd="0" parTransId="{44F28A67-D8CA-4D2F-A10A-81AD0525C1B8}" sibTransId="{06C7D11C-77B9-4A45-B678-57C9D11269EB}"/>
    <dgm:cxn modelId="{8AEB4146-BCD6-4C16-98D1-E0D4BE7B1EBF}" type="presOf" srcId="{4649EC27-7121-42F0-BA2C-B7E3B5CDCA82}" destId="{EB73C2C0-4291-4480-9D55-83542EFD408A}" srcOrd="0" destOrd="0" presId="urn:microsoft.com/office/officeart/2009/layout/CirclePictureHierarchy"/>
    <dgm:cxn modelId="{6184814E-B00E-4BA3-B4C5-2ECE74C8C073}" type="presOf" srcId="{FE3711E1-B7D3-4895-971D-1C010D26BBBA}" destId="{E708E8D6-35E8-4BBD-9EEE-157E0B649892}" srcOrd="0" destOrd="0" presId="urn:microsoft.com/office/officeart/2009/layout/CirclePictureHierarchy"/>
    <dgm:cxn modelId="{5C402A53-AF1F-4C47-B661-77D3AD4A172A}" type="presOf" srcId="{FB397FA1-64E3-4D15-A8B4-FB6A8A55335B}" destId="{C533F535-F205-4575-95A5-D0F164428223}" srcOrd="0" destOrd="0" presId="urn:microsoft.com/office/officeart/2009/layout/CirclePictureHierarchy"/>
    <dgm:cxn modelId="{95BE6857-B139-4A8E-B7F2-28D1FD2F1557}" type="presOf" srcId="{300307FD-5A93-48C1-9E23-267314439929}" destId="{16876046-1578-4721-A4C1-741E9FBCB341}" srcOrd="0" destOrd="0" presId="urn:microsoft.com/office/officeart/2009/layout/CirclePictureHierarchy"/>
    <dgm:cxn modelId="{778C7E77-6D69-4528-A313-B2A105521DD1}" type="presOf" srcId="{44F28A67-D8CA-4D2F-A10A-81AD0525C1B8}" destId="{C095125C-2FF1-41AD-ABFD-AB6DBD82EE5B}" srcOrd="0" destOrd="0" presId="urn:microsoft.com/office/officeart/2009/layout/CirclePictureHierarchy"/>
    <dgm:cxn modelId="{3EE17F7F-1087-435F-BA92-6D3BEC900FFB}" type="presOf" srcId="{11DBC12A-D374-4AB3-A643-95F6F13D2C13}" destId="{AA521618-07E2-48AE-BB1B-105FEC803C99}" srcOrd="0" destOrd="0" presId="urn:microsoft.com/office/officeart/2009/layout/CirclePictureHierarchy"/>
    <dgm:cxn modelId="{B01CFA88-DE5F-4199-AD71-E6B284C68A6C}" type="presOf" srcId="{C0DC5938-C4EA-4C87-9AC9-4FC6085DA953}" destId="{5C26B4BD-DA4E-4C35-BC8B-744E618A4883}" srcOrd="0" destOrd="0" presId="urn:microsoft.com/office/officeart/2009/layout/CirclePictureHierarchy"/>
    <dgm:cxn modelId="{2BF97E9E-87D8-49DB-96BF-4F3469C73B14}" srcId="{FE3711E1-B7D3-4895-971D-1C010D26BBBA}" destId="{300307FD-5A93-48C1-9E23-267314439929}" srcOrd="0" destOrd="0" parTransId="{41F6C6F0-1D69-4F2A-8C74-679A5AA0A6D1}" sibTransId="{32C2FD98-1F43-4D34-B2F5-F26DD329D4A0}"/>
    <dgm:cxn modelId="{C06E5DA5-9E9C-4069-A9ED-AB778C0A96F4}" type="presOf" srcId="{1CC29C31-696D-48F1-8237-99EB21AF21C3}" destId="{F4E7343E-6451-40D8-B6E2-5547982D88DB}" srcOrd="0" destOrd="0" presId="urn:microsoft.com/office/officeart/2009/layout/CirclePictureHierarchy"/>
    <dgm:cxn modelId="{7457ABAF-314D-4818-B645-863BCB2BBA35}" type="presOf" srcId="{41F6C6F0-1D69-4F2A-8C74-679A5AA0A6D1}" destId="{2BDFADD7-5DE0-4062-B03C-96F4082E2AB8}" srcOrd="0" destOrd="0" presId="urn:microsoft.com/office/officeart/2009/layout/CirclePictureHierarchy"/>
    <dgm:cxn modelId="{096D5DB7-186C-47DB-A38D-AAD71B0FE8EA}" srcId="{1CC29C31-696D-48F1-8237-99EB21AF21C3}" destId="{FE3711E1-B7D3-4895-971D-1C010D26BBBA}" srcOrd="0" destOrd="0" parTransId="{A7E9D579-31BB-4B7A-B06E-8BCD5E61DCD8}" sibTransId="{62ADFD64-5BC5-442B-B7F6-C596B1AC755D}"/>
    <dgm:cxn modelId="{561C39FC-4E97-4596-ACDC-77398EE7B286}" srcId="{300307FD-5A93-48C1-9E23-267314439929}" destId="{FB397FA1-64E3-4D15-A8B4-FB6A8A55335B}" srcOrd="1" destOrd="0" parTransId="{4649EC27-7121-42F0-BA2C-B7E3B5CDCA82}" sibTransId="{D8FF5F14-5A0A-42EB-817D-D7E84BBE277D}"/>
    <dgm:cxn modelId="{B851C583-222C-4F24-9F04-CD60CE47C1AB}" type="presParOf" srcId="{F4E7343E-6451-40D8-B6E2-5547982D88DB}" destId="{9FFCF89E-8188-4763-AB33-43A147AF08B7}" srcOrd="0" destOrd="0" presId="urn:microsoft.com/office/officeart/2009/layout/CirclePictureHierarchy"/>
    <dgm:cxn modelId="{46C8DD39-AE6D-48A5-B85F-2E56518AF65C}" type="presParOf" srcId="{9FFCF89E-8188-4763-AB33-43A147AF08B7}" destId="{683E020A-16E3-450C-BEEE-5BCC78E58B01}" srcOrd="0" destOrd="0" presId="urn:microsoft.com/office/officeart/2009/layout/CirclePictureHierarchy"/>
    <dgm:cxn modelId="{0B0DAC0F-CD10-4998-9579-E4E67B91FCD3}" type="presParOf" srcId="{683E020A-16E3-450C-BEEE-5BCC78E58B01}" destId="{462A7638-0138-43EF-98CB-BB3C40384F3B}" srcOrd="0" destOrd="0" presId="urn:microsoft.com/office/officeart/2009/layout/CirclePictureHierarchy"/>
    <dgm:cxn modelId="{A831482A-AF66-45C4-B568-2034EDFC53A6}" type="presParOf" srcId="{683E020A-16E3-450C-BEEE-5BCC78E58B01}" destId="{E708E8D6-35E8-4BBD-9EEE-157E0B649892}" srcOrd="1" destOrd="0" presId="urn:microsoft.com/office/officeart/2009/layout/CirclePictureHierarchy"/>
    <dgm:cxn modelId="{D6FFE707-59E1-48C3-8354-9644F9599CC9}" type="presParOf" srcId="{9FFCF89E-8188-4763-AB33-43A147AF08B7}" destId="{F8D4BF7A-2F01-432E-BCB5-0525F8AE6584}" srcOrd="1" destOrd="0" presId="urn:microsoft.com/office/officeart/2009/layout/CirclePictureHierarchy"/>
    <dgm:cxn modelId="{7F176A43-8F36-494B-9AE2-DDED554E0F1C}" type="presParOf" srcId="{F8D4BF7A-2F01-432E-BCB5-0525F8AE6584}" destId="{2BDFADD7-5DE0-4062-B03C-96F4082E2AB8}" srcOrd="0" destOrd="0" presId="urn:microsoft.com/office/officeart/2009/layout/CirclePictureHierarchy"/>
    <dgm:cxn modelId="{85C39521-779D-46F4-A9FC-57677624D67E}" type="presParOf" srcId="{F8D4BF7A-2F01-432E-BCB5-0525F8AE6584}" destId="{EF7533BA-D44A-41BA-B869-1F584C22870D}" srcOrd="1" destOrd="0" presId="urn:microsoft.com/office/officeart/2009/layout/CirclePictureHierarchy"/>
    <dgm:cxn modelId="{01064559-6308-437A-A33C-F028D79D9E7F}" type="presParOf" srcId="{EF7533BA-D44A-41BA-B869-1F584C22870D}" destId="{AE9A8351-87EA-472D-8006-047388DDBC8D}" srcOrd="0" destOrd="0" presId="urn:microsoft.com/office/officeart/2009/layout/CirclePictureHierarchy"/>
    <dgm:cxn modelId="{F82624DF-CE53-4753-81B3-C152E490897C}" type="presParOf" srcId="{AE9A8351-87EA-472D-8006-047388DDBC8D}" destId="{1C496B87-49AB-496D-93A1-35CD86FD0937}" srcOrd="0" destOrd="0" presId="urn:microsoft.com/office/officeart/2009/layout/CirclePictureHierarchy"/>
    <dgm:cxn modelId="{5749AAFD-9CE8-4F51-AA0C-291D325567AB}" type="presParOf" srcId="{AE9A8351-87EA-472D-8006-047388DDBC8D}" destId="{16876046-1578-4721-A4C1-741E9FBCB341}" srcOrd="1" destOrd="0" presId="urn:microsoft.com/office/officeart/2009/layout/CirclePictureHierarchy"/>
    <dgm:cxn modelId="{D5029DCD-96BE-4673-BD75-6738C3B791BF}" type="presParOf" srcId="{EF7533BA-D44A-41BA-B869-1F584C22870D}" destId="{5E80EDA7-31FA-4544-B93E-7CB816489BFE}" srcOrd="1" destOrd="0" presId="urn:microsoft.com/office/officeart/2009/layout/CirclePictureHierarchy"/>
    <dgm:cxn modelId="{66C8804D-04FB-4EDE-BBA2-06503FFF168C}" type="presParOf" srcId="{5E80EDA7-31FA-4544-B93E-7CB816489BFE}" destId="{C095125C-2FF1-41AD-ABFD-AB6DBD82EE5B}" srcOrd="0" destOrd="0" presId="urn:microsoft.com/office/officeart/2009/layout/CirclePictureHierarchy"/>
    <dgm:cxn modelId="{6DFD7FD8-DB2A-432F-BFE4-6B5C2A1B70CA}" type="presParOf" srcId="{5E80EDA7-31FA-4544-B93E-7CB816489BFE}" destId="{937A5D28-34A2-439C-8F9D-F689BFE399E3}" srcOrd="1" destOrd="0" presId="urn:microsoft.com/office/officeart/2009/layout/CirclePictureHierarchy"/>
    <dgm:cxn modelId="{890F1EF2-871F-4111-A768-250A8BE45BB0}" type="presParOf" srcId="{937A5D28-34A2-439C-8F9D-F689BFE399E3}" destId="{8FB0DB93-0B29-4F2C-A70C-288075993437}" srcOrd="0" destOrd="0" presId="urn:microsoft.com/office/officeart/2009/layout/CirclePictureHierarchy"/>
    <dgm:cxn modelId="{1FA21CA1-F47F-4F18-9FC9-6C6AE30E9D54}" type="presParOf" srcId="{8FB0DB93-0B29-4F2C-A70C-288075993437}" destId="{AACB8B08-224A-46A4-9802-3B1916DC3D1A}" srcOrd="0" destOrd="0" presId="urn:microsoft.com/office/officeart/2009/layout/CirclePictureHierarchy"/>
    <dgm:cxn modelId="{5E283007-2F4C-4F3A-990A-44C789FB7AD7}" type="presParOf" srcId="{8FB0DB93-0B29-4F2C-A70C-288075993437}" destId="{E7A244BC-251D-46EC-B5FD-80EE39CE5DC1}" srcOrd="1" destOrd="0" presId="urn:microsoft.com/office/officeart/2009/layout/CirclePictureHierarchy"/>
    <dgm:cxn modelId="{7E1C32B7-3241-479D-AEC0-2141087EE96E}" type="presParOf" srcId="{937A5D28-34A2-439C-8F9D-F689BFE399E3}" destId="{9FD2FF28-D5B3-455D-9FA6-BD7E4A06E02E}" srcOrd="1" destOrd="0" presId="urn:microsoft.com/office/officeart/2009/layout/CirclePictureHierarchy"/>
    <dgm:cxn modelId="{E76B8C5B-11E2-452A-A427-4F83992BACA1}" type="presParOf" srcId="{9FD2FF28-D5B3-455D-9FA6-BD7E4A06E02E}" destId="{5C26B4BD-DA4E-4C35-BC8B-744E618A4883}" srcOrd="0" destOrd="0" presId="urn:microsoft.com/office/officeart/2009/layout/CirclePictureHierarchy"/>
    <dgm:cxn modelId="{2256EE98-4D38-4AC7-8CBC-A85088567194}" type="presParOf" srcId="{9FD2FF28-D5B3-455D-9FA6-BD7E4A06E02E}" destId="{41ED519D-C706-4840-94BC-0D3A021665CA}" srcOrd="1" destOrd="0" presId="urn:microsoft.com/office/officeart/2009/layout/CirclePictureHierarchy"/>
    <dgm:cxn modelId="{692083AC-B612-46BE-A593-8DD1CDACA370}" type="presParOf" srcId="{41ED519D-C706-4840-94BC-0D3A021665CA}" destId="{79AF3846-1621-4AB5-B585-912C32EC29FD}" srcOrd="0" destOrd="0" presId="urn:microsoft.com/office/officeart/2009/layout/CirclePictureHierarchy"/>
    <dgm:cxn modelId="{73327590-E3CC-4679-BC3A-DA14808D9933}" type="presParOf" srcId="{79AF3846-1621-4AB5-B585-912C32EC29FD}" destId="{897D46F9-60E5-4107-8DFC-9EE2AB606A41}" srcOrd="0" destOrd="0" presId="urn:microsoft.com/office/officeart/2009/layout/CirclePictureHierarchy"/>
    <dgm:cxn modelId="{86724562-BCC5-4691-B184-2F171563F10E}" type="presParOf" srcId="{79AF3846-1621-4AB5-B585-912C32EC29FD}" destId="{AA521618-07E2-48AE-BB1B-105FEC803C99}" srcOrd="1" destOrd="0" presId="urn:microsoft.com/office/officeart/2009/layout/CirclePictureHierarchy"/>
    <dgm:cxn modelId="{38D127EC-38AB-4684-8F64-2AAE04CD5844}" type="presParOf" srcId="{41ED519D-C706-4840-94BC-0D3A021665CA}" destId="{1DBCD3AC-6386-49E6-9BF6-DB654C9D09A6}" srcOrd="1" destOrd="0" presId="urn:microsoft.com/office/officeart/2009/layout/CirclePictureHierarchy"/>
    <dgm:cxn modelId="{83E14D9E-5B1A-4E5A-A5D9-7F4B813F8F7B}" type="presParOf" srcId="{5E80EDA7-31FA-4544-B93E-7CB816489BFE}" destId="{EB73C2C0-4291-4480-9D55-83542EFD408A}" srcOrd="2" destOrd="0" presId="urn:microsoft.com/office/officeart/2009/layout/CirclePictureHierarchy"/>
    <dgm:cxn modelId="{D447CBED-B078-42A6-8082-3BE13299C9F7}" type="presParOf" srcId="{5E80EDA7-31FA-4544-B93E-7CB816489BFE}" destId="{C75F5431-57C4-49B0-8E7E-4B3EFF662D55}" srcOrd="3" destOrd="0" presId="urn:microsoft.com/office/officeart/2009/layout/CirclePictureHierarchy"/>
    <dgm:cxn modelId="{DB2CC06B-AC9D-44A6-B548-E6A0D5B2A59C}" type="presParOf" srcId="{C75F5431-57C4-49B0-8E7E-4B3EFF662D55}" destId="{FE8BF2B7-2C18-41FA-AAFD-F48911E10704}" srcOrd="0" destOrd="0" presId="urn:microsoft.com/office/officeart/2009/layout/CirclePictureHierarchy"/>
    <dgm:cxn modelId="{FA80D578-D65C-4353-B73B-F01A9A9B1641}" type="presParOf" srcId="{FE8BF2B7-2C18-41FA-AAFD-F48911E10704}" destId="{BBF2D1E3-EF52-4B03-B65A-92EB35FD966C}" srcOrd="0" destOrd="0" presId="urn:microsoft.com/office/officeart/2009/layout/CirclePictureHierarchy"/>
    <dgm:cxn modelId="{83317D6F-6622-4793-BA77-BB4C838E910C}" type="presParOf" srcId="{FE8BF2B7-2C18-41FA-AAFD-F48911E10704}" destId="{C533F535-F205-4575-95A5-D0F164428223}" srcOrd="1" destOrd="0" presId="urn:microsoft.com/office/officeart/2009/layout/CirclePictureHierarchy"/>
    <dgm:cxn modelId="{78855AFB-9E9A-4512-B133-E7828A8C69ED}" type="presParOf" srcId="{C75F5431-57C4-49B0-8E7E-4B3EFF662D55}" destId="{571C6A38-C83F-4892-9535-AE681047B43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514AE8-6C53-4AAF-AFBE-64983CA20413}" type="doc">
      <dgm:prSet loTypeId="urn:microsoft.com/office/officeart/2005/8/layout/hProcess7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FF6577-1573-4789-AABE-4C6979E0FE59}">
      <dgm:prSet phldrT="[Text]" phldr="1"/>
      <dgm:spPr/>
      <dgm:t>
        <a:bodyPr/>
        <a:lstStyle/>
        <a:p>
          <a:endParaRPr lang="en-US" dirty="0"/>
        </a:p>
      </dgm:t>
    </dgm:pt>
    <dgm:pt modelId="{89F5B6D0-BF5E-4663-BCF5-C20530FFB9DB}" type="parTrans" cxnId="{81722DBB-B6C1-47B3-B6B8-D2C35FB9C280}">
      <dgm:prSet/>
      <dgm:spPr/>
      <dgm:t>
        <a:bodyPr/>
        <a:lstStyle/>
        <a:p>
          <a:endParaRPr lang="en-US"/>
        </a:p>
      </dgm:t>
    </dgm:pt>
    <dgm:pt modelId="{B85A1EC7-4856-46A6-A855-BC3B422AE092}" type="sibTrans" cxnId="{81722DBB-B6C1-47B3-B6B8-D2C35FB9C280}">
      <dgm:prSet/>
      <dgm:spPr/>
      <dgm:t>
        <a:bodyPr/>
        <a:lstStyle/>
        <a:p>
          <a:endParaRPr lang="en-US"/>
        </a:p>
      </dgm:t>
    </dgm:pt>
    <dgm:pt modelId="{CA2E47D5-3118-44EA-A8BA-2CD5A9CC959A}">
      <dgm:prSet phldrT="[Text]"/>
      <dgm:spPr/>
      <dgm:t>
        <a:bodyPr/>
        <a:lstStyle/>
        <a:p>
          <a:r>
            <a:rPr lang="en-IN" dirty="0" err="1"/>
            <a:t>init</a:t>
          </a:r>
          <a:endParaRPr lang="en-US" dirty="0"/>
        </a:p>
      </dgm:t>
    </dgm:pt>
    <dgm:pt modelId="{14AD7EAA-ED97-41AA-8FEF-4C98E3B67EA7}" type="parTrans" cxnId="{79E7006C-C9EA-48C9-8FA3-0E111FAB7FBC}">
      <dgm:prSet/>
      <dgm:spPr/>
      <dgm:t>
        <a:bodyPr/>
        <a:lstStyle/>
        <a:p>
          <a:endParaRPr lang="en-US"/>
        </a:p>
      </dgm:t>
    </dgm:pt>
    <dgm:pt modelId="{A8DCBDB3-BE71-46FF-BD63-3D2443A75F6F}" type="sibTrans" cxnId="{79E7006C-C9EA-48C9-8FA3-0E111FAB7FBC}">
      <dgm:prSet/>
      <dgm:spPr/>
      <dgm:t>
        <a:bodyPr/>
        <a:lstStyle/>
        <a:p>
          <a:endParaRPr lang="en-US"/>
        </a:p>
      </dgm:t>
    </dgm:pt>
    <dgm:pt modelId="{4222C2AF-3CEA-4350-8116-518C166E1585}">
      <dgm:prSet phldrT="[Text]" phldr="1"/>
      <dgm:spPr/>
      <dgm:t>
        <a:bodyPr/>
        <a:lstStyle/>
        <a:p>
          <a:endParaRPr lang="en-US" dirty="0"/>
        </a:p>
      </dgm:t>
    </dgm:pt>
    <dgm:pt modelId="{63B642DD-BA41-4916-B00A-F567E72C11CE}" type="parTrans" cxnId="{2C8CD807-6B77-427C-B8B0-04817498A86B}">
      <dgm:prSet/>
      <dgm:spPr/>
      <dgm:t>
        <a:bodyPr/>
        <a:lstStyle/>
        <a:p>
          <a:endParaRPr lang="en-US"/>
        </a:p>
      </dgm:t>
    </dgm:pt>
    <dgm:pt modelId="{00A15A80-F1A0-4419-857C-5680BB498D29}" type="sibTrans" cxnId="{2C8CD807-6B77-427C-B8B0-04817498A86B}">
      <dgm:prSet/>
      <dgm:spPr/>
      <dgm:t>
        <a:bodyPr/>
        <a:lstStyle/>
        <a:p>
          <a:endParaRPr lang="en-US"/>
        </a:p>
      </dgm:t>
    </dgm:pt>
    <dgm:pt modelId="{7B72894C-4C26-45B4-9FDA-BB959A2F2940}">
      <dgm:prSet phldrT="[Text]"/>
      <dgm:spPr/>
      <dgm:t>
        <a:bodyPr/>
        <a:lstStyle/>
        <a:p>
          <a:r>
            <a:rPr lang="en-IN" dirty="0"/>
            <a:t>start</a:t>
          </a:r>
          <a:endParaRPr lang="en-US" dirty="0"/>
        </a:p>
      </dgm:t>
    </dgm:pt>
    <dgm:pt modelId="{29B0C223-A417-4695-AF65-E3EAD0E688C1}" type="parTrans" cxnId="{88417B35-FD99-4356-8AD5-D864912E9191}">
      <dgm:prSet/>
      <dgm:spPr/>
      <dgm:t>
        <a:bodyPr/>
        <a:lstStyle/>
        <a:p>
          <a:endParaRPr lang="en-US"/>
        </a:p>
      </dgm:t>
    </dgm:pt>
    <dgm:pt modelId="{C511314F-B4F4-466A-801C-957F9A864794}" type="sibTrans" cxnId="{88417B35-FD99-4356-8AD5-D864912E9191}">
      <dgm:prSet/>
      <dgm:spPr/>
      <dgm:t>
        <a:bodyPr/>
        <a:lstStyle/>
        <a:p>
          <a:endParaRPr lang="en-US"/>
        </a:p>
      </dgm:t>
    </dgm:pt>
    <dgm:pt modelId="{6DE231E1-8FE3-4EFF-A70B-14157B88DBDC}">
      <dgm:prSet phldrT="[Text]" phldr="1"/>
      <dgm:spPr/>
      <dgm:t>
        <a:bodyPr/>
        <a:lstStyle/>
        <a:p>
          <a:endParaRPr lang="en-US" dirty="0"/>
        </a:p>
      </dgm:t>
    </dgm:pt>
    <dgm:pt modelId="{9A57E772-627D-4774-A14B-9FFF07C87C2F}" type="parTrans" cxnId="{BF2439B1-2335-436E-ACF1-B888710A543F}">
      <dgm:prSet/>
      <dgm:spPr/>
      <dgm:t>
        <a:bodyPr/>
        <a:lstStyle/>
        <a:p>
          <a:endParaRPr lang="en-US"/>
        </a:p>
      </dgm:t>
    </dgm:pt>
    <dgm:pt modelId="{F9B30ACA-B807-469A-A19D-DA849A909F0A}" type="sibTrans" cxnId="{BF2439B1-2335-436E-ACF1-B888710A543F}">
      <dgm:prSet/>
      <dgm:spPr/>
      <dgm:t>
        <a:bodyPr/>
        <a:lstStyle/>
        <a:p>
          <a:endParaRPr lang="en-US"/>
        </a:p>
      </dgm:t>
    </dgm:pt>
    <dgm:pt modelId="{7421373C-9082-4D68-B16A-CE9A61ECDEF1}">
      <dgm:prSet phldrT="[Text]"/>
      <dgm:spPr/>
      <dgm:t>
        <a:bodyPr/>
        <a:lstStyle/>
        <a:p>
          <a:r>
            <a:rPr lang="en-IN" dirty="0"/>
            <a:t>Stop</a:t>
          </a:r>
          <a:endParaRPr lang="en-US" dirty="0"/>
        </a:p>
      </dgm:t>
    </dgm:pt>
    <dgm:pt modelId="{D69E0E25-8693-4500-AFE1-74B47955121B}" type="parTrans" cxnId="{E861C1D5-F411-4AC9-88D1-8074D9F06610}">
      <dgm:prSet/>
      <dgm:spPr/>
      <dgm:t>
        <a:bodyPr/>
        <a:lstStyle/>
        <a:p>
          <a:endParaRPr lang="en-US"/>
        </a:p>
      </dgm:t>
    </dgm:pt>
    <dgm:pt modelId="{C078F5A2-051E-43E1-A94B-4FA9A3659867}" type="sibTrans" cxnId="{E861C1D5-F411-4AC9-88D1-8074D9F06610}">
      <dgm:prSet/>
      <dgm:spPr/>
      <dgm:t>
        <a:bodyPr/>
        <a:lstStyle/>
        <a:p>
          <a:endParaRPr lang="en-US"/>
        </a:p>
      </dgm:t>
    </dgm:pt>
    <dgm:pt modelId="{C9099918-F027-4366-9C25-56E9E856C01E}">
      <dgm:prSet phldrT="[Text]"/>
      <dgm:spPr/>
      <dgm:t>
        <a:bodyPr/>
        <a:lstStyle/>
        <a:p>
          <a:r>
            <a:rPr lang="en-IN" dirty="0"/>
            <a:t>destroy</a:t>
          </a:r>
          <a:endParaRPr lang="en-US" dirty="0"/>
        </a:p>
      </dgm:t>
    </dgm:pt>
    <dgm:pt modelId="{8B3D2409-C6C2-4C2E-BC57-912FBFA04BF3}" type="parTrans" cxnId="{1C293521-C543-433B-9454-B6B47F11931B}">
      <dgm:prSet/>
      <dgm:spPr/>
      <dgm:t>
        <a:bodyPr/>
        <a:lstStyle/>
        <a:p>
          <a:endParaRPr lang="en-US"/>
        </a:p>
      </dgm:t>
    </dgm:pt>
    <dgm:pt modelId="{2A00D392-F08D-45FA-A28D-D17CCD134611}" type="sibTrans" cxnId="{1C293521-C543-433B-9454-B6B47F11931B}">
      <dgm:prSet/>
      <dgm:spPr/>
      <dgm:t>
        <a:bodyPr/>
        <a:lstStyle/>
        <a:p>
          <a:endParaRPr lang="en-US"/>
        </a:p>
      </dgm:t>
    </dgm:pt>
    <dgm:pt modelId="{FCDB67EA-3D24-4AFD-9458-F898CF50AD8A}">
      <dgm:prSet phldrT="[Text]"/>
      <dgm:spPr/>
      <dgm:t>
        <a:bodyPr/>
        <a:lstStyle/>
        <a:p>
          <a:endParaRPr lang="en-US" dirty="0"/>
        </a:p>
      </dgm:t>
    </dgm:pt>
    <dgm:pt modelId="{18C8F541-59C2-422C-A186-C05BAEFDE4E6}" type="parTrans" cxnId="{D3C586D5-867A-416C-AE94-77F6C16102FC}">
      <dgm:prSet/>
      <dgm:spPr/>
      <dgm:t>
        <a:bodyPr/>
        <a:lstStyle/>
        <a:p>
          <a:endParaRPr lang="en-US"/>
        </a:p>
      </dgm:t>
    </dgm:pt>
    <dgm:pt modelId="{88768AB7-6689-40B9-90EC-B6B0BB5E4908}" type="sibTrans" cxnId="{D3C586D5-867A-416C-AE94-77F6C16102FC}">
      <dgm:prSet/>
      <dgm:spPr/>
      <dgm:t>
        <a:bodyPr/>
        <a:lstStyle/>
        <a:p>
          <a:endParaRPr lang="en-US"/>
        </a:p>
      </dgm:t>
    </dgm:pt>
    <dgm:pt modelId="{D7E48AB6-F2A7-4B02-9C57-7988B0CC36AF}">
      <dgm:prSet phldrT="[Text]"/>
      <dgm:spPr/>
      <dgm:t>
        <a:bodyPr/>
        <a:lstStyle/>
        <a:p>
          <a:endParaRPr lang="en-US" dirty="0"/>
        </a:p>
      </dgm:t>
    </dgm:pt>
    <dgm:pt modelId="{8CFAF385-47BE-4561-98D0-9C639808B707}" type="parTrans" cxnId="{67FE56E3-ACA6-4624-8F5D-7E80C94D7AA1}">
      <dgm:prSet/>
      <dgm:spPr/>
      <dgm:t>
        <a:bodyPr/>
        <a:lstStyle/>
        <a:p>
          <a:endParaRPr lang="en-US"/>
        </a:p>
      </dgm:t>
    </dgm:pt>
    <dgm:pt modelId="{FDD4CF94-0CCA-47CF-8F9D-B5C8E7987202}" type="sibTrans" cxnId="{67FE56E3-ACA6-4624-8F5D-7E80C94D7AA1}">
      <dgm:prSet/>
      <dgm:spPr/>
      <dgm:t>
        <a:bodyPr/>
        <a:lstStyle/>
        <a:p>
          <a:endParaRPr lang="en-US"/>
        </a:p>
      </dgm:t>
    </dgm:pt>
    <dgm:pt modelId="{2133B975-9985-401B-9966-7D5D7734F5DB}">
      <dgm:prSet phldrT="[Text]"/>
      <dgm:spPr/>
      <dgm:t>
        <a:bodyPr/>
        <a:lstStyle/>
        <a:p>
          <a:r>
            <a:rPr lang="en-IN" dirty="0"/>
            <a:t>Paint</a:t>
          </a:r>
          <a:endParaRPr lang="en-US" dirty="0"/>
        </a:p>
      </dgm:t>
    </dgm:pt>
    <dgm:pt modelId="{FEF52C02-8576-491B-8026-27E2FBE68011}" type="sibTrans" cxnId="{78436C21-A916-4BA8-BA4D-389E3271D8AB}">
      <dgm:prSet/>
      <dgm:spPr/>
      <dgm:t>
        <a:bodyPr/>
        <a:lstStyle/>
        <a:p>
          <a:endParaRPr lang="en-US"/>
        </a:p>
      </dgm:t>
    </dgm:pt>
    <dgm:pt modelId="{B2F42F16-C8FE-4315-BF33-DAE0B006CF10}" type="parTrans" cxnId="{78436C21-A916-4BA8-BA4D-389E3271D8AB}">
      <dgm:prSet/>
      <dgm:spPr/>
      <dgm:t>
        <a:bodyPr/>
        <a:lstStyle/>
        <a:p>
          <a:endParaRPr lang="en-US"/>
        </a:p>
      </dgm:t>
    </dgm:pt>
    <dgm:pt modelId="{5064E43A-B51B-4ACF-92BD-ACB6CC118CD4}" type="pres">
      <dgm:prSet presAssocID="{A8514AE8-6C53-4AAF-AFBE-64983CA20413}" presName="Name0" presStyleCnt="0">
        <dgm:presLayoutVars>
          <dgm:dir/>
          <dgm:animLvl val="lvl"/>
          <dgm:resizeHandles val="exact"/>
        </dgm:presLayoutVars>
      </dgm:prSet>
      <dgm:spPr/>
    </dgm:pt>
    <dgm:pt modelId="{BFC597BD-A6A0-4CB6-B4DE-10C40E1A5AFC}" type="pres">
      <dgm:prSet presAssocID="{CDFF6577-1573-4789-AABE-4C6979E0FE59}" presName="compositeNode" presStyleCnt="0">
        <dgm:presLayoutVars>
          <dgm:bulletEnabled val="1"/>
        </dgm:presLayoutVars>
      </dgm:prSet>
      <dgm:spPr/>
    </dgm:pt>
    <dgm:pt modelId="{DB7DC05D-DF90-4E0F-B985-D5BDC5DE59FF}" type="pres">
      <dgm:prSet presAssocID="{CDFF6577-1573-4789-AABE-4C6979E0FE59}" presName="bgRect" presStyleLbl="node1" presStyleIdx="0" presStyleCnt="5"/>
      <dgm:spPr/>
    </dgm:pt>
    <dgm:pt modelId="{A02F738E-BD5A-4C12-BAF1-F96CA5CC39D5}" type="pres">
      <dgm:prSet presAssocID="{CDFF6577-1573-4789-AABE-4C6979E0FE59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540A48FB-096C-4A9D-A96E-636BED2943F9}" type="pres">
      <dgm:prSet presAssocID="{CDFF6577-1573-4789-AABE-4C6979E0FE59}" presName="childNode" presStyleLbl="node1" presStyleIdx="0" presStyleCnt="5">
        <dgm:presLayoutVars>
          <dgm:bulletEnabled val="1"/>
        </dgm:presLayoutVars>
      </dgm:prSet>
      <dgm:spPr/>
    </dgm:pt>
    <dgm:pt modelId="{FCCD64CC-F194-4278-93DB-31C1E5D524B3}" type="pres">
      <dgm:prSet presAssocID="{B85A1EC7-4856-46A6-A855-BC3B422AE092}" presName="hSp" presStyleCnt="0"/>
      <dgm:spPr/>
    </dgm:pt>
    <dgm:pt modelId="{117FBFE6-B0D3-4F1E-ACB6-4755740CF48F}" type="pres">
      <dgm:prSet presAssocID="{B85A1EC7-4856-46A6-A855-BC3B422AE092}" presName="vProcSp" presStyleCnt="0"/>
      <dgm:spPr/>
    </dgm:pt>
    <dgm:pt modelId="{1DC7902C-3CB1-48C3-B365-1C0815669249}" type="pres">
      <dgm:prSet presAssocID="{B85A1EC7-4856-46A6-A855-BC3B422AE092}" presName="vSp1" presStyleCnt="0"/>
      <dgm:spPr/>
    </dgm:pt>
    <dgm:pt modelId="{9CBCC3A1-793B-4EA3-9F9A-90DA67272FF9}" type="pres">
      <dgm:prSet presAssocID="{B85A1EC7-4856-46A6-A855-BC3B422AE092}" presName="simulatedConn" presStyleLbl="solidFgAcc1" presStyleIdx="0" presStyleCnt="4"/>
      <dgm:spPr/>
    </dgm:pt>
    <dgm:pt modelId="{7954DE92-5A61-428D-BFD1-DE7A919533B5}" type="pres">
      <dgm:prSet presAssocID="{B85A1EC7-4856-46A6-A855-BC3B422AE092}" presName="vSp2" presStyleCnt="0"/>
      <dgm:spPr/>
    </dgm:pt>
    <dgm:pt modelId="{7D565C65-CFFD-4714-8F50-0BC6BCD3C0E1}" type="pres">
      <dgm:prSet presAssocID="{B85A1EC7-4856-46A6-A855-BC3B422AE092}" presName="sibTrans" presStyleCnt="0"/>
      <dgm:spPr/>
    </dgm:pt>
    <dgm:pt modelId="{37D60BC3-CF5F-4665-A9A6-99023E7BFD01}" type="pres">
      <dgm:prSet presAssocID="{4222C2AF-3CEA-4350-8116-518C166E1585}" presName="compositeNode" presStyleCnt="0">
        <dgm:presLayoutVars>
          <dgm:bulletEnabled val="1"/>
        </dgm:presLayoutVars>
      </dgm:prSet>
      <dgm:spPr/>
    </dgm:pt>
    <dgm:pt modelId="{9E65E837-0BBD-4DE1-B4F7-498F7FC5706A}" type="pres">
      <dgm:prSet presAssocID="{4222C2AF-3CEA-4350-8116-518C166E1585}" presName="bgRect" presStyleLbl="node1" presStyleIdx="1" presStyleCnt="5"/>
      <dgm:spPr/>
    </dgm:pt>
    <dgm:pt modelId="{7C2C3B09-2A98-4279-B7B9-4009C73762AC}" type="pres">
      <dgm:prSet presAssocID="{4222C2AF-3CEA-4350-8116-518C166E1585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D8B03BAB-161E-43B1-8580-1BFA8DF89A11}" type="pres">
      <dgm:prSet presAssocID="{4222C2AF-3CEA-4350-8116-518C166E1585}" presName="childNode" presStyleLbl="node1" presStyleIdx="1" presStyleCnt="5">
        <dgm:presLayoutVars>
          <dgm:bulletEnabled val="1"/>
        </dgm:presLayoutVars>
      </dgm:prSet>
      <dgm:spPr/>
    </dgm:pt>
    <dgm:pt modelId="{790B5974-B45D-4132-80D5-1AEEF3C78B7A}" type="pres">
      <dgm:prSet presAssocID="{00A15A80-F1A0-4419-857C-5680BB498D29}" presName="hSp" presStyleCnt="0"/>
      <dgm:spPr/>
    </dgm:pt>
    <dgm:pt modelId="{A181A92B-866E-4AC6-9EB2-C622EE8CF48E}" type="pres">
      <dgm:prSet presAssocID="{00A15A80-F1A0-4419-857C-5680BB498D29}" presName="vProcSp" presStyleCnt="0"/>
      <dgm:spPr/>
    </dgm:pt>
    <dgm:pt modelId="{52E00F60-9CEF-4630-8AF1-594F69846DC7}" type="pres">
      <dgm:prSet presAssocID="{00A15A80-F1A0-4419-857C-5680BB498D29}" presName="vSp1" presStyleCnt="0"/>
      <dgm:spPr/>
    </dgm:pt>
    <dgm:pt modelId="{9FD4C243-D803-473F-858C-A411C95CC3C2}" type="pres">
      <dgm:prSet presAssocID="{00A15A80-F1A0-4419-857C-5680BB498D29}" presName="simulatedConn" presStyleLbl="solidFgAcc1" presStyleIdx="1" presStyleCnt="4"/>
      <dgm:spPr/>
    </dgm:pt>
    <dgm:pt modelId="{B4021E51-D38A-4E87-B459-81767BFA0825}" type="pres">
      <dgm:prSet presAssocID="{00A15A80-F1A0-4419-857C-5680BB498D29}" presName="vSp2" presStyleCnt="0"/>
      <dgm:spPr/>
    </dgm:pt>
    <dgm:pt modelId="{60904E8A-1152-4CF6-BBB2-90342B7CB7B8}" type="pres">
      <dgm:prSet presAssocID="{00A15A80-F1A0-4419-857C-5680BB498D29}" presName="sibTrans" presStyleCnt="0"/>
      <dgm:spPr/>
    </dgm:pt>
    <dgm:pt modelId="{B6E9A60C-EA14-4D13-BE82-A39A6C036E01}" type="pres">
      <dgm:prSet presAssocID="{6DE231E1-8FE3-4EFF-A70B-14157B88DBDC}" presName="compositeNode" presStyleCnt="0">
        <dgm:presLayoutVars>
          <dgm:bulletEnabled val="1"/>
        </dgm:presLayoutVars>
      </dgm:prSet>
      <dgm:spPr/>
    </dgm:pt>
    <dgm:pt modelId="{8262125E-CFF8-4451-94AD-B08DD2AEE05B}" type="pres">
      <dgm:prSet presAssocID="{6DE231E1-8FE3-4EFF-A70B-14157B88DBDC}" presName="bgRect" presStyleLbl="node1" presStyleIdx="2" presStyleCnt="5"/>
      <dgm:spPr/>
    </dgm:pt>
    <dgm:pt modelId="{D687D5B6-D21C-4BD6-8CBA-DBD1A1606583}" type="pres">
      <dgm:prSet presAssocID="{6DE231E1-8FE3-4EFF-A70B-14157B88DBDC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B6612F8D-7230-4316-A988-ED820F5F09FF}" type="pres">
      <dgm:prSet presAssocID="{6DE231E1-8FE3-4EFF-A70B-14157B88DBDC}" presName="childNode" presStyleLbl="node1" presStyleIdx="2" presStyleCnt="5">
        <dgm:presLayoutVars>
          <dgm:bulletEnabled val="1"/>
        </dgm:presLayoutVars>
      </dgm:prSet>
      <dgm:spPr/>
    </dgm:pt>
    <dgm:pt modelId="{CE98509F-5DEC-4901-B57C-147C53A313BF}" type="pres">
      <dgm:prSet presAssocID="{F9B30ACA-B807-469A-A19D-DA849A909F0A}" presName="hSp" presStyleCnt="0"/>
      <dgm:spPr/>
    </dgm:pt>
    <dgm:pt modelId="{95202138-D871-4DF3-AAED-93FF7FA4B792}" type="pres">
      <dgm:prSet presAssocID="{F9B30ACA-B807-469A-A19D-DA849A909F0A}" presName="vProcSp" presStyleCnt="0"/>
      <dgm:spPr/>
    </dgm:pt>
    <dgm:pt modelId="{2C72B020-55F4-46D9-AC6C-BED0928129DC}" type="pres">
      <dgm:prSet presAssocID="{F9B30ACA-B807-469A-A19D-DA849A909F0A}" presName="vSp1" presStyleCnt="0"/>
      <dgm:spPr/>
    </dgm:pt>
    <dgm:pt modelId="{B50244A7-0A94-45F0-80F7-46421AC25D92}" type="pres">
      <dgm:prSet presAssocID="{F9B30ACA-B807-469A-A19D-DA849A909F0A}" presName="simulatedConn" presStyleLbl="solidFgAcc1" presStyleIdx="2" presStyleCnt="4"/>
      <dgm:spPr/>
    </dgm:pt>
    <dgm:pt modelId="{E4BD5945-CEE2-4D98-8D5C-91058CD78456}" type="pres">
      <dgm:prSet presAssocID="{F9B30ACA-B807-469A-A19D-DA849A909F0A}" presName="vSp2" presStyleCnt="0"/>
      <dgm:spPr/>
    </dgm:pt>
    <dgm:pt modelId="{7909C28D-0F0D-4F5E-A3CC-E847C1907514}" type="pres">
      <dgm:prSet presAssocID="{F9B30ACA-B807-469A-A19D-DA849A909F0A}" presName="sibTrans" presStyleCnt="0"/>
      <dgm:spPr/>
    </dgm:pt>
    <dgm:pt modelId="{033217AC-ED92-4C44-8947-76DADAD1BA1A}" type="pres">
      <dgm:prSet presAssocID="{D7E48AB6-F2A7-4B02-9C57-7988B0CC36AF}" presName="compositeNode" presStyleCnt="0">
        <dgm:presLayoutVars>
          <dgm:bulletEnabled val="1"/>
        </dgm:presLayoutVars>
      </dgm:prSet>
      <dgm:spPr/>
    </dgm:pt>
    <dgm:pt modelId="{73B9BF43-1053-4EFF-B612-94DAAE4778A4}" type="pres">
      <dgm:prSet presAssocID="{D7E48AB6-F2A7-4B02-9C57-7988B0CC36AF}" presName="bgRect" presStyleLbl="node1" presStyleIdx="3" presStyleCnt="5"/>
      <dgm:spPr/>
    </dgm:pt>
    <dgm:pt modelId="{1CC06CAA-69E0-4B9D-883C-54DABE8F9D0D}" type="pres">
      <dgm:prSet presAssocID="{D7E48AB6-F2A7-4B02-9C57-7988B0CC36AF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E4874E30-3CF2-41BE-8029-9F4301DA4DF7}" type="pres">
      <dgm:prSet presAssocID="{D7E48AB6-F2A7-4B02-9C57-7988B0CC36AF}" presName="childNode" presStyleLbl="node1" presStyleIdx="3" presStyleCnt="5">
        <dgm:presLayoutVars>
          <dgm:bulletEnabled val="1"/>
        </dgm:presLayoutVars>
      </dgm:prSet>
      <dgm:spPr/>
    </dgm:pt>
    <dgm:pt modelId="{224FE508-B645-4E15-B172-81CD81E88C7B}" type="pres">
      <dgm:prSet presAssocID="{FDD4CF94-0CCA-47CF-8F9D-B5C8E7987202}" presName="hSp" presStyleCnt="0"/>
      <dgm:spPr/>
    </dgm:pt>
    <dgm:pt modelId="{E05A92E7-D6CC-4C6A-A28E-73A41216BAFA}" type="pres">
      <dgm:prSet presAssocID="{FDD4CF94-0CCA-47CF-8F9D-B5C8E7987202}" presName="vProcSp" presStyleCnt="0"/>
      <dgm:spPr/>
    </dgm:pt>
    <dgm:pt modelId="{40351BFD-C406-49DC-96B0-CE45BA27AC0B}" type="pres">
      <dgm:prSet presAssocID="{FDD4CF94-0CCA-47CF-8F9D-B5C8E7987202}" presName="vSp1" presStyleCnt="0"/>
      <dgm:spPr/>
    </dgm:pt>
    <dgm:pt modelId="{128F5B9D-596F-4F95-B39C-178DAB28D4F6}" type="pres">
      <dgm:prSet presAssocID="{FDD4CF94-0CCA-47CF-8F9D-B5C8E7987202}" presName="simulatedConn" presStyleLbl="solidFgAcc1" presStyleIdx="3" presStyleCnt="4"/>
      <dgm:spPr/>
    </dgm:pt>
    <dgm:pt modelId="{1C894D7A-E441-4F46-B0AA-105B0409D80A}" type="pres">
      <dgm:prSet presAssocID="{FDD4CF94-0CCA-47CF-8F9D-B5C8E7987202}" presName="vSp2" presStyleCnt="0"/>
      <dgm:spPr/>
    </dgm:pt>
    <dgm:pt modelId="{355A756E-8647-485C-B8AC-C2C9503FFEE5}" type="pres">
      <dgm:prSet presAssocID="{FDD4CF94-0CCA-47CF-8F9D-B5C8E7987202}" presName="sibTrans" presStyleCnt="0"/>
      <dgm:spPr/>
    </dgm:pt>
    <dgm:pt modelId="{6F49B46E-B8A6-4D5C-9078-E713533993BE}" type="pres">
      <dgm:prSet presAssocID="{FCDB67EA-3D24-4AFD-9458-F898CF50AD8A}" presName="compositeNode" presStyleCnt="0">
        <dgm:presLayoutVars>
          <dgm:bulletEnabled val="1"/>
        </dgm:presLayoutVars>
      </dgm:prSet>
      <dgm:spPr/>
    </dgm:pt>
    <dgm:pt modelId="{5A7F7E5E-9693-4B94-847B-C55915CE1FF5}" type="pres">
      <dgm:prSet presAssocID="{FCDB67EA-3D24-4AFD-9458-F898CF50AD8A}" presName="bgRect" presStyleLbl="node1" presStyleIdx="4" presStyleCnt="5"/>
      <dgm:spPr/>
    </dgm:pt>
    <dgm:pt modelId="{887DB8AF-AFB7-4A0C-9655-8EBF83F8E3CE}" type="pres">
      <dgm:prSet presAssocID="{FCDB67EA-3D24-4AFD-9458-F898CF50AD8A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ADBD8D29-54A4-4C05-9117-1F158817270D}" type="pres">
      <dgm:prSet presAssocID="{FCDB67EA-3D24-4AFD-9458-F898CF50AD8A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2C8CD807-6B77-427C-B8B0-04817498A86B}" srcId="{A8514AE8-6C53-4AAF-AFBE-64983CA20413}" destId="{4222C2AF-3CEA-4350-8116-518C166E1585}" srcOrd="1" destOrd="0" parTransId="{63B642DD-BA41-4916-B00A-F567E72C11CE}" sibTransId="{00A15A80-F1A0-4419-857C-5680BB498D29}"/>
    <dgm:cxn modelId="{BEBA3B0D-8C07-49B7-B47B-25D44AB960CC}" type="presOf" srcId="{2133B975-9985-401B-9966-7D5D7734F5DB}" destId="{B6612F8D-7230-4316-A988-ED820F5F09FF}" srcOrd="0" destOrd="0" presId="urn:microsoft.com/office/officeart/2005/8/layout/hProcess7"/>
    <dgm:cxn modelId="{ACA87010-5632-4B0F-B18D-7AE5037CC4AD}" type="presOf" srcId="{7B72894C-4C26-45B4-9FDA-BB959A2F2940}" destId="{D8B03BAB-161E-43B1-8580-1BFA8DF89A11}" srcOrd="0" destOrd="0" presId="urn:microsoft.com/office/officeart/2005/8/layout/hProcess7"/>
    <dgm:cxn modelId="{F76FA910-AE44-47AB-B22D-EAF75DD6F412}" type="presOf" srcId="{6DE231E1-8FE3-4EFF-A70B-14157B88DBDC}" destId="{D687D5B6-D21C-4BD6-8CBA-DBD1A1606583}" srcOrd="1" destOrd="0" presId="urn:microsoft.com/office/officeart/2005/8/layout/hProcess7"/>
    <dgm:cxn modelId="{D871AF1A-4301-4820-8F91-F0CCE96BCB2E}" type="presOf" srcId="{D7E48AB6-F2A7-4B02-9C57-7988B0CC36AF}" destId="{73B9BF43-1053-4EFF-B612-94DAAE4778A4}" srcOrd="0" destOrd="0" presId="urn:microsoft.com/office/officeart/2005/8/layout/hProcess7"/>
    <dgm:cxn modelId="{1C293521-C543-433B-9454-B6B47F11931B}" srcId="{FCDB67EA-3D24-4AFD-9458-F898CF50AD8A}" destId="{C9099918-F027-4366-9C25-56E9E856C01E}" srcOrd="0" destOrd="0" parTransId="{8B3D2409-C6C2-4C2E-BC57-912FBFA04BF3}" sibTransId="{2A00D392-F08D-45FA-A28D-D17CCD134611}"/>
    <dgm:cxn modelId="{78436C21-A916-4BA8-BA4D-389E3271D8AB}" srcId="{6DE231E1-8FE3-4EFF-A70B-14157B88DBDC}" destId="{2133B975-9985-401B-9966-7D5D7734F5DB}" srcOrd="0" destOrd="0" parTransId="{B2F42F16-C8FE-4315-BF33-DAE0B006CF10}" sibTransId="{FEF52C02-8576-491B-8026-27E2FBE68011}"/>
    <dgm:cxn modelId="{FD34E226-EF4E-4C9C-97EB-8767C4A4B7D5}" type="presOf" srcId="{7421373C-9082-4D68-B16A-CE9A61ECDEF1}" destId="{E4874E30-3CF2-41BE-8029-9F4301DA4DF7}" srcOrd="0" destOrd="0" presId="urn:microsoft.com/office/officeart/2005/8/layout/hProcess7"/>
    <dgm:cxn modelId="{F8BE102A-B5AE-4E21-B614-6F40681F2A8C}" type="presOf" srcId="{A8514AE8-6C53-4AAF-AFBE-64983CA20413}" destId="{5064E43A-B51B-4ACF-92BD-ACB6CC118CD4}" srcOrd="0" destOrd="0" presId="urn:microsoft.com/office/officeart/2005/8/layout/hProcess7"/>
    <dgm:cxn modelId="{7190D52C-CA12-41E2-8DDD-87A29E6809AB}" type="presOf" srcId="{FCDB67EA-3D24-4AFD-9458-F898CF50AD8A}" destId="{5A7F7E5E-9693-4B94-847B-C55915CE1FF5}" srcOrd="0" destOrd="0" presId="urn:microsoft.com/office/officeart/2005/8/layout/hProcess7"/>
    <dgm:cxn modelId="{F741AF32-C8C2-4672-945F-61273A0C8CE2}" type="presOf" srcId="{C9099918-F027-4366-9C25-56E9E856C01E}" destId="{ADBD8D29-54A4-4C05-9117-1F158817270D}" srcOrd="0" destOrd="0" presId="urn:microsoft.com/office/officeart/2005/8/layout/hProcess7"/>
    <dgm:cxn modelId="{88417B35-FD99-4356-8AD5-D864912E9191}" srcId="{4222C2AF-3CEA-4350-8116-518C166E1585}" destId="{7B72894C-4C26-45B4-9FDA-BB959A2F2940}" srcOrd="0" destOrd="0" parTransId="{29B0C223-A417-4695-AF65-E3EAD0E688C1}" sibTransId="{C511314F-B4F4-466A-801C-957F9A864794}"/>
    <dgm:cxn modelId="{79E7006C-C9EA-48C9-8FA3-0E111FAB7FBC}" srcId="{CDFF6577-1573-4789-AABE-4C6979E0FE59}" destId="{CA2E47D5-3118-44EA-A8BA-2CD5A9CC959A}" srcOrd="0" destOrd="0" parTransId="{14AD7EAA-ED97-41AA-8FEF-4C98E3B67EA7}" sibTransId="{A8DCBDB3-BE71-46FF-BD63-3D2443A75F6F}"/>
    <dgm:cxn modelId="{1DE2FB4D-1CB2-4C81-AD17-8A929F208EB6}" type="presOf" srcId="{CDFF6577-1573-4789-AABE-4C6979E0FE59}" destId="{A02F738E-BD5A-4C12-BAF1-F96CA5CC39D5}" srcOrd="1" destOrd="0" presId="urn:microsoft.com/office/officeart/2005/8/layout/hProcess7"/>
    <dgm:cxn modelId="{E1D5D972-07B2-4B74-8C54-1B27CDB9C98F}" type="presOf" srcId="{CDFF6577-1573-4789-AABE-4C6979E0FE59}" destId="{DB7DC05D-DF90-4E0F-B985-D5BDC5DE59FF}" srcOrd="0" destOrd="0" presId="urn:microsoft.com/office/officeart/2005/8/layout/hProcess7"/>
    <dgm:cxn modelId="{B28303AE-DF1B-4065-9EC5-A85CF8814659}" type="presOf" srcId="{4222C2AF-3CEA-4350-8116-518C166E1585}" destId="{7C2C3B09-2A98-4279-B7B9-4009C73762AC}" srcOrd="1" destOrd="0" presId="urn:microsoft.com/office/officeart/2005/8/layout/hProcess7"/>
    <dgm:cxn modelId="{BF2439B1-2335-436E-ACF1-B888710A543F}" srcId="{A8514AE8-6C53-4AAF-AFBE-64983CA20413}" destId="{6DE231E1-8FE3-4EFF-A70B-14157B88DBDC}" srcOrd="2" destOrd="0" parTransId="{9A57E772-627D-4774-A14B-9FFF07C87C2F}" sibTransId="{F9B30ACA-B807-469A-A19D-DA849A909F0A}"/>
    <dgm:cxn modelId="{FF074AB7-4942-4C3C-9F22-AE6C4F3693BF}" type="presOf" srcId="{4222C2AF-3CEA-4350-8116-518C166E1585}" destId="{9E65E837-0BBD-4DE1-B4F7-498F7FC5706A}" srcOrd="0" destOrd="0" presId="urn:microsoft.com/office/officeart/2005/8/layout/hProcess7"/>
    <dgm:cxn modelId="{81722DBB-B6C1-47B3-B6B8-D2C35FB9C280}" srcId="{A8514AE8-6C53-4AAF-AFBE-64983CA20413}" destId="{CDFF6577-1573-4789-AABE-4C6979E0FE59}" srcOrd="0" destOrd="0" parTransId="{89F5B6D0-BF5E-4663-BCF5-C20530FFB9DB}" sibTransId="{B85A1EC7-4856-46A6-A855-BC3B422AE092}"/>
    <dgm:cxn modelId="{BA2176CF-3ADA-48CD-8240-0BFC2FAA610D}" type="presOf" srcId="{6DE231E1-8FE3-4EFF-A70B-14157B88DBDC}" destId="{8262125E-CFF8-4451-94AD-B08DD2AEE05B}" srcOrd="0" destOrd="0" presId="urn:microsoft.com/office/officeart/2005/8/layout/hProcess7"/>
    <dgm:cxn modelId="{4A15E6D1-C2F9-4789-9887-354BB3AB7B54}" type="presOf" srcId="{CA2E47D5-3118-44EA-A8BA-2CD5A9CC959A}" destId="{540A48FB-096C-4A9D-A96E-636BED2943F9}" srcOrd="0" destOrd="0" presId="urn:microsoft.com/office/officeart/2005/8/layout/hProcess7"/>
    <dgm:cxn modelId="{D3C586D5-867A-416C-AE94-77F6C16102FC}" srcId="{A8514AE8-6C53-4AAF-AFBE-64983CA20413}" destId="{FCDB67EA-3D24-4AFD-9458-F898CF50AD8A}" srcOrd="4" destOrd="0" parTransId="{18C8F541-59C2-422C-A186-C05BAEFDE4E6}" sibTransId="{88768AB7-6689-40B9-90EC-B6B0BB5E4908}"/>
    <dgm:cxn modelId="{E861C1D5-F411-4AC9-88D1-8074D9F06610}" srcId="{D7E48AB6-F2A7-4B02-9C57-7988B0CC36AF}" destId="{7421373C-9082-4D68-B16A-CE9A61ECDEF1}" srcOrd="0" destOrd="0" parTransId="{D69E0E25-8693-4500-AFE1-74B47955121B}" sibTransId="{C078F5A2-051E-43E1-A94B-4FA9A3659867}"/>
    <dgm:cxn modelId="{67FE56E3-ACA6-4624-8F5D-7E80C94D7AA1}" srcId="{A8514AE8-6C53-4AAF-AFBE-64983CA20413}" destId="{D7E48AB6-F2A7-4B02-9C57-7988B0CC36AF}" srcOrd="3" destOrd="0" parTransId="{8CFAF385-47BE-4561-98D0-9C639808B707}" sibTransId="{FDD4CF94-0CCA-47CF-8F9D-B5C8E7987202}"/>
    <dgm:cxn modelId="{8846C9FB-9FF3-4388-93F8-D2AE40B1945E}" type="presOf" srcId="{FCDB67EA-3D24-4AFD-9458-F898CF50AD8A}" destId="{887DB8AF-AFB7-4A0C-9655-8EBF83F8E3CE}" srcOrd="1" destOrd="0" presId="urn:microsoft.com/office/officeart/2005/8/layout/hProcess7"/>
    <dgm:cxn modelId="{0C2C64FC-13F2-4BF1-868D-1F483E84ADE6}" type="presOf" srcId="{D7E48AB6-F2A7-4B02-9C57-7988B0CC36AF}" destId="{1CC06CAA-69E0-4B9D-883C-54DABE8F9D0D}" srcOrd="1" destOrd="0" presId="urn:microsoft.com/office/officeart/2005/8/layout/hProcess7"/>
    <dgm:cxn modelId="{52D02B87-5A3F-40F4-9215-16EFB29E362B}" type="presParOf" srcId="{5064E43A-B51B-4ACF-92BD-ACB6CC118CD4}" destId="{BFC597BD-A6A0-4CB6-B4DE-10C40E1A5AFC}" srcOrd="0" destOrd="0" presId="urn:microsoft.com/office/officeart/2005/8/layout/hProcess7"/>
    <dgm:cxn modelId="{2F8C8932-2C93-40EB-971D-F0C301508C95}" type="presParOf" srcId="{BFC597BD-A6A0-4CB6-B4DE-10C40E1A5AFC}" destId="{DB7DC05D-DF90-4E0F-B985-D5BDC5DE59FF}" srcOrd="0" destOrd="0" presId="urn:microsoft.com/office/officeart/2005/8/layout/hProcess7"/>
    <dgm:cxn modelId="{4D333CFD-6016-432E-AAA9-D4F295B67266}" type="presParOf" srcId="{BFC597BD-A6A0-4CB6-B4DE-10C40E1A5AFC}" destId="{A02F738E-BD5A-4C12-BAF1-F96CA5CC39D5}" srcOrd="1" destOrd="0" presId="urn:microsoft.com/office/officeart/2005/8/layout/hProcess7"/>
    <dgm:cxn modelId="{82FA3CB3-89A8-401C-8BCE-7428BB4F72F7}" type="presParOf" srcId="{BFC597BD-A6A0-4CB6-B4DE-10C40E1A5AFC}" destId="{540A48FB-096C-4A9D-A96E-636BED2943F9}" srcOrd="2" destOrd="0" presId="urn:microsoft.com/office/officeart/2005/8/layout/hProcess7"/>
    <dgm:cxn modelId="{F87040C3-517F-46E8-8BE8-CA9DEF2B7DC8}" type="presParOf" srcId="{5064E43A-B51B-4ACF-92BD-ACB6CC118CD4}" destId="{FCCD64CC-F194-4278-93DB-31C1E5D524B3}" srcOrd="1" destOrd="0" presId="urn:microsoft.com/office/officeart/2005/8/layout/hProcess7"/>
    <dgm:cxn modelId="{5DC88A3E-161B-4147-A25D-DAE9AE7EEAFB}" type="presParOf" srcId="{5064E43A-B51B-4ACF-92BD-ACB6CC118CD4}" destId="{117FBFE6-B0D3-4F1E-ACB6-4755740CF48F}" srcOrd="2" destOrd="0" presId="urn:microsoft.com/office/officeart/2005/8/layout/hProcess7"/>
    <dgm:cxn modelId="{E9D9BB16-36C9-4FDB-AD5B-BD313DDBBF30}" type="presParOf" srcId="{117FBFE6-B0D3-4F1E-ACB6-4755740CF48F}" destId="{1DC7902C-3CB1-48C3-B365-1C0815669249}" srcOrd="0" destOrd="0" presId="urn:microsoft.com/office/officeart/2005/8/layout/hProcess7"/>
    <dgm:cxn modelId="{C2E7AA11-C3FD-4A7D-81A8-29D1B6CC663F}" type="presParOf" srcId="{117FBFE6-B0D3-4F1E-ACB6-4755740CF48F}" destId="{9CBCC3A1-793B-4EA3-9F9A-90DA67272FF9}" srcOrd="1" destOrd="0" presId="urn:microsoft.com/office/officeart/2005/8/layout/hProcess7"/>
    <dgm:cxn modelId="{57D084AA-2D31-4340-8917-206BE0A9FAF1}" type="presParOf" srcId="{117FBFE6-B0D3-4F1E-ACB6-4755740CF48F}" destId="{7954DE92-5A61-428D-BFD1-DE7A919533B5}" srcOrd="2" destOrd="0" presId="urn:microsoft.com/office/officeart/2005/8/layout/hProcess7"/>
    <dgm:cxn modelId="{4B40290E-01C4-40A7-8411-9E7ABC47E4FC}" type="presParOf" srcId="{5064E43A-B51B-4ACF-92BD-ACB6CC118CD4}" destId="{7D565C65-CFFD-4714-8F50-0BC6BCD3C0E1}" srcOrd="3" destOrd="0" presId="urn:microsoft.com/office/officeart/2005/8/layout/hProcess7"/>
    <dgm:cxn modelId="{8A70D521-AE24-49E4-B3D3-AFDE854AF459}" type="presParOf" srcId="{5064E43A-B51B-4ACF-92BD-ACB6CC118CD4}" destId="{37D60BC3-CF5F-4665-A9A6-99023E7BFD01}" srcOrd="4" destOrd="0" presId="urn:microsoft.com/office/officeart/2005/8/layout/hProcess7"/>
    <dgm:cxn modelId="{025709C6-5E10-4EE5-A613-FA71E545FF30}" type="presParOf" srcId="{37D60BC3-CF5F-4665-A9A6-99023E7BFD01}" destId="{9E65E837-0BBD-4DE1-B4F7-498F7FC5706A}" srcOrd="0" destOrd="0" presId="urn:microsoft.com/office/officeart/2005/8/layout/hProcess7"/>
    <dgm:cxn modelId="{B0499DB2-77A4-4BF6-960A-EB6E73C784E7}" type="presParOf" srcId="{37D60BC3-CF5F-4665-A9A6-99023E7BFD01}" destId="{7C2C3B09-2A98-4279-B7B9-4009C73762AC}" srcOrd="1" destOrd="0" presId="urn:microsoft.com/office/officeart/2005/8/layout/hProcess7"/>
    <dgm:cxn modelId="{681C9B23-CB85-45DF-B9E2-22C0AB7C9A1B}" type="presParOf" srcId="{37D60BC3-CF5F-4665-A9A6-99023E7BFD01}" destId="{D8B03BAB-161E-43B1-8580-1BFA8DF89A11}" srcOrd="2" destOrd="0" presId="urn:microsoft.com/office/officeart/2005/8/layout/hProcess7"/>
    <dgm:cxn modelId="{4EB5C02B-F2EE-40DD-8D46-4C4D7481309F}" type="presParOf" srcId="{5064E43A-B51B-4ACF-92BD-ACB6CC118CD4}" destId="{790B5974-B45D-4132-80D5-1AEEF3C78B7A}" srcOrd="5" destOrd="0" presId="urn:microsoft.com/office/officeart/2005/8/layout/hProcess7"/>
    <dgm:cxn modelId="{27ABA40C-90AC-48E5-ACF6-E882888527C4}" type="presParOf" srcId="{5064E43A-B51B-4ACF-92BD-ACB6CC118CD4}" destId="{A181A92B-866E-4AC6-9EB2-C622EE8CF48E}" srcOrd="6" destOrd="0" presId="urn:microsoft.com/office/officeart/2005/8/layout/hProcess7"/>
    <dgm:cxn modelId="{F88774CD-B4FC-47DA-BD9F-D38A7A6982D5}" type="presParOf" srcId="{A181A92B-866E-4AC6-9EB2-C622EE8CF48E}" destId="{52E00F60-9CEF-4630-8AF1-594F69846DC7}" srcOrd="0" destOrd="0" presId="urn:microsoft.com/office/officeart/2005/8/layout/hProcess7"/>
    <dgm:cxn modelId="{037C720B-6C81-4B22-BB4C-824DF1E85D84}" type="presParOf" srcId="{A181A92B-866E-4AC6-9EB2-C622EE8CF48E}" destId="{9FD4C243-D803-473F-858C-A411C95CC3C2}" srcOrd="1" destOrd="0" presId="urn:microsoft.com/office/officeart/2005/8/layout/hProcess7"/>
    <dgm:cxn modelId="{30520B6F-29E6-4861-BB95-93CF52E96650}" type="presParOf" srcId="{A181A92B-866E-4AC6-9EB2-C622EE8CF48E}" destId="{B4021E51-D38A-4E87-B459-81767BFA0825}" srcOrd="2" destOrd="0" presId="urn:microsoft.com/office/officeart/2005/8/layout/hProcess7"/>
    <dgm:cxn modelId="{B0E10931-06B3-4E13-B1EC-6F6D453352FD}" type="presParOf" srcId="{5064E43A-B51B-4ACF-92BD-ACB6CC118CD4}" destId="{60904E8A-1152-4CF6-BBB2-90342B7CB7B8}" srcOrd="7" destOrd="0" presId="urn:microsoft.com/office/officeart/2005/8/layout/hProcess7"/>
    <dgm:cxn modelId="{33350C57-E7F0-4359-B915-8CD90C2F3863}" type="presParOf" srcId="{5064E43A-B51B-4ACF-92BD-ACB6CC118CD4}" destId="{B6E9A60C-EA14-4D13-BE82-A39A6C036E01}" srcOrd="8" destOrd="0" presId="urn:microsoft.com/office/officeart/2005/8/layout/hProcess7"/>
    <dgm:cxn modelId="{3CC48DB3-6CC1-43B2-BEAE-E8B4FF8F68B4}" type="presParOf" srcId="{B6E9A60C-EA14-4D13-BE82-A39A6C036E01}" destId="{8262125E-CFF8-4451-94AD-B08DD2AEE05B}" srcOrd="0" destOrd="0" presId="urn:microsoft.com/office/officeart/2005/8/layout/hProcess7"/>
    <dgm:cxn modelId="{67496133-96B3-4066-B154-F4E9493F270D}" type="presParOf" srcId="{B6E9A60C-EA14-4D13-BE82-A39A6C036E01}" destId="{D687D5B6-D21C-4BD6-8CBA-DBD1A1606583}" srcOrd="1" destOrd="0" presId="urn:microsoft.com/office/officeart/2005/8/layout/hProcess7"/>
    <dgm:cxn modelId="{1C5150BD-97BA-4A2D-B403-54B76BCD0CF2}" type="presParOf" srcId="{B6E9A60C-EA14-4D13-BE82-A39A6C036E01}" destId="{B6612F8D-7230-4316-A988-ED820F5F09FF}" srcOrd="2" destOrd="0" presId="urn:microsoft.com/office/officeart/2005/8/layout/hProcess7"/>
    <dgm:cxn modelId="{D7869445-A838-4269-B700-825AC2CA44F8}" type="presParOf" srcId="{5064E43A-B51B-4ACF-92BD-ACB6CC118CD4}" destId="{CE98509F-5DEC-4901-B57C-147C53A313BF}" srcOrd="9" destOrd="0" presId="urn:microsoft.com/office/officeart/2005/8/layout/hProcess7"/>
    <dgm:cxn modelId="{0D6504BE-5C77-401D-A7BB-B470D525C363}" type="presParOf" srcId="{5064E43A-B51B-4ACF-92BD-ACB6CC118CD4}" destId="{95202138-D871-4DF3-AAED-93FF7FA4B792}" srcOrd="10" destOrd="0" presId="urn:microsoft.com/office/officeart/2005/8/layout/hProcess7"/>
    <dgm:cxn modelId="{6D67CD31-7983-4B28-9BF9-508B642EBFE2}" type="presParOf" srcId="{95202138-D871-4DF3-AAED-93FF7FA4B792}" destId="{2C72B020-55F4-46D9-AC6C-BED0928129DC}" srcOrd="0" destOrd="0" presId="urn:microsoft.com/office/officeart/2005/8/layout/hProcess7"/>
    <dgm:cxn modelId="{24864CA8-D799-4537-B54A-D0F8DBC8DF31}" type="presParOf" srcId="{95202138-D871-4DF3-AAED-93FF7FA4B792}" destId="{B50244A7-0A94-45F0-80F7-46421AC25D92}" srcOrd="1" destOrd="0" presId="urn:microsoft.com/office/officeart/2005/8/layout/hProcess7"/>
    <dgm:cxn modelId="{BF0A7BD1-4E1E-4B44-8580-ADC536FA03AC}" type="presParOf" srcId="{95202138-D871-4DF3-AAED-93FF7FA4B792}" destId="{E4BD5945-CEE2-4D98-8D5C-91058CD78456}" srcOrd="2" destOrd="0" presId="urn:microsoft.com/office/officeart/2005/8/layout/hProcess7"/>
    <dgm:cxn modelId="{E72EE59D-E556-4739-8D2D-AE4EFCB24F09}" type="presParOf" srcId="{5064E43A-B51B-4ACF-92BD-ACB6CC118CD4}" destId="{7909C28D-0F0D-4F5E-A3CC-E847C1907514}" srcOrd="11" destOrd="0" presId="urn:microsoft.com/office/officeart/2005/8/layout/hProcess7"/>
    <dgm:cxn modelId="{6584546D-CD81-4729-9D92-04D3754BD5A6}" type="presParOf" srcId="{5064E43A-B51B-4ACF-92BD-ACB6CC118CD4}" destId="{033217AC-ED92-4C44-8947-76DADAD1BA1A}" srcOrd="12" destOrd="0" presId="urn:microsoft.com/office/officeart/2005/8/layout/hProcess7"/>
    <dgm:cxn modelId="{3C70DDD9-F25E-4FC9-A792-BBC7504A56EC}" type="presParOf" srcId="{033217AC-ED92-4C44-8947-76DADAD1BA1A}" destId="{73B9BF43-1053-4EFF-B612-94DAAE4778A4}" srcOrd="0" destOrd="0" presId="urn:microsoft.com/office/officeart/2005/8/layout/hProcess7"/>
    <dgm:cxn modelId="{FC2C3E21-D0C9-4725-BDEF-8E524DA681E5}" type="presParOf" srcId="{033217AC-ED92-4C44-8947-76DADAD1BA1A}" destId="{1CC06CAA-69E0-4B9D-883C-54DABE8F9D0D}" srcOrd="1" destOrd="0" presId="urn:microsoft.com/office/officeart/2005/8/layout/hProcess7"/>
    <dgm:cxn modelId="{A325535F-6CCE-4F0F-B48C-11C5CA40C234}" type="presParOf" srcId="{033217AC-ED92-4C44-8947-76DADAD1BA1A}" destId="{E4874E30-3CF2-41BE-8029-9F4301DA4DF7}" srcOrd="2" destOrd="0" presId="urn:microsoft.com/office/officeart/2005/8/layout/hProcess7"/>
    <dgm:cxn modelId="{65CC3427-8FD0-4019-BBA2-59C236D5940B}" type="presParOf" srcId="{5064E43A-B51B-4ACF-92BD-ACB6CC118CD4}" destId="{224FE508-B645-4E15-B172-81CD81E88C7B}" srcOrd="13" destOrd="0" presId="urn:microsoft.com/office/officeart/2005/8/layout/hProcess7"/>
    <dgm:cxn modelId="{E404E963-7853-4359-98DE-1CA03663ABA3}" type="presParOf" srcId="{5064E43A-B51B-4ACF-92BD-ACB6CC118CD4}" destId="{E05A92E7-D6CC-4C6A-A28E-73A41216BAFA}" srcOrd="14" destOrd="0" presId="urn:microsoft.com/office/officeart/2005/8/layout/hProcess7"/>
    <dgm:cxn modelId="{7EA8B631-E520-495D-B619-DA5BB862377E}" type="presParOf" srcId="{E05A92E7-D6CC-4C6A-A28E-73A41216BAFA}" destId="{40351BFD-C406-49DC-96B0-CE45BA27AC0B}" srcOrd="0" destOrd="0" presId="urn:microsoft.com/office/officeart/2005/8/layout/hProcess7"/>
    <dgm:cxn modelId="{B9473E6C-A5AD-4568-843B-A026D461DFD9}" type="presParOf" srcId="{E05A92E7-D6CC-4C6A-A28E-73A41216BAFA}" destId="{128F5B9D-596F-4F95-B39C-178DAB28D4F6}" srcOrd="1" destOrd="0" presId="urn:microsoft.com/office/officeart/2005/8/layout/hProcess7"/>
    <dgm:cxn modelId="{8066D3E2-B546-4AB6-B1BD-73C8FF4D9BE2}" type="presParOf" srcId="{E05A92E7-D6CC-4C6A-A28E-73A41216BAFA}" destId="{1C894D7A-E441-4F46-B0AA-105B0409D80A}" srcOrd="2" destOrd="0" presId="urn:microsoft.com/office/officeart/2005/8/layout/hProcess7"/>
    <dgm:cxn modelId="{714C3263-E6E1-4D27-8852-0AF4CDF773A4}" type="presParOf" srcId="{5064E43A-B51B-4ACF-92BD-ACB6CC118CD4}" destId="{355A756E-8647-485C-B8AC-C2C9503FFEE5}" srcOrd="15" destOrd="0" presId="urn:microsoft.com/office/officeart/2005/8/layout/hProcess7"/>
    <dgm:cxn modelId="{D48397E1-55A6-4682-BE3B-29A2A72DF5A7}" type="presParOf" srcId="{5064E43A-B51B-4ACF-92BD-ACB6CC118CD4}" destId="{6F49B46E-B8A6-4D5C-9078-E713533993BE}" srcOrd="16" destOrd="0" presId="urn:microsoft.com/office/officeart/2005/8/layout/hProcess7"/>
    <dgm:cxn modelId="{DC4E001C-5A7A-484F-BCF1-4FA256D8C574}" type="presParOf" srcId="{6F49B46E-B8A6-4D5C-9078-E713533993BE}" destId="{5A7F7E5E-9693-4B94-847B-C55915CE1FF5}" srcOrd="0" destOrd="0" presId="urn:microsoft.com/office/officeart/2005/8/layout/hProcess7"/>
    <dgm:cxn modelId="{70640EE6-5DE8-4A26-9E83-FDE61C96BBC5}" type="presParOf" srcId="{6F49B46E-B8A6-4D5C-9078-E713533993BE}" destId="{887DB8AF-AFB7-4A0C-9655-8EBF83F8E3CE}" srcOrd="1" destOrd="0" presId="urn:microsoft.com/office/officeart/2005/8/layout/hProcess7"/>
    <dgm:cxn modelId="{DA1BF3CF-233A-4B65-B62A-44ADBC2F4CDB}" type="presParOf" srcId="{6F49B46E-B8A6-4D5C-9078-E713533993BE}" destId="{ADBD8D29-54A4-4C05-9117-1F158817270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768B89-7265-47D7-8BEA-72A4E08E505F}" type="doc">
      <dgm:prSet loTypeId="urn:microsoft.com/office/officeart/2005/8/layout/p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47104E4-656F-4B81-B2B2-A7878D578FB8}">
      <dgm:prSet phldrT="[Text]"/>
      <dgm:spPr/>
      <dgm:t>
        <a:bodyPr/>
        <a:lstStyle/>
        <a:p>
          <a:r>
            <a:rPr lang="en-IN" dirty="0"/>
            <a:t>Button</a:t>
          </a:r>
          <a:endParaRPr lang="en-US" dirty="0"/>
        </a:p>
      </dgm:t>
    </dgm:pt>
    <dgm:pt modelId="{DD72EE22-1964-4BE1-8CED-8E41E300CCB4}" type="parTrans" cxnId="{1050E650-4D24-4CAA-8202-EA538E57D31D}">
      <dgm:prSet/>
      <dgm:spPr/>
      <dgm:t>
        <a:bodyPr/>
        <a:lstStyle/>
        <a:p>
          <a:endParaRPr lang="en-US"/>
        </a:p>
      </dgm:t>
    </dgm:pt>
    <dgm:pt modelId="{CBD21850-E541-4C31-A299-C60FB953A4CC}" type="sibTrans" cxnId="{1050E650-4D24-4CAA-8202-EA538E57D31D}">
      <dgm:prSet/>
      <dgm:spPr/>
      <dgm:t>
        <a:bodyPr/>
        <a:lstStyle/>
        <a:p>
          <a:endParaRPr lang="en-US"/>
        </a:p>
      </dgm:t>
    </dgm:pt>
    <dgm:pt modelId="{0DC7A38B-2544-4101-859A-2B9184092F89}">
      <dgm:prSet phldrT="[Text]"/>
      <dgm:spPr/>
      <dgm:t>
        <a:bodyPr/>
        <a:lstStyle/>
        <a:p>
          <a:r>
            <a:rPr lang="en-IN" dirty="0" err="1"/>
            <a:t>CheckBox</a:t>
          </a:r>
          <a:endParaRPr lang="en-US" dirty="0"/>
        </a:p>
      </dgm:t>
    </dgm:pt>
    <dgm:pt modelId="{9A59D6C3-0F7B-49C7-91F6-9CC35468792E}" type="parTrans" cxnId="{F840D249-405B-4033-96F2-62C6E2AEE981}">
      <dgm:prSet/>
      <dgm:spPr/>
      <dgm:t>
        <a:bodyPr/>
        <a:lstStyle/>
        <a:p>
          <a:endParaRPr lang="en-US"/>
        </a:p>
      </dgm:t>
    </dgm:pt>
    <dgm:pt modelId="{A0F5CD57-064F-47C7-8C2D-5C8BD1519384}" type="sibTrans" cxnId="{F840D249-405B-4033-96F2-62C6E2AEE981}">
      <dgm:prSet/>
      <dgm:spPr/>
      <dgm:t>
        <a:bodyPr/>
        <a:lstStyle/>
        <a:p>
          <a:endParaRPr lang="en-US"/>
        </a:p>
      </dgm:t>
    </dgm:pt>
    <dgm:pt modelId="{385C3CCB-39CF-4ED1-9AF3-B7100829CA9A}">
      <dgm:prSet phldrT="[Text]"/>
      <dgm:spPr/>
      <dgm:t>
        <a:bodyPr/>
        <a:lstStyle/>
        <a:p>
          <a:r>
            <a:rPr lang="en-IN" dirty="0"/>
            <a:t>Choice</a:t>
          </a:r>
          <a:endParaRPr lang="en-US" dirty="0"/>
        </a:p>
      </dgm:t>
    </dgm:pt>
    <dgm:pt modelId="{BDC2F1FB-F719-47BB-84FF-04D8F838EF62}" type="parTrans" cxnId="{36F20095-3174-48B3-A7DB-DC21CBC8E761}">
      <dgm:prSet/>
      <dgm:spPr/>
      <dgm:t>
        <a:bodyPr/>
        <a:lstStyle/>
        <a:p>
          <a:endParaRPr lang="en-US"/>
        </a:p>
      </dgm:t>
    </dgm:pt>
    <dgm:pt modelId="{329D9F62-FB89-4E81-B1A8-C83CA7552D74}" type="sibTrans" cxnId="{36F20095-3174-48B3-A7DB-DC21CBC8E761}">
      <dgm:prSet/>
      <dgm:spPr/>
      <dgm:t>
        <a:bodyPr/>
        <a:lstStyle/>
        <a:p>
          <a:endParaRPr lang="en-US"/>
        </a:p>
      </dgm:t>
    </dgm:pt>
    <dgm:pt modelId="{F49A7208-1D83-45E3-9DF9-72F192D695AF}">
      <dgm:prSet phldrT="[Text]"/>
      <dgm:spPr/>
      <dgm:t>
        <a:bodyPr/>
        <a:lstStyle/>
        <a:p>
          <a:r>
            <a:rPr lang="en-IN" dirty="0" err="1"/>
            <a:t>ScrollBar</a:t>
          </a:r>
          <a:endParaRPr lang="en-US" dirty="0"/>
        </a:p>
      </dgm:t>
    </dgm:pt>
    <dgm:pt modelId="{5F4118C0-9D4C-43C4-86D0-0FB96B5F6B28}" type="parTrans" cxnId="{BF4F7294-3387-409A-BBF9-4893E5D8D3FC}">
      <dgm:prSet/>
      <dgm:spPr/>
      <dgm:t>
        <a:bodyPr/>
        <a:lstStyle/>
        <a:p>
          <a:endParaRPr lang="en-US"/>
        </a:p>
      </dgm:t>
    </dgm:pt>
    <dgm:pt modelId="{5748CA54-2C98-4D08-9FC9-A56CE4B0FE6D}" type="sibTrans" cxnId="{BF4F7294-3387-409A-BBF9-4893E5D8D3FC}">
      <dgm:prSet/>
      <dgm:spPr/>
      <dgm:t>
        <a:bodyPr/>
        <a:lstStyle/>
        <a:p>
          <a:endParaRPr lang="en-US"/>
        </a:p>
      </dgm:t>
    </dgm:pt>
    <dgm:pt modelId="{A717887D-0C3D-4763-8844-CC70D8806EF0}">
      <dgm:prSet phldrT="[Text]"/>
      <dgm:spPr/>
      <dgm:t>
        <a:bodyPr/>
        <a:lstStyle/>
        <a:p>
          <a:r>
            <a:rPr lang="en-IN" dirty="0"/>
            <a:t>List</a:t>
          </a:r>
          <a:endParaRPr lang="en-US" dirty="0"/>
        </a:p>
      </dgm:t>
    </dgm:pt>
    <dgm:pt modelId="{34EE4F15-5373-4C63-B2A7-2C9D4F3BF04C}" type="parTrans" cxnId="{5EA9B12A-4800-4802-9393-D0AF47E38912}">
      <dgm:prSet/>
      <dgm:spPr/>
    </dgm:pt>
    <dgm:pt modelId="{5CD6A19D-62C8-4045-9D48-59D7AC471A55}" type="sibTrans" cxnId="{5EA9B12A-4800-4802-9393-D0AF47E38912}">
      <dgm:prSet/>
      <dgm:spPr/>
    </dgm:pt>
    <dgm:pt modelId="{2FD42433-172A-4C9D-8628-F2A8F5BDEC4B}">
      <dgm:prSet phldrT="[Text]"/>
      <dgm:spPr/>
      <dgm:t>
        <a:bodyPr/>
        <a:lstStyle/>
        <a:p>
          <a:r>
            <a:rPr lang="en-IN" dirty="0"/>
            <a:t>Menu</a:t>
          </a:r>
          <a:endParaRPr lang="en-US" dirty="0"/>
        </a:p>
      </dgm:t>
    </dgm:pt>
    <dgm:pt modelId="{C7FD6BF6-B435-47EF-94EE-E9A394EE4FE7}" type="parTrans" cxnId="{01CB2CFC-48AD-46FA-82C3-7C7D0330EF71}">
      <dgm:prSet/>
      <dgm:spPr/>
    </dgm:pt>
    <dgm:pt modelId="{425E4F7E-3F43-4E31-9660-94E99BC718CF}" type="sibTrans" cxnId="{01CB2CFC-48AD-46FA-82C3-7C7D0330EF71}">
      <dgm:prSet/>
      <dgm:spPr/>
    </dgm:pt>
    <dgm:pt modelId="{FF1162BC-9798-4954-8EFC-BF39FE38DD16}">
      <dgm:prSet phldrT="[Text]"/>
      <dgm:spPr/>
      <dgm:t>
        <a:bodyPr/>
        <a:lstStyle/>
        <a:p>
          <a:r>
            <a:rPr lang="en-IN" dirty="0"/>
            <a:t>Text Components</a:t>
          </a:r>
          <a:endParaRPr lang="en-US" dirty="0"/>
        </a:p>
      </dgm:t>
    </dgm:pt>
    <dgm:pt modelId="{DE212743-E3E3-40C3-98D9-F4F2169A4C14}" type="parTrans" cxnId="{9646E113-625B-4EAE-A02B-6584933D4066}">
      <dgm:prSet/>
      <dgm:spPr/>
    </dgm:pt>
    <dgm:pt modelId="{33CDBCD1-9499-4A04-B6E2-C9265D125028}" type="sibTrans" cxnId="{9646E113-625B-4EAE-A02B-6584933D4066}">
      <dgm:prSet/>
      <dgm:spPr/>
    </dgm:pt>
    <dgm:pt modelId="{08C6F6C9-6BAF-4C4F-AD23-D29765B03D41}">
      <dgm:prSet phldrT="[Text]"/>
      <dgm:spPr/>
      <dgm:t>
        <a:bodyPr/>
        <a:lstStyle/>
        <a:p>
          <a:r>
            <a:rPr lang="en-IN" dirty="0"/>
            <a:t>window</a:t>
          </a:r>
          <a:endParaRPr lang="en-US" dirty="0"/>
        </a:p>
      </dgm:t>
    </dgm:pt>
    <dgm:pt modelId="{626F016D-82B7-4E59-9BE5-22F3E836FCA6}" type="parTrans" cxnId="{E8A79169-96D7-43BF-BD34-19DB21ED1353}">
      <dgm:prSet/>
      <dgm:spPr/>
    </dgm:pt>
    <dgm:pt modelId="{0649377E-E811-4F44-AE74-07636E2C7037}" type="sibTrans" cxnId="{E8A79169-96D7-43BF-BD34-19DB21ED1353}">
      <dgm:prSet/>
      <dgm:spPr/>
    </dgm:pt>
    <dgm:pt modelId="{44099167-2CE2-46AC-B0DA-29EA6FB65207}" type="pres">
      <dgm:prSet presAssocID="{04768B89-7265-47D7-8BEA-72A4E08E505F}" presName="Name0" presStyleCnt="0">
        <dgm:presLayoutVars>
          <dgm:dir/>
          <dgm:resizeHandles val="exact"/>
        </dgm:presLayoutVars>
      </dgm:prSet>
      <dgm:spPr/>
    </dgm:pt>
    <dgm:pt modelId="{CD7023C0-12A7-496E-8514-E14108D888E9}" type="pres">
      <dgm:prSet presAssocID="{447104E4-656F-4B81-B2B2-A7878D578FB8}" presName="compNode" presStyleCnt="0"/>
      <dgm:spPr/>
    </dgm:pt>
    <dgm:pt modelId="{761AEE65-BD2E-4F2E-86EC-75339D6DAE10}" type="pres">
      <dgm:prSet presAssocID="{447104E4-656F-4B81-B2B2-A7878D578FB8}" presName="pictRect" presStyleLbl="node1" presStyleIdx="0" presStyleCnt="8"/>
      <dgm:spPr>
        <a:blipFill rotWithShape="1">
          <a:blip xmlns:r="http://schemas.openxmlformats.org/officeDocument/2006/relationships" r:embed="rId1"/>
          <a:srcRect/>
          <a:stretch>
            <a:fillRect t="-24000" b="-24000"/>
          </a:stretch>
        </a:blipFill>
      </dgm:spPr>
    </dgm:pt>
    <dgm:pt modelId="{92AE4B67-D74B-495B-865D-DBFF99EF287A}" type="pres">
      <dgm:prSet presAssocID="{447104E4-656F-4B81-B2B2-A7878D578FB8}" presName="textRect" presStyleLbl="revTx" presStyleIdx="0" presStyleCnt="8">
        <dgm:presLayoutVars>
          <dgm:bulletEnabled val="1"/>
        </dgm:presLayoutVars>
      </dgm:prSet>
      <dgm:spPr/>
    </dgm:pt>
    <dgm:pt modelId="{2F8C9D28-7F8F-4CAF-A4EC-2B2B9AF602D5}" type="pres">
      <dgm:prSet presAssocID="{CBD21850-E541-4C31-A299-C60FB953A4CC}" presName="sibTrans" presStyleLbl="sibTrans2D1" presStyleIdx="0" presStyleCnt="0"/>
      <dgm:spPr/>
    </dgm:pt>
    <dgm:pt modelId="{DE5F23E3-3F6D-4434-897D-64819A436476}" type="pres">
      <dgm:prSet presAssocID="{0DC7A38B-2544-4101-859A-2B9184092F89}" presName="compNode" presStyleCnt="0"/>
      <dgm:spPr/>
    </dgm:pt>
    <dgm:pt modelId="{60EC1566-DF52-4695-9C28-796AF79B4D47}" type="pres">
      <dgm:prSet presAssocID="{0DC7A38B-2544-4101-859A-2B9184092F89}" presName="pictRect" presStyleLbl="node1" presStyleIdx="1" presStyleCnt="8"/>
      <dgm:spPr>
        <a:blipFill rotWithShape="1">
          <a:blip xmlns:r="http://schemas.openxmlformats.org/officeDocument/2006/relationships" r:embed="rId2"/>
          <a:srcRect/>
          <a:stretch>
            <a:fillRect t="-28000" b="-28000"/>
          </a:stretch>
        </a:blipFill>
      </dgm:spPr>
    </dgm:pt>
    <dgm:pt modelId="{824A35D8-3385-4313-8204-AFC88444F38A}" type="pres">
      <dgm:prSet presAssocID="{0DC7A38B-2544-4101-859A-2B9184092F89}" presName="textRect" presStyleLbl="revTx" presStyleIdx="1" presStyleCnt="8">
        <dgm:presLayoutVars>
          <dgm:bulletEnabled val="1"/>
        </dgm:presLayoutVars>
      </dgm:prSet>
      <dgm:spPr/>
    </dgm:pt>
    <dgm:pt modelId="{29CE7535-7FF1-44EC-B119-57CAA099055B}" type="pres">
      <dgm:prSet presAssocID="{A0F5CD57-064F-47C7-8C2D-5C8BD1519384}" presName="sibTrans" presStyleLbl="sibTrans2D1" presStyleIdx="0" presStyleCnt="0"/>
      <dgm:spPr/>
    </dgm:pt>
    <dgm:pt modelId="{AEB20EC4-FA3C-4659-AE10-F3F00950F9CC}" type="pres">
      <dgm:prSet presAssocID="{385C3CCB-39CF-4ED1-9AF3-B7100829CA9A}" presName="compNode" presStyleCnt="0"/>
      <dgm:spPr/>
    </dgm:pt>
    <dgm:pt modelId="{AB8669F9-2F61-4DD6-B011-D3B9DE589988}" type="pres">
      <dgm:prSet presAssocID="{385C3CCB-39CF-4ED1-9AF3-B7100829CA9A}" presName="pictRect" presStyleLbl="node1" presStyleIdx="2" presStyleCnt="8"/>
      <dgm:spPr>
        <a:blipFill rotWithShape="1">
          <a:blip xmlns:r="http://schemas.openxmlformats.org/officeDocument/2006/relationships" r:embed="rId3"/>
          <a:srcRect/>
          <a:stretch>
            <a:fillRect t="-35000" b="-35000"/>
          </a:stretch>
        </a:blipFill>
      </dgm:spPr>
    </dgm:pt>
    <dgm:pt modelId="{CE58E5DF-432B-4F7D-B137-2B7FBD3B6CC9}" type="pres">
      <dgm:prSet presAssocID="{385C3CCB-39CF-4ED1-9AF3-B7100829CA9A}" presName="textRect" presStyleLbl="revTx" presStyleIdx="2" presStyleCnt="8">
        <dgm:presLayoutVars>
          <dgm:bulletEnabled val="1"/>
        </dgm:presLayoutVars>
      </dgm:prSet>
      <dgm:spPr/>
    </dgm:pt>
    <dgm:pt modelId="{918A6E56-2C7B-4F8A-9632-341EF790068D}" type="pres">
      <dgm:prSet presAssocID="{329D9F62-FB89-4E81-B1A8-C83CA7552D74}" presName="sibTrans" presStyleLbl="sibTrans2D1" presStyleIdx="0" presStyleCnt="0"/>
      <dgm:spPr/>
    </dgm:pt>
    <dgm:pt modelId="{70F2E19D-5277-42F0-8E5F-29389DFA6D3A}" type="pres">
      <dgm:prSet presAssocID="{F49A7208-1D83-45E3-9DF9-72F192D695AF}" presName="compNode" presStyleCnt="0"/>
      <dgm:spPr/>
    </dgm:pt>
    <dgm:pt modelId="{EC869849-F041-429F-BC1B-03739565D961}" type="pres">
      <dgm:prSet presAssocID="{F49A7208-1D83-45E3-9DF9-72F192D695AF}" presName="pictRect" presStyleLbl="node1" presStyleIdx="3" presStyleCnt="8"/>
      <dgm:spPr>
        <a:blipFill rotWithShape="1">
          <a:blip xmlns:r="http://schemas.openxmlformats.org/officeDocument/2006/relationships" r:embed="rId4"/>
          <a:srcRect/>
          <a:stretch>
            <a:fillRect t="-28000" b="-28000"/>
          </a:stretch>
        </a:blipFill>
      </dgm:spPr>
    </dgm:pt>
    <dgm:pt modelId="{9C6C0571-AE92-4934-A38C-E5F9CE7B2167}" type="pres">
      <dgm:prSet presAssocID="{F49A7208-1D83-45E3-9DF9-72F192D695AF}" presName="textRect" presStyleLbl="revTx" presStyleIdx="3" presStyleCnt="8">
        <dgm:presLayoutVars>
          <dgm:bulletEnabled val="1"/>
        </dgm:presLayoutVars>
      </dgm:prSet>
      <dgm:spPr/>
    </dgm:pt>
    <dgm:pt modelId="{4FD595F9-8118-483C-B39F-B8CE9DBB00E8}" type="pres">
      <dgm:prSet presAssocID="{5748CA54-2C98-4D08-9FC9-A56CE4B0FE6D}" presName="sibTrans" presStyleLbl="sibTrans2D1" presStyleIdx="0" presStyleCnt="0"/>
      <dgm:spPr/>
    </dgm:pt>
    <dgm:pt modelId="{D9AAABC4-3D84-4258-9964-4FC51E16EA89}" type="pres">
      <dgm:prSet presAssocID="{A717887D-0C3D-4763-8844-CC70D8806EF0}" presName="compNode" presStyleCnt="0"/>
      <dgm:spPr/>
    </dgm:pt>
    <dgm:pt modelId="{827819A4-5A72-4BF4-AD0D-E31CFF7DD88A}" type="pres">
      <dgm:prSet presAssocID="{A717887D-0C3D-4763-8844-CC70D8806EF0}" presName="pictRect" presStyleLbl="node1" presStyleIdx="4" presStyleCnt="8"/>
      <dgm:spPr>
        <a:blipFill rotWithShape="1">
          <a:blip xmlns:r="http://schemas.openxmlformats.org/officeDocument/2006/relationships" r:embed="rId5"/>
          <a:srcRect/>
          <a:stretch>
            <a:fillRect t="-15000" b="-15000"/>
          </a:stretch>
        </a:blipFill>
      </dgm:spPr>
    </dgm:pt>
    <dgm:pt modelId="{FB45AC9D-1E59-438E-BAF6-F320EFDEDAA2}" type="pres">
      <dgm:prSet presAssocID="{A717887D-0C3D-4763-8844-CC70D8806EF0}" presName="textRect" presStyleLbl="revTx" presStyleIdx="4" presStyleCnt="8">
        <dgm:presLayoutVars>
          <dgm:bulletEnabled val="1"/>
        </dgm:presLayoutVars>
      </dgm:prSet>
      <dgm:spPr/>
    </dgm:pt>
    <dgm:pt modelId="{21AB8042-8370-4770-B3E8-ABB8E71CCB40}" type="pres">
      <dgm:prSet presAssocID="{5CD6A19D-62C8-4045-9D48-59D7AC471A55}" presName="sibTrans" presStyleLbl="sibTrans2D1" presStyleIdx="0" presStyleCnt="0"/>
      <dgm:spPr/>
    </dgm:pt>
    <dgm:pt modelId="{BEE926AA-8B5B-403F-B735-BFAFA870430B}" type="pres">
      <dgm:prSet presAssocID="{2FD42433-172A-4C9D-8628-F2A8F5BDEC4B}" presName="compNode" presStyleCnt="0"/>
      <dgm:spPr/>
    </dgm:pt>
    <dgm:pt modelId="{DB1211E1-F7BD-44E3-A5A4-5912D2FBD160}" type="pres">
      <dgm:prSet presAssocID="{2FD42433-172A-4C9D-8628-F2A8F5BDEC4B}" presName="pictRect" presStyleLbl="node1" presStyleIdx="5" presStyleCnt="8"/>
      <dgm:spPr>
        <a:blipFill rotWithShape="1">
          <a:blip xmlns:r="http://schemas.openxmlformats.org/officeDocument/2006/relationships" r:embed="rId6"/>
          <a:srcRect/>
          <a:stretch>
            <a:fillRect l="-12000" r="-12000"/>
          </a:stretch>
        </a:blipFill>
      </dgm:spPr>
    </dgm:pt>
    <dgm:pt modelId="{748A7323-6DBB-410E-9F5D-D08EA3911AED}" type="pres">
      <dgm:prSet presAssocID="{2FD42433-172A-4C9D-8628-F2A8F5BDEC4B}" presName="textRect" presStyleLbl="revTx" presStyleIdx="5" presStyleCnt="8">
        <dgm:presLayoutVars>
          <dgm:bulletEnabled val="1"/>
        </dgm:presLayoutVars>
      </dgm:prSet>
      <dgm:spPr/>
    </dgm:pt>
    <dgm:pt modelId="{04E4C38D-889C-4D39-A38A-91802289D2B4}" type="pres">
      <dgm:prSet presAssocID="{425E4F7E-3F43-4E31-9660-94E99BC718CF}" presName="sibTrans" presStyleLbl="sibTrans2D1" presStyleIdx="0" presStyleCnt="0"/>
      <dgm:spPr/>
    </dgm:pt>
    <dgm:pt modelId="{5E0C4A4D-081B-4BF7-B249-750DDFEFB5F6}" type="pres">
      <dgm:prSet presAssocID="{FF1162BC-9798-4954-8EFC-BF39FE38DD16}" presName="compNode" presStyleCnt="0"/>
      <dgm:spPr/>
    </dgm:pt>
    <dgm:pt modelId="{07D5904F-D7D3-4E0A-AE79-FAA47061E001}" type="pres">
      <dgm:prSet presAssocID="{FF1162BC-9798-4954-8EFC-BF39FE38DD16}" presName="pictRect" presStyleLbl="node1" presStyleIdx="6" presStyleCnt="8"/>
      <dgm:spPr>
        <a:blipFill rotWithShape="1">
          <a:blip xmlns:r="http://schemas.openxmlformats.org/officeDocument/2006/relationships" r:embed="rId7"/>
          <a:srcRect/>
          <a:stretch>
            <a:fillRect l="-12000" r="-12000"/>
          </a:stretch>
        </a:blipFill>
      </dgm:spPr>
    </dgm:pt>
    <dgm:pt modelId="{272208B0-5EFE-4C61-ABB4-198DC6C8D88B}" type="pres">
      <dgm:prSet presAssocID="{FF1162BC-9798-4954-8EFC-BF39FE38DD16}" presName="textRect" presStyleLbl="revTx" presStyleIdx="6" presStyleCnt="8">
        <dgm:presLayoutVars>
          <dgm:bulletEnabled val="1"/>
        </dgm:presLayoutVars>
      </dgm:prSet>
      <dgm:spPr/>
    </dgm:pt>
    <dgm:pt modelId="{7AB320EE-37C2-4234-A7D7-3C5E534C0E42}" type="pres">
      <dgm:prSet presAssocID="{33CDBCD1-9499-4A04-B6E2-C9265D125028}" presName="sibTrans" presStyleLbl="sibTrans2D1" presStyleIdx="0" presStyleCnt="0"/>
      <dgm:spPr/>
    </dgm:pt>
    <dgm:pt modelId="{299A261C-A5E2-4A1A-85D4-C847F73B20A2}" type="pres">
      <dgm:prSet presAssocID="{08C6F6C9-6BAF-4C4F-AD23-D29765B03D41}" presName="compNode" presStyleCnt="0"/>
      <dgm:spPr/>
    </dgm:pt>
    <dgm:pt modelId="{C707FAAC-A61E-4779-9E5D-3733293A6EF3}" type="pres">
      <dgm:prSet presAssocID="{08C6F6C9-6BAF-4C4F-AD23-D29765B03D41}" presName="pictRect" presStyleLbl="node1" presStyleIdx="7" presStyleCnt="8"/>
      <dgm:spPr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</dgm:spPr>
    </dgm:pt>
    <dgm:pt modelId="{10433ACE-2C26-41F1-B4BF-E83E273488DF}" type="pres">
      <dgm:prSet presAssocID="{08C6F6C9-6BAF-4C4F-AD23-D29765B03D41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0A6C8305-0E3A-4B75-B332-DE52CE91D830}" type="presOf" srcId="{A717887D-0C3D-4763-8844-CC70D8806EF0}" destId="{FB45AC9D-1E59-438E-BAF6-F320EFDEDAA2}" srcOrd="0" destOrd="0" presId="urn:microsoft.com/office/officeart/2005/8/layout/pList1"/>
    <dgm:cxn modelId="{E778CB0B-1A59-48CA-84F7-DB9A77E2B836}" type="presOf" srcId="{04768B89-7265-47D7-8BEA-72A4E08E505F}" destId="{44099167-2CE2-46AC-B0DA-29EA6FB65207}" srcOrd="0" destOrd="0" presId="urn:microsoft.com/office/officeart/2005/8/layout/pList1"/>
    <dgm:cxn modelId="{9646E113-625B-4EAE-A02B-6584933D4066}" srcId="{04768B89-7265-47D7-8BEA-72A4E08E505F}" destId="{FF1162BC-9798-4954-8EFC-BF39FE38DD16}" srcOrd="6" destOrd="0" parTransId="{DE212743-E3E3-40C3-98D9-F4F2169A4C14}" sibTransId="{33CDBCD1-9499-4A04-B6E2-C9265D125028}"/>
    <dgm:cxn modelId="{5EA9B12A-4800-4802-9393-D0AF47E38912}" srcId="{04768B89-7265-47D7-8BEA-72A4E08E505F}" destId="{A717887D-0C3D-4763-8844-CC70D8806EF0}" srcOrd="4" destOrd="0" parTransId="{34EE4F15-5373-4C63-B2A7-2C9D4F3BF04C}" sibTransId="{5CD6A19D-62C8-4045-9D48-59D7AC471A55}"/>
    <dgm:cxn modelId="{9504452F-11A6-4135-BDDD-C7BD9DA843A0}" type="presOf" srcId="{385C3CCB-39CF-4ED1-9AF3-B7100829CA9A}" destId="{CE58E5DF-432B-4F7D-B137-2B7FBD3B6CC9}" srcOrd="0" destOrd="0" presId="urn:microsoft.com/office/officeart/2005/8/layout/pList1"/>
    <dgm:cxn modelId="{8F7F6C32-2FDE-4BBB-AC81-81EF99E4313A}" type="presOf" srcId="{CBD21850-E541-4C31-A299-C60FB953A4CC}" destId="{2F8C9D28-7F8F-4CAF-A4EC-2B2B9AF602D5}" srcOrd="0" destOrd="0" presId="urn:microsoft.com/office/officeart/2005/8/layout/pList1"/>
    <dgm:cxn modelId="{3AA14C5D-5E22-4B19-9077-8D6D84EF26C5}" type="presOf" srcId="{447104E4-656F-4B81-B2B2-A7878D578FB8}" destId="{92AE4B67-D74B-495B-865D-DBFF99EF287A}" srcOrd="0" destOrd="0" presId="urn:microsoft.com/office/officeart/2005/8/layout/pList1"/>
    <dgm:cxn modelId="{D91FA045-5D04-49FF-ABC1-9ED39129CD8D}" type="presOf" srcId="{5748CA54-2C98-4D08-9FC9-A56CE4B0FE6D}" destId="{4FD595F9-8118-483C-B39F-B8CE9DBB00E8}" srcOrd="0" destOrd="0" presId="urn:microsoft.com/office/officeart/2005/8/layout/pList1"/>
    <dgm:cxn modelId="{E8A79169-96D7-43BF-BD34-19DB21ED1353}" srcId="{04768B89-7265-47D7-8BEA-72A4E08E505F}" destId="{08C6F6C9-6BAF-4C4F-AD23-D29765B03D41}" srcOrd="7" destOrd="0" parTransId="{626F016D-82B7-4E59-9BE5-22F3E836FCA6}" sibTransId="{0649377E-E811-4F44-AE74-07636E2C7037}"/>
    <dgm:cxn modelId="{F840D249-405B-4033-96F2-62C6E2AEE981}" srcId="{04768B89-7265-47D7-8BEA-72A4E08E505F}" destId="{0DC7A38B-2544-4101-859A-2B9184092F89}" srcOrd="1" destOrd="0" parTransId="{9A59D6C3-0F7B-49C7-91F6-9CC35468792E}" sibTransId="{A0F5CD57-064F-47C7-8C2D-5C8BD1519384}"/>
    <dgm:cxn modelId="{1050E650-4D24-4CAA-8202-EA538E57D31D}" srcId="{04768B89-7265-47D7-8BEA-72A4E08E505F}" destId="{447104E4-656F-4B81-B2B2-A7878D578FB8}" srcOrd="0" destOrd="0" parTransId="{DD72EE22-1964-4BE1-8CED-8E41E300CCB4}" sibTransId="{CBD21850-E541-4C31-A299-C60FB953A4CC}"/>
    <dgm:cxn modelId="{AAB49F88-EE47-44D7-BD8A-D330CFE9557E}" type="presOf" srcId="{425E4F7E-3F43-4E31-9660-94E99BC718CF}" destId="{04E4C38D-889C-4D39-A38A-91802289D2B4}" srcOrd="0" destOrd="0" presId="urn:microsoft.com/office/officeart/2005/8/layout/pList1"/>
    <dgm:cxn modelId="{BF4F7294-3387-409A-BBF9-4893E5D8D3FC}" srcId="{04768B89-7265-47D7-8BEA-72A4E08E505F}" destId="{F49A7208-1D83-45E3-9DF9-72F192D695AF}" srcOrd="3" destOrd="0" parTransId="{5F4118C0-9D4C-43C4-86D0-0FB96B5F6B28}" sibTransId="{5748CA54-2C98-4D08-9FC9-A56CE4B0FE6D}"/>
    <dgm:cxn modelId="{36F20095-3174-48B3-A7DB-DC21CBC8E761}" srcId="{04768B89-7265-47D7-8BEA-72A4E08E505F}" destId="{385C3CCB-39CF-4ED1-9AF3-B7100829CA9A}" srcOrd="2" destOrd="0" parTransId="{BDC2F1FB-F719-47BB-84FF-04D8F838EF62}" sibTransId="{329D9F62-FB89-4E81-B1A8-C83CA7552D74}"/>
    <dgm:cxn modelId="{6A344D9C-13F9-4BCC-B3AF-8B3EA5936BCE}" type="presOf" srcId="{0DC7A38B-2544-4101-859A-2B9184092F89}" destId="{824A35D8-3385-4313-8204-AFC88444F38A}" srcOrd="0" destOrd="0" presId="urn:microsoft.com/office/officeart/2005/8/layout/pList1"/>
    <dgm:cxn modelId="{A512879C-D801-4A40-94FD-AF4F6679F92B}" type="presOf" srcId="{F49A7208-1D83-45E3-9DF9-72F192D695AF}" destId="{9C6C0571-AE92-4934-A38C-E5F9CE7B2167}" srcOrd="0" destOrd="0" presId="urn:microsoft.com/office/officeart/2005/8/layout/pList1"/>
    <dgm:cxn modelId="{3E42F5A7-6390-4370-B54B-AA3DDA98743B}" type="presOf" srcId="{329D9F62-FB89-4E81-B1A8-C83CA7552D74}" destId="{918A6E56-2C7B-4F8A-9632-341EF790068D}" srcOrd="0" destOrd="0" presId="urn:microsoft.com/office/officeart/2005/8/layout/pList1"/>
    <dgm:cxn modelId="{AB011CB1-8487-4504-987A-30115DB43204}" type="presOf" srcId="{A0F5CD57-064F-47C7-8C2D-5C8BD1519384}" destId="{29CE7535-7FF1-44EC-B119-57CAA099055B}" srcOrd="0" destOrd="0" presId="urn:microsoft.com/office/officeart/2005/8/layout/pList1"/>
    <dgm:cxn modelId="{9B215BBB-3DC2-4625-A497-F2AC07BD7262}" type="presOf" srcId="{33CDBCD1-9499-4A04-B6E2-C9265D125028}" destId="{7AB320EE-37C2-4234-A7D7-3C5E534C0E42}" srcOrd="0" destOrd="0" presId="urn:microsoft.com/office/officeart/2005/8/layout/pList1"/>
    <dgm:cxn modelId="{E5E897BC-9551-41C1-ACBE-90860DCB8F72}" type="presOf" srcId="{08C6F6C9-6BAF-4C4F-AD23-D29765B03D41}" destId="{10433ACE-2C26-41F1-B4BF-E83E273488DF}" srcOrd="0" destOrd="0" presId="urn:microsoft.com/office/officeart/2005/8/layout/pList1"/>
    <dgm:cxn modelId="{8CA645C1-810C-4587-912B-030796711D09}" type="presOf" srcId="{5CD6A19D-62C8-4045-9D48-59D7AC471A55}" destId="{21AB8042-8370-4770-B3E8-ABB8E71CCB40}" srcOrd="0" destOrd="0" presId="urn:microsoft.com/office/officeart/2005/8/layout/pList1"/>
    <dgm:cxn modelId="{CCB4FAD6-002B-47A2-A2E1-A892B495EB3A}" type="presOf" srcId="{2FD42433-172A-4C9D-8628-F2A8F5BDEC4B}" destId="{748A7323-6DBB-410E-9F5D-D08EA3911AED}" srcOrd="0" destOrd="0" presId="urn:microsoft.com/office/officeart/2005/8/layout/pList1"/>
    <dgm:cxn modelId="{561CBCF1-46F1-4F46-83A0-BD4429797572}" type="presOf" srcId="{FF1162BC-9798-4954-8EFC-BF39FE38DD16}" destId="{272208B0-5EFE-4C61-ABB4-198DC6C8D88B}" srcOrd="0" destOrd="0" presId="urn:microsoft.com/office/officeart/2005/8/layout/pList1"/>
    <dgm:cxn modelId="{01CB2CFC-48AD-46FA-82C3-7C7D0330EF71}" srcId="{04768B89-7265-47D7-8BEA-72A4E08E505F}" destId="{2FD42433-172A-4C9D-8628-F2A8F5BDEC4B}" srcOrd="5" destOrd="0" parTransId="{C7FD6BF6-B435-47EF-94EE-E9A394EE4FE7}" sibTransId="{425E4F7E-3F43-4E31-9660-94E99BC718CF}"/>
    <dgm:cxn modelId="{61738143-17CF-4BEC-9613-1CBE1EE6FF7B}" type="presParOf" srcId="{44099167-2CE2-46AC-B0DA-29EA6FB65207}" destId="{CD7023C0-12A7-496E-8514-E14108D888E9}" srcOrd="0" destOrd="0" presId="urn:microsoft.com/office/officeart/2005/8/layout/pList1"/>
    <dgm:cxn modelId="{21D341B9-D5FD-4E92-93ED-029A60ED15A8}" type="presParOf" srcId="{CD7023C0-12A7-496E-8514-E14108D888E9}" destId="{761AEE65-BD2E-4F2E-86EC-75339D6DAE10}" srcOrd="0" destOrd="0" presId="urn:microsoft.com/office/officeart/2005/8/layout/pList1"/>
    <dgm:cxn modelId="{BF1D5544-2E4D-44F0-8FE5-61E54034125E}" type="presParOf" srcId="{CD7023C0-12A7-496E-8514-E14108D888E9}" destId="{92AE4B67-D74B-495B-865D-DBFF99EF287A}" srcOrd="1" destOrd="0" presId="urn:microsoft.com/office/officeart/2005/8/layout/pList1"/>
    <dgm:cxn modelId="{66B4E803-D25A-40AF-9531-473F38DD38E0}" type="presParOf" srcId="{44099167-2CE2-46AC-B0DA-29EA6FB65207}" destId="{2F8C9D28-7F8F-4CAF-A4EC-2B2B9AF602D5}" srcOrd="1" destOrd="0" presId="urn:microsoft.com/office/officeart/2005/8/layout/pList1"/>
    <dgm:cxn modelId="{8E2A3C3A-CDA4-4C9E-B876-35D72BF68D15}" type="presParOf" srcId="{44099167-2CE2-46AC-B0DA-29EA6FB65207}" destId="{DE5F23E3-3F6D-4434-897D-64819A436476}" srcOrd="2" destOrd="0" presId="urn:microsoft.com/office/officeart/2005/8/layout/pList1"/>
    <dgm:cxn modelId="{96F4B486-F8BF-4E28-A593-EED1A97C8A67}" type="presParOf" srcId="{DE5F23E3-3F6D-4434-897D-64819A436476}" destId="{60EC1566-DF52-4695-9C28-796AF79B4D47}" srcOrd="0" destOrd="0" presId="urn:microsoft.com/office/officeart/2005/8/layout/pList1"/>
    <dgm:cxn modelId="{551CF069-1F2F-4E38-BE18-B6500D61A7B0}" type="presParOf" srcId="{DE5F23E3-3F6D-4434-897D-64819A436476}" destId="{824A35D8-3385-4313-8204-AFC88444F38A}" srcOrd="1" destOrd="0" presId="urn:microsoft.com/office/officeart/2005/8/layout/pList1"/>
    <dgm:cxn modelId="{26C513DD-08C3-485D-B3BA-96016E7C5CBB}" type="presParOf" srcId="{44099167-2CE2-46AC-B0DA-29EA6FB65207}" destId="{29CE7535-7FF1-44EC-B119-57CAA099055B}" srcOrd="3" destOrd="0" presId="urn:microsoft.com/office/officeart/2005/8/layout/pList1"/>
    <dgm:cxn modelId="{7913564B-1BD7-41D4-8F35-79D82005F89D}" type="presParOf" srcId="{44099167-2CE2-46AC-B0DA-29EA6FB65207}" destId="{AEB20EC4-FA3C-4659-AE10-F3F00950F9CC}" srcOrd="4" destOrd="0" presId="urn:microsoft.com/office/officeart/2005/8/layout/pList1"/>
    <dgm:cxn modelId="{903537CC-9F81-4A87-AA18-CE2A480FEC96}" type="presParOf" srcId="{AEB20EC4-FA3C-4659-AE10-F3F00950F9CC}" destId="{AB8669F9-2F61-4DD6-B011-D3B9DE589988}" srcOrd="0" destOrd="0" presId="urn:microsoft.com/office/officeart/2005/8/layout/pList1"/>
    <dgm:cxn modelId="{16373B2F-9AEB-4BF2-9733-0394AF059FD4}" type="presParOf" srcId="{AEB20EC4-FA3C-4659-AE10-F3F00950F9CC}" destId="{CE58E5DF-432B-4F7D-B137-2B7FBD3B6CC9}" srcOrd="1" destOrd="0" presId="urn:microsoft.com/office/officeart/2005/8/layout/pList1"/>
    <dgm:cxn modelId="{9B7D462D-B6E0-4C53-9D1E-584778371B7D}" type="presParOf" srcId="{44099167-2CE2-46AC-B0DA-29EA6FB65207}" destId="{918A6E56-2C7B-4F8A-9632-341EF790068D}" srcOrd="5" destOrd="0" presId="urn:microsoft.com/office/officeart/2005/8/layout/pList1"/>
    <dgm:cxn modelId="{D7A71EFA-A70A-4FE9-AD93-346FF4BEE732}" type="presParOf" srcId="{44099167-2CE2-46AC-B0DA-29EA6FB65207}" destId="{70F2E19D-5277-42F0-8E5F-29389DFA6D3A}" srcOrd="6" destOrd="0" presId="urn:microsoft.com/office/officeart/2005/8/layout/pList1"/>
    <dgm:cxn modelId="{5A79F929-910F-49EB-97B4-B356C2605F1C}" type="presParOf" srcId="{70F2E19D-5277-42F0-8E5F-29389DFA6D3A}" destId="{EC869849-F041-429F-BC1B-03739565D961}" srcOrd="0" destOrd="0" presId="urn:microsoft.com/office/officeart/2005/8/layout/pList1"/>
    <dgm:cxn modelId="{ACE6E775-D4EC-4382-A6A8-820A636666A7}" type="presParOf" srcId="{70F2E19D-5277-42F0-8E5F-29389DFA6D3A}" destId="{9C6C0571-AE92-4934-A38C-E5F9CE7B2167}" srcOrd="1" destOrd="0" presId="urn:microsoft.com/office/officeart/2005/8/layout/pList1"/>
    <dgm:cxn modelId="{4096FD66-F95D-49B1-8A6E-833E40CA9FEB}" type="presParOf" srcId="{44099167-2CE2-46AC-B0DA-29EA6FB65207}" destId="{4FD595F9-8118-483C-B39F-B8CE9DBB00E8}" srcOrd="7" destOrd="0" presId="urn:microsoft.com/office/officeart/2005/8/layout/pList1"/>
    <dgm:cxn modelId="{F001D32D-4BA1-443E-B343-89B560C9010C}" type="presParOf" srcId="{44099167-2CE2-46AC-B0DA-29EA6FB65207}" destId="{D9AAABC4-3D84-4258-9964-4FC51E16EA89}" srcOrd="8" destOrd="0" presId="urn:microsoft.com/office/officeart/2005/8/layout/pList1"/>
    <dgm:cxn modelId="{32BB5D88-ECFD-4898-BA4F-450CDB1898A9}" type="presParOf" srcId="{D9AAABC4-3D84-4258-9964-4FC51E16EA89}" destId="{827819A4-5A72-4BF4-AD0D-E31CFF7DD88A}" srcOrd="0" destOrd="0" presId="urn:microsoft.com/office/officeart/2005/8/layout/pList1"/>
    <dgm:cxn modelId="{9940253C-2357-45DB-B39A-2FB9D2964F75}" type="presParOf" srcId="{D9AAABC4-3D84-4258-9964-4FC51E16EA89}" destId="{FB45AC9D-1E59-438E-BAF6-F320EFDEDAA2}" srcOrd="1" destOrd="0" presId="urn:microsoft.com/office/officeart/2005/8/layout/pList1"/>
    <dgm:cxn modelId="{1BD8E1AC-2867-4420-A7D3-D1678E83A902}" type="presParOf" srcId="{44099167-2CE2-46AC-B0DA-29EA6FB65207}" destId="{21AB8042-8370-4770-B3E8-ABB8E71CCB40}" srcOrd="9" destOrd="0" presId="urn:microsoft.com/office/officeart/2005/8/layout/pList1"/>
    <dgm:cxn modelId="{0806AB1F-17F3-471E-9364-94AA161C268D}" type="presParOf" srcId="{44099167-2CE2-46AC-B0DA-29EA6FB65207}" destId="{BEE926AA-8B5B-403F-B735-BFAFA870430B}" srcOrd="10" destOrd="0" presId="urn:microsoft.com/office/officeart/2005/8/layout/pList1"/>
    <dgm:cxn modelId="{B90AE433-7351-434E-8234-2EEF43773E03}" type="presParOf" srcId="{BEE926AA-8B5B-403F-B735-BFAFA870430B}" destId="{DB1211E1-F7BD-44E3-A5A4-5912D2FBD160}" srcOrd="0" destOrd="0" presId="urn:microsoft.com/office/officeart/2005/8/layout/pList1"/>
    <dgm:cxn modelId="{C874D0D3-B482-45A1-8698-2575210BAD9E}" type="presParOf" srcId="{BEE926AA-8B5B-403F-B735-BFAFA870430B}" destId="{748A7323-6DBB-410E-9F5D-D08EA3911AED}" srcOrd="1" destOrd="0" presId="urn:microsoft.com/office/officeart/2005/8/layout/pList1"/>
    <dgm:cxn modelId="{E0AF46EC-4A8A-4B05-B0BE-4877F3E7040F}" type="presParOf" srcId="{44099167-2CE2-46AC-B0DA-29EA6FB65207}" destId="{04E4C38D-889C-4D39-A38A-91802289D2B4}" srcOrd="11" destOrd="0" presId="urn:microsoft.com/office/officeart/2005/8/layout/pList1"/>
    <dgm:cxn modelId="{3288AE04-7594-46B5-86A4-DBAAB0230CC2}" type="presParOf" srcId="{44099167-2CE2-46AC-B0DA-29EA6FB65207}" destId="{5E0C4A4D-081B-4BF7-B249-750DDFEFB5F6}" srcOrd="12" destOrd="0" presId="urn:microsoft.com/office/officeart/2005/8/layout/pList1"/>
    <dgm:cxn modelId="{C3B27479-244A-4129-9A6D-74769E69AA03}" type="presParOf" srcId="{5E0C4A4D-081B-4BF7-B249-750DDFEFB5F6}" destId="{07D5904F-D7D3-4E0A-AE79-FAA47061E001}" srcOrd="0" destOrd="0" presId="urn:microsoft.com/office/officeart/2005/8/layout/pList1"/>
    <dgm:cxn modelId="{1A04ECC0-6FF5-44BC-9255-9B59BFBDF88D}" type="presParOf" srcId="{5E0C4A4D-081B-4BF7-B249-750DDFEFB5F6}" destId="{272208B0-5EFE-4C61-ABB4-198DC6C8D88B}" srcOrd="1" destOrd="0" presId="urn:microsoft.com/office/officeart/2005/8/layout/pList1"/>
    <dgm:cxn modelId="{39743DC4-32DD-4EF3-ADCB-6C3E6D98565E}" type="presParOf" srcId="{44099167-2CE2-46AC-B0DA-29EA6FB65207}" destId="{7AB320EE-37C2-4234-A7D7-3C5E534C0E42}" srcOrd="13" destOrd="0" presId="urn:microsoft.com/office/officeart/2005/8/layout/pList1"/>
    <dgm:cxn modelId="{C1E6CD12-B824-4CF1-9C3A-D5932D71645A}" type="presParOf" srcId="{44099167-2CE2-46AC-B0DA-29EA6FB65207}" destId="{299A261C-A5E2-4A1A-85D4-C847F73B20A2}" srcOrd="14" destOrd="0" presId="urn:microsoft.com/office/officeart/2005/8/layout/pList1"/>
    <dgm:cxn modelId="{899BA4AD-6342-4866-B6E4-9A45D7F8B524}" type="presParOf" srcId="{299A261C-A5E2-4A1A-85D4-C847F73B20A2}" destId="{C707FAAC-A61E-4779-9E5D-3733293A6EF3}" srcOrd="0" destOrd="0" presId="urn:microsoft.com/office/officeart/2005/8/layout/pList1"/>
    <dgm:cxn modelId="{41D94A15-38F6-43D2-A2F6-D25FD3E34BCA}" type="presParOf" srcId="{299A261C-A5E2-4A1A-85D4-C847F73B20A2}" destId="{10433ACE-2C26-41F1-B4BF-E83E273488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BD543-DC4C-47A3-87DE-507AC0BBC05D}">
      <dsp:nvSpPr>
        <dsp:cNvPr id="0" name=""/>
        <dsp:cNvSpPr/>
      </dsp:nvSpPr>
      <dsp:spPr>
        <a:xfrm>
          <a:off x="767476" y="0"/>
          <a:ext cx="8698071" cy="4351338"/>
        </a:xfrm>
        <a:prstGeom prst="rightArrow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81702D8-3424-4053-B0AD-01D2CF50EC28}">
      <dsp:nvSpPr>
        <dsp:cNvPr id="0" name=""/>
        <dsp:cNvSpPr/>
      </dsp:nvSpPr>
      <dsp:spPr>
        <a:xfrm>
          <a:off x="4231" y="1305401"/>
          <a:ext cx="1962468" cy="1740535"/>
        </a:xfrm>
        <a:prstGeom prst="round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Applet Class and Basics</a:t>
          </a:r>
          <a:endParaRPr lang="en-US" sz="2600" kern="1200" dirty="0"/>
        </a:p>
      </dsp:txBody>
      <dsp:txXfrm>
        <a:off x="89197" y="1390367"/>
        <a:ext cx="1792536" cy="1570603"/>
      </dsp:txXfrm>
    </dsp:sp>
    <dsp:sp modelId="{6D9C0EC5-574D-4B18-A52B-A9D1C2B7D3C9}">
      <dsp:nvSpPr>
        <dsp:cNvPr id="0" name=""/>
        <dsp:cNvSpPr/>
      </dsp:nvSpPr>
      <dsp:spPr>
        <a:xfrm>
          <a:off x="2069754" y="1305401"/>
          <a:ext cx="1962468" cy="1740535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HTML Tag and Parameters</a:t>
          </a:r>
          <a:endParaRPr lang="en-US" sz="2600" kern="1200" dirty="0"/>
        </a:p>
      </dsp:txBody>
      <dsp:txXfrm>
        <a:off x="2154720" y="1390367"/>
        <a:ext cx="1792536" cy="1570603"/>
      </dsp:txXfrm>
    </dsp:sp>
    <dsp:sp modelId="{4F045A49-191A-4BE9-8591-708C1B0258FA}">
      <dsp:nvSpPr>
        <dsp:cNvPr id="0" name=""/>
        <dsp:cNvSpPr/>
      </dsp:nvSpPr>
      <dsp:spPr>
        <a:xfrm>
          <a:off x="4135278" y="1305401"/>
          <a:ext cx="1962468" cy="1740535"/>
        </a:xfrm>
        <a:prstGeom prst="round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Delegation Event Model</a:t>
          </a:r>
          <a:endParaRPr lang="en-US" sz="2600" kern="1200" dirty="0"/>
        </a:p>
      </dsp:txBody>
      <dsp:txXfrm>
        <a:off x="4220244" y="1390367"/>
        <a:ext cx="1792536" cy="1570603"/>
      </dsp:txXfrm>
    </dsp:sp>
    <dsp:sp modelId="{B8776809-C5E2-4A55-8D82-780260E9A53E}">
      <dsp:nvSpPr>
        <dsp:cNvPr id="0" name=""/>
        <dsp:cNvSpPr/>
      </dsp:nvSpPr>
      <dsp:spPr>
        <a:xfrm>
          <a:off x="6200801" y="1305401"/>
          <a:ext cx="1962468" cy="1740535"/>
        </a:xfrm>
        <a:prstGeom prst="round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Events</a:t>
          </a:r>
          <a:endParaRPr lang="en-US" sz="2600" kern="1200" dirty="0"/>
        </a:p>
      </dsp:txBody>
      <dsp:txXfrm>
        <a:off x="6285767" y="1390367"/>
        <a:ext cx="1792536" cy="1570603"/>
      </dsp:txXfrm>
    </dsp:sp>
    <dsp:sp modelId="{C1F97190-FA5F-4DB7-852C-8EE02413E4DD}">
      <dsp:nvSpPr>
        <dsp:cNvPr id="0" name=""/>
        <dsp:cNvSpPr/>
      </dsp:nvSpPr>
      <dsp:spPr>
        <a:xfrm>
          <a:off x="8266324" y="1305401"/>
          <a:ext cx="1962468" cy="1740535"/>
        </a:xfrm>
        <a:prstGeom prst="roundRect">
          <a:avLst/>
        </a:prstGeom>
        <a:solidFill>
          <a:schemeClr val="accent4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Adapter Classes</a:t>
          </a:r>
          <a:endParaRPr lang="en-US" sz="2600" kern="1200" dirty="0"/>
        </a:p>
      </dsp:txBody>
      <dsp:txXfrm>
        <a:off x="8351290" y="1390367"/>
        <a:ext cx="1792536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79B7E-465F-49D0-ADB2-EED67E3A9499}">
      <dsp:nvSpPr>
        <dsp:cNvPr id="0" name=""/>
        <dsp:cNvSpPr/>
      </dsp:nvSpPr>
      <dsp:spPr>
        <a:xfrm>
          <a:off x="6331398" y="2625987"/>
          <a:ext cx="2625465" cy="585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996"/>
              </a:lnTo>
              <a:lnTo>
                <a:pt x="2625465" y="348996"/>
              </a:lnTo>
              <a:lnTo>
                <a:pt x="2625465" y="5854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57137-BF39-4673-8B2E-B28689BAF3C6}">
      <dsp:nvSpPr>
        <dsp:cNvPr id="0" name=""/>
        <dsp:cNvSpPr/>
      </dsp:nvSpPr>
      <dsp:spPr>
        <a:xfrm>
          <a:off x="6285678" y="2625987"/>
          <a:ext cx="91440" cy="585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4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BD0E8-2EB8-40AC-8AAE-553FD9D14E44}">
      <dsp:nvSpPr>
        <dsp:cNvPr id="0" name=""/>
        <dsp:cNvSpPr/>
      </dsp:nvSpPr>
      <dsp:spPr>
        <a:xfrm>
          <a:off x="3705932" y="2625987"/>
          <a:ext cx="2625465" cy="585413"/>
        </a:xfrm>
        <a:custGeom>
          <a:avLst/>
          <a:gdLst/>
          <a:ahLst/>
          <a:cxnLst/>
          <a:rect l="0" t="0" r="0" b="0"/>
          <a:pathLst>
            <a:path>
              <a:moveTo>
                <a:pt x="2625465" y="0"/>
              </a:moveTo>
              <a:lnTo>
                <a:pt x="2625465" y="348996"/>
              </a:lnTo>
              <a:lnTo>
                <a:pt x="0" y="348996"/>
              </a:lnTo>
              <a:lnTo>
                <a:pt x="0" y="5854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FE116-A4D0-4393-9381-7B5EC7FD0D0B}">
      <dsp:nvSpPr>
        <dsp:cNvPr id="0" name=""/>
        <dsp:cNvSpPr/>
      </dsp:nvSpPr>
      <dsp:spPr>
        <a:xfrm>
          <a:off x="3705932" y="1027357"/>
          <a:ext cx="2625465" cy="585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996"/>
              </a:lnTo>
              <a:lnTo>
                <a:pt x="2625465" y="348996"/>
              </a:lnTo>
              <a:lnTo>
                <a:pt x="2625465" y="5854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ABACC-7334-4646-9D3E-9DBB0188DC81}">
      <dsp:nvSpPr>
        <dsp:cNvPr id="0" name=""/>
        <dsp:cNvSpPr/>
      </dsp:nvSpPr>
      <dsp:spPr>
        <a:xfrm>
          <a:off x="1034747" y="2625987"/>
          <a:ext cx="91440" cy="585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4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5E92F-02AF-44E7-AF55-76328E2550A0}">
      <dsp:nvSpPr>
        <dsp:cNvPr id="0" name=""/>
        <dsp:cNvSpPr/>
      </dsp:nvSpPr>
      <dsp:spPr>
        <a:xfrm>
          <a:off x="1080467" y="1027357"/>
          <a:ext cx="2625465" cy="585413"/>
        </a:xfrm>
        <a:custGeom>
          <a:avLst/>
          <a:gdLst/>
          <a:ahLst/>
          <a:cxnLst/>
          <a:rect l="0" t="0" r="0" b="0"/>
          <a:pathLst>
            <a:path>
              <a:moveTo>
                <a:pt x="2625465" y="0"/>
              </a:moveTo>
              <a:lnTo>
                <a:pt x="2625465" y="348996"/>
              </a:lnTo>
              <a:lnTo>
                <a:pt x="0" y="348996"/>
              </a:lnTo>
              <a:lnTo>
                <a:pt x="0" y="5854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44647-D8D0-47EF-8AA4-9683784CFEAF}">
      <dsp:nvSpPr>
        <dsp:cNvPr id="0" name=""/>
        <dsp:cNvSpPr/>
      </dsp:nvSpPr>
      <dsp:spPr>
        <a:xfrm>
          <a:off x="2727464" y="14142"/>
          <a:ext cx="1956937" cy="1013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29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java.applet</a:t>
          </a:r>
          <a:endParaRPr lang="en-US" sz="2400" kern="1200" dirty="0"/>
        </a:p>
      </dsp:txBody>
      <dsp:txXfrm>
        <a:off x="2727464" y="14142"/>
        <a:ext cx="1956937" cy="1013215"/>
      </dsp:txXfrm>
    </dsp:sp>
    <dsp:sp modelId="{A23F6228-D99F-4F25-B889-B1FC878985B1}">
      <dsp:nvSpPr>
        <dsp:cNvPr id="0" name=""/>
        <dsp:cNvSpPr/>
      </dsp:nvSpPr>
      <dsp:spPr>
        <a:xfrm>
          <a:off x="3118851" y="802198"/>
          <a:ext cx="1761243" cy="337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118851" y="802198"/>
        <a:ext cx="1761243" cy="337738"/>
      </dsp:txXfrm>
    </dsp:sp>
    <dsp:sp modelId="{2EC294F3-6D30-4007-AE8B-8EC1DEC7C442}">
      <dsp:nvSpPr>
        <dsp:cNvPr id="0" name=""/>
        <dsp:cNvSpPr/>
      </dsp:nvSpPr>
      <dsp:spPr>
        <a:xfrm>
          <a:off x="101998" y="1612771"/>
          <a:ext cx="1956937" cy="1013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29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class</a:t>
          </a:r>
          <a:endParaRPr lang="en-US" sz="2400" kern="1200" dirty="0"/>
        </a:p>
      </dsp:txBody>
      <dsp:txXfrm>
        <a:off x="101998" y="1612771"/>
        <a:ext cx="1956937" cy="1013215"/>
      </dsp:txXfrm>
    </dsp:sp>
    <dsp:sp modelId="{DB65F8ED-68C9-4148-9785-1B89468DA235}">
      <dsp:nvSpPr>
        <dsp:cNvPr id="0" name=""/>
        <dsp:cNvSpPr/>
      </dsp:nvSpPr>
      <dsp:spPr>
        <a:xfrm>
          <a:off x="493386" y="2400828"/>
          <a:ext cx="1761243" cy="337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93386" y="2400828"/>
        <a:ext cx="1761243" cy="337738"/>
      </dsp:txXfrm>
    </dsp:sp>
    <dsp:sp modelId="{F218226E-10D6-42E5-921E-A44647F8833B}">
      <dsp:nvSpPr>
        <dsp:cNvPr id="0" name=""/>
        <dsp:cNvSpPr/>
      </dsp:nvSpPr>
      <dsp:spPr>
        <a:xfrm>
          <a:off x="101998" y="3211400"/>
          <a:ext cx="1956937" cy="10132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29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Applet</a:t>
          </a:r>
          <a:endParaRPr lang="en-US" sz="2400" kern="1200" dirty="0"/>
        </a:p>
      </dsp:txBody>
      <dsp:txXfrm>
        <a:off x="101998" y="3211400"/>
        <a:ext cx="1956937" cy="1013215"/>
      </dsp:txXfrm>
    </dsp:sp>
    <dsp:sp modelId="{F9E7032B-4B84-428B-B446-E7226E015FE3}">
      <dsp:nvSpPr>
        <dsp:cNvPr id="0" name=""/>
        <dsp:cNvSpPr/>
      </dsp:nvSpPr>
      <dsp:spPr>
        <a:xfrm>
          <a:off x="493386" y="3999457"/>
          <a:ext cx="1761243" cy="337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93386" y="3999457"/>
        <a:ext cx="1761243" cy="337738"/>
      </dsp:txXfrm>
    </dsp:sp>
    <dsp:sp modelId="{FA6AE588-1CF4-4C95-92B1-ACB3377086F3}">
      <dsp:nvSpPr>
        <dsp:cNvPr id="0" name=""/>
        <dsp:cNvSpPr/>
      </dsp:nvSpPr>
      <dsp:spPr>
        <a:xfrm>
          <a:off x="5352929" y="1612771"/>
          <a:ext cx="1956937" cy="10132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29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interface</a:t>
          </a:r>
          <a:endParaRPr lang="en-US" sz="2400" kern="1200" dirty="0"/>
        </a:p>
      </dsp:txBody>
      <dsp:txXfrm>
        <a:off x="5352929" y="1612771"/>
        <a:ext cx="1956937" cy="1013215"/>
      </dsp:txXfrm>
    </dsp:sp>
    <dsp:sp modelId="{07FFBC2B-1D7E-403A-898E-FC16DFF3FBFC}">
      <dsp:nvSpPr>
        <dsp:cNvPr id="0" name=""/>
        <dsp:cNvSpPr/>
      </dsp:nvSpPr>
      <dsp:spPr>
        <a:xfrm>
          <a:off x="5744317" y="2400828"/>
          <a:ext cx="1761243" cy="337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744317" y="2400828"/>
        <a:ext cx="1761243" cy="337738"/>
      </dsp:txXfrm>
    </dsp:sp>
    <dsp:sp modelId="{71139CAD-D73D-4933-B1CD-0BA473448DB4}">
      <dsp:nvSpPr>
        <dsp:cNvPr id="0" name=""/>
        <dsp:cNvSpPr/>
      </dsp:nvSpPr>
      <dsp:spPr>
        <a:xfrm>
          <a:off x="2727464" y="3211400"/>
          <a:ext cx="1956937" cy="10132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29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AppletContext</a:t>
          </a:r>
          <a:endParaRPr lang="en-US" sz="2400" kern="1200" dirty="0"/>
        </a:p>
      </dsp:txBody>
      <dsp:txXfrm>
        <a:off x="2727464" y="3211400"/>
        <a:ext cx="1956937" cy="1013215"/>
      </dsp:txXfrm>
    </dsp:sp>
    <dsp:sp modelId="{46F3A4A7-7CA5-4517-89C4-A209C84C06BC}">
      <dsp:nvSpPr>
        <dsp:cNvPr id="0" name=""/>
        <dsp:cNvSpPr/>
      </dsp:nvSpPr>
      <dsp:spPr>
        <a:xfrm>
          <a:off x="3118851" y="3999457"/>
          <a:ext cx="1761243" cy="337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118851" y="3999457"/>
        <a:ext cx="1761243" cy="337738"/>
      </dsp:txXfrm>
    </dsp:sp>
    <dsp:sp modelId="{594057FA-BD24-4E2C-AC51-3400C009C92B}">
      <dsp:nvSpPr>
        <dsp:cNvPr id="0" name=""/>
        <dsp:cNvSpPr/>
      </dsp:nvSpPr>
      <dsp:spPr>
        <a:xfrm>
          <a:off x="5352929" y="3211400"/>
          <a:ext cx="1956937" cy="10132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29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AudioClip</a:t>
          </a:r>
          <a:endParaRPr lang="en-US" sz="2400" kern="1200" dirty="0"/>
        </a:p>
      </dsp:txBody>
      <dsp:txXfrm>
        <a:off x="5352929" y="3211400"/>
        <a:ext cx="1956937" cy="1013215"/>
      </dsp:txXfrm>
    </dsp:sp>
    <dsp:sp modelId="{4873B571-2A98-4625-8635-7708976BF4AB}">
      <dsp:nvSpPr>
        <dsp:cNvPr id="0" name=""/>
        <dsp:cNvSpPr/>
      </dsp:nvSpPr>
      <dsp:spPr>
        <a:xfrm>
          <a:off x="5744317" y="3999457"/>
          <a:ext cx="1761243" cy="337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744317" y="3999457"/>
        <a:ext cx="1761243" cy="337738"/>
      </dsp:txXfrm>
    </dsp:sp>
    <dsp:sp modelId="{91F57F87-2F6E-45EF-AA48-D9149C80DF2C}">
      <dsp:nvSpPr>
        <dsp:cNvPr id="0" name=""/>
        <dsp:cNvSpPr/>
      </dsp:nvSpPr>
      <dsp:spPr>
        <a:xfrm>
          <a:off x="7978394" y="3211400"/>
          <a:ext cx="1956937" cy="1013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29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AppletStub</a:t>
          </a:r>
          <a:endParaRPr lang="en-US" sz="2400" kern="1200" dirty="0"/>
        </a:p>
      </dsp:txBody>
      <dsp:txXfrm>
        <a:off x="7978394" y="3211400"/>
        <a:ext cx="1956937" cy="1013215"/>
      </dsp:txXfrm>
    </dsp:sp>
    <dsp:sp modelId="{06632B36-BA22-4DB5-9663-CA628E1EE434}">
      <dsp:nvSpPr>
        <dsp:cNvPr id="0" name=""/>
        <dsp:cNvSpPr/>
      </dsp:nvSpPr>
      <dsp:spPr>
        <a:xfrm>
          <a:off x="8369782" y="3999457"/>
          <a:ext cx="1761243" cy="337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69782" y="3999457"/>
        <a:ext cx="1761243" cy="337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3C2C0-4291-4480-9D55-83542EFD408A}">
      <dsp:nvSpPr>
        <dsp:cNvPr id="0" name=""/>
        <dsp:cNvSpPr/>
      </dsp:nvSpPr>
      <dsp:spPr>
        <a:xfrm>
          <a:off x="4546148" y="2244101"/>
          <a:ext cx="1304694" cy="298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32"/>
              </a:lnTo>
              <a:lnTo>
                <a:pt x="1304694" y="150632"/>
              </a:lnTo>
              <a:lnTo>
                <a:pt x="1304694" y="29889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6B4BD-DA4E-4C35-BC8B-744E618A4883}">
      <dsp:nvSpPr>
        <dsp:cNvPr id="0" name=""/>
        <dsp:cNvSpPr/>
      </dsp:nvSpPr>
      <dsp:spPr>
        <a:xfrm>
          <a:off x="3195734" y="3491863"/>
          <a:ext cx="91440" cy="298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8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5125C-2FF1-41AD-ABFD-AB6DBD82EE5B}">
      <dsp:nvSpPr>
        <dsp:cNvPr id="0" name=""/>
        <dsp:cNvSpPr/>
      </dsp:nvSpPr>
      <dsp:spPr>
        <a:xfrm>
          <a:off x="3241454" y="2244101"/>
          <a:ext cx="1304694" cy="298893"/>
        </a:xfrm>
        <a:custGeom>
          <a:avLst/>
          <a:gdLst/>
          <a:ahLst/>
          <a:cxnLst/>
          <a:rect l="0" t="0" r="0" b="0"/>
          <a:pathLst>
            <a:path>
              <a:moveTo>
                <a:pt x="1304694" y="0"/>
              </a:moveTo>
              <a:lnTo>
                <a:pt x="1304694" y="150632"/>
              </a:lnTo>
              <a:lnTo>
                <a:pt x="0" y="150632"/>
              </a:lnTo>
              <a:lnTo>
                <a:pt x="0" y="29889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FADD7-5DE0-4062-B03C-96F4082E2AB8}">
      <dsp:nvSpPr>
        <dsp:cNvPr id="0" name=""/>
        <dsp:cNvSpPr/>
      </dsp:nvSpPr>
      <dsp:spPr>
        <a:xfrm>
          <a:off x="4500428" y="996339"/>
          <a:ext cx="91440" cy="298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8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A7638-0138-43EF-98CB-BB3C40384F3B}">
      <dsp:nvSpPr>
        <dsp:cNvPr id="0" name=""/>
        <dsp:cNvSpPr/>
      </dsp:nvSpPr>
      <dsp:spPr>
        <a:xfrm>
          <a:off x="4071714" y="47470"/>
          <a:ext cx="948868" cy="9488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08E8D6-35E8-4BBD-9EEE-157E0B649892}">
      <dsp:nvSpPr>
        <dsp:cNvPr id="0" name=""/>
        <dsp:cNvSpPr/>
      </dsp:nvSpPr>
      <dsp:spPr>
        <a:xfrm>
          <a:off x="5020582" y="45098"/>
          <a:ext cx="1423302" cy="9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Component</a:t>
          </a:r>
          <a:endParaRPr lang="en-US" sz="2000" kern="1200" dirty="0"/>
        </a:p>
      </dsp:txBody>
      <dsp:txXfrm>
        <a:off x="5020582" y="45098"/>
        <a:ext cx="1423302" cy="948868"/>
      </dsp:txXfrm>
    </dsp:sp>
    <dsp:sp modelId="{1C496B87-49AB-496D-93A1-35CD86FD0937}">
      <dsp:nvSpPr>
        <dsp:cNvPr id="0" name=""/>
        <dsp:cNvSpPr/>
      </dsp:nvSpPr>
      <dsp:spPr>
        <a:xfrm>
          <a:off x="4071714" y="1295233"/>
          <a:ext cx="948868" cy="9488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876046-1578-4721-A4C1-741E9FBCB341}">
      <dsp:nvSpPr>
        <dsp:cNvPr id="0" name=""/>
        <dsp:cNvSpPr/>
      </dsp:nvSpPr>
      <dsp:spPr>
        <a:xfrm>
          <a:off x="5020582" y="1292861"/>
          <a:ext cx="1423302" cy="9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Container</a:t>
          </a:r>
          <a:endParaRPr lang="en-US" sz="2000" kern="1200" dirty="0"/>
        </a:p>
      </dsp:txBody>
      <dsp:txXfrm>
        <a:off x="5020582" y="1292861"/>
        <a:ext cx="1423302" cy="948868"/>
      </dsp:txXfrm>
    </dsp:sp>
    <dsp:sp modelId="{AACB8B08-224A-46A4-9802-3B1916DC3D1A}">
      <dsp:nvSpPr>
        <dsp:cNvPr id="0" name=""/>
        <dsp:cNvSpPr/>
      </dsp:nvSpPr>
      <dsp:spPr>
        <a:xfrm>
          <a:off x="2767019" y="2542995"/>
          <a:ext cx="948868" cy="94886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A244BC-251D-46EC-B5FD-80EE39CE5DC1}">
      <dsp:nvSpPr>
        <dsp:cNvPr id="0" name=""/>
        <dsp:cNvSpPr/>
      </dsp:nvSpPr>
      <dsp:spPr>
        <a:xfrm>
          <a:off x="3715888" y="2540623"/>
          <a:ext cx="1423302" cy="9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Window</a:t>
          </a:r>
          <a:endParaRPr lang="en-US" sz="2000" kern="1200" dirty="0"/>
        </a:p>
      </dsp:txBody>
      <dsp:txXfrm>
        <a:off x="3715888" y="2540623"/>
        <a:ext cx="1423302" cy="948868"/>
      </dsp:txXfrm>
    </dsp:sp>
    <dsp:sp modelId="{897D46F9-60E5-4107-8DFC-9EE2AB606A41}">
      <dsp:nvSpPr>
        <dsp:cNvPr id="0" name=""/>
        <dsp:cNvSpPr/>
      </dsp:nvSpPr>
      <dsp:spPr>
        <a:xfrm>
          <a:off x="2767019" y="3790757"/>
          <a:ext cx="948868" cy="94886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521618-07E2-48AE-BB1B-105FEC803C99}">
      <dsp:nvSpPr>
        <dsp:cNvPr id="0" name=""/>
        <dsp:cNvSpPr/>
      </dsp:nvSpPr>
      <dsp:spPr>
        <a:xfrm>
          <a:off x="3715888" y="3788385"/>
          <a:ext cx="1423302" cy="9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Frame</a:t>
          </a:r>
          <a:endParaRPr lang="en-US" sz="2000" kern="1200" dirty="0"/>
        </a:p>
      </dsp:txBody>
      <dsp:txXfrm>
        <a:off x="3715888" y="3788385"/>
        <a:ext cx="1423302" cy="948868"/>
      </dsp:txXfrm>
    </dsp:sp>
    <dsp:sp modelId="{BBF2D1E3-EF52-4B03-B65A-92EB35FD966C}">
      <dsp:nvSpPr>
        <dsp:cNvPr id="0" name=""/>
        <dsp:cNvSpPr/>
      </dsp:nvSpPr>
      <dsp:spPr>
        <a:xfrm>
          <a:off x="5376408" y="2542995"/>
          <a:ext cx="948868" cy="94886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33F535-F205-4575-95A5-D0F164428223}">
      <dsp:nvSpPr>
        <dsp:cNvPr id="0" name=""/>
        <dsp:cNvSpPr/>
      </dsp:nvSpPr>
      <dsp:spPr>
        <a:xfrm>
          <a:off x="6325277" y="2540623"/>
          <a:ext cx="1423302" cy="9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Panel</a:t>
          </a:r>
          <a:endParaRPr lang="en-US" sz="2000" kern="1200" dirty="0"/>
        </a:p>
      </dsp:txBody>
      <dsp:txXfrm>
        <a:off x="6325277" y="2540623"/>
        <a:ext cx="1423302" cy="9488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DC05D-DF90-4E0F-B985-D5BDC5DE59FF}">
      <dsp:nvSpPr>
        <dsp:cNvPr id="0" name=""/>
        <dsp:cNvSpPr/>
      </dsp:nvSpPr>
      <dsp:spPr>
        <a:xfrm>
          <a:off x="5853" y="1166227"/>
          <a:ext cx="2043558" cy="245227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-795221" y="1967302"/>
        <a:ext cx="2010862" cy="408711"/>
      </dsp:txXfrm>
    </dsp:sp>
    <dsp:sp modelId="{540A48FB-096C-4A9D-A96E-636BED2943F9}">
      <dsp:nvSpPr>
        <dsp:cNvPr id="0" name=""/>
        <dsp:cNvSpPr/>
      </dsp:nvSpPr>
      <dsp:spPr>
        <a:xfrm>
          <a:off x="414565" y="1166227"/>
          <a:ext cx="1522451" cy="245227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 err="1"/>
            <a:t>init</a:t>
          </a:r>
          <a:endParaRPr lang="en-US" sz="3800" kern="1200" dirty="0"/>
        </a:p>
      </dsp:txBody>
      <dsp:txXfrm>
        <a:off x="414565" y="1166227"/>
        <a:ext cx="1522451" cy="2452270"/>
      </dsp:txXfrm>
    </dsp:sp>
    <dsp:sp modelId="{9E65E837-0BBD-4DE1-B4F7-498F7FC5706A}">
      <dsp:nvSpPr>
        <dsp:cNvPr id="0" name=""/>
        <dsp:cNvSpPr/>
      </dsp:nvSpPr>
      <dsp:spPr>
        <a:xfrm>
          <a:off x="2120936" y="1166227"/>
          <a:ext cx="2043558" cy="245227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1319861" y="1967302"/>
        <a:ext cx="2010862" cy="408711"/>
      </dsp:txXfrm>
    </dsp:sp>
    <dsp:sp modelId="{9CBCC3A1-793B-4EA3-9F9A-90DA67272FF9}">
      <dsp:nvSpPr>
        <dsp:cNvPr id="0" name=""/>
        <dsp:cNvSpPr/>
      </dsp:nvSpPr>
      <dsp:spPr>
        <a:xfrm rot="5400000">
          <a:off x="1950896" y="3115974"/>
          <a:ext cx="360516" cy="3065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B03BAB-161E-43B1-8580-1BFA8DF89A11}">
      <dsp:nvSpPr>
        <dsp:cNvPr id="0" name=""/>
        <dsp:cNvSpPr/>
      </dsp:nvSpPr>
      <dsp:spPr>
        <a:xfrm>
          <a:off x="2529648" y="1166227"/>
          <a:ext cx="1522451" cy="245227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start</a:t>
          </a:r>
          <a:endParaRPr lang="en-US" sz="3800" kern="1200" dirty="0"/>
        </a:p>
      </dsp:txBody>
      <dsp:txXfrm>
        <a:off x="2529648" y="1166227"/>
        <a:ext cx="1522451" cy="2452270"/>
      </dsp:txXfrm>
    </dsp:sp>
    <dsp:sp modelId="{8262125E-CFF8-4451-94AD-B08DD2AEE05B}">
      <dsp:nvSpPr>
        <dsp:cNvPr id="0" name=""/>
        <dsp:cNvSpPr/>
      </dsp:nvSpPr>
      <dsp:spPr>
        <a:xfrm>
          <a:off x="4236020" y="1166227"/>
          <a:ext cx="2043558" cy="245227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3434945" y="1967302"/>
        <a:ext cx="2010862" cy="408711"/>
      </dsp:txXfrm>
    </dsp:sp>
    <dsp:sp modelId="{9FD4C243-D803-473F-858C-A411C95CC3C2}">
      <dsp:nvSpPr>
        <dsp:cNvPr id="0" name=""/>
        <dsp:cNvSpPr/>
      </dsp:nvSpPr>
      <dsp:spPr>
        <a:xfrm rot="5400000">
          <a:off x="4065979" y="3115974"/>
          <a:ext cx="360516" cy="3065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612F8D-7230-4316-A988-ED820F5F09FF}">
      <dsp:nvSpPr>
        <dsp:cNvPr id="0" name=""/>
        <dsp:cNvSpPr/>
      </dsp:nvSpPr>
      <dsp:spPr>
        <a:xfrm>
          <a:off x="4644732" y="1166227"/>
          <a:ext cx="1522451" cy="245227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Paint</a:t>
          </a:r>
          <a:endParaRPr lang="en-US" sz="3800" kern="1200" dirty="0"/>
        </a:p>
      </dsp:txBody>
      <dsp:txXfrm>
        <a:off x="4644732" y="1166227"/>
        <a:ext cx="1522451" cy="2452270"/>
      </dsp:txXfrm>
    </dsp:sp>
    <dsp:sp modelId="{73B9BF43-1053-4EFF-B612-94DAAE4778A4}">
      <dsp:nvSpPr>
        <dsp:cNvPr id="0" name=""/>
        <dsp:cNvSpPr/>
      </dsp:nvSpPr>
      <dsp:spPr>
        <a:xfrm>
          <a:off x="6351104" y="1166227"/>
          <a:ext cx="2043558" cy="245227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5550028" y="1967302"/>
        <a:ext cx="2010862" cy="408711"/>
      </dsp:txXfrm>
    </dsp:sp>
    <dsp:sp modelId="{B50244A7-0A94-45F0-80F7-46421AC25D92}">
      <dsp:nvSpPr>
        <dsp:cNvPr id="0" name=""/>
        <dsp:cNvSpPr/>
      </dsp:nvSpPr>
      <dsp:spPr>
        <a:xfrm rot="5400000">
          <a:off x="6181063" y="3115974"/>
          <a:ext cx="360516" cy="3065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874E30-3CF2-41BE-8029-9F4301DA4DF7}">
      <dsp:nvSpPr>
        <dsp:cNvPr id="0" name=""/>
        <dsp:cNvSpPr/>
      </dsp:nvSpPr>
      <dsp:spPr>
        <a:xfrm>
          <a:off x="6759815" y="1166227"/>
          <a:ext cx="1522451" cy="245227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Stop</a:t>
          </a:r>
          <a:endParaRPr lang="en-US" sz="3800" kern="1200" dirty="0"/>
        </a:p>
      </dsp:txBody>
      <dsp:txXfrm>
        <a:off x="6759815" y="1166227"/>
        <a:ext cx="1522451" cy="2452270"/>
      </dsp:txXfrm>
    </dsp:sp>
    <dsp:sp modelId="{5A7F7E5E-9693-4B94-847B-C55915CE1FF5}">
      <dsp:nvSpPr>
        <dsp:cNvPr id="0" name=""/>
        <dsp:cNvSpPr/>
      </dsp:nvSpPr>
      <dsp:spPr>
        <a:xfrm>
          <a:off x="8466187" y="1166227"/>
          <a:ext cx="2043558" cy="245227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102235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6200000">
        <a:off x="7665112" y="1967302"/>
        <a:ext cx="2010862" cy="408711"/>
      </dsp:txXfrm>
    </dsp:sp>
    <dsp:sp modelId="{128F5B9D-596F-4F95-B39C-178DAB28D4F6}">
      <dsp:nvSpPr>
        <dsp:cNvPr id="0" name=""/>
        <dsp:cNvSpPr/>
      </dsp:nvSpPr>
      <dsp:spPr>
        <a:xfrm rot="5400000">
          <a:off x="8296147" y="3115974"/>
          <a:ext cx="360516" cy="3065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BD8D29-54A4-4C05-9117-1F158817270D}">
      <dsp:nvSpPr>
        <dsp:cNvPr id="0" name=""/>
        <dsp:cNvSpPr/>
      </dsp:nvSpPr>
      <dsp:spPr>
        <a:xfrm>
          <a:off x="8874899" y="1166227"/>
          <a:ext cx="1522451" cy="245227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0302" rIns="0" bIns="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destroy</a:t>
          </a:r>
          <a:endParaRPr lang="en-US" sz="3800" kern="1200" dirty="0"/>
        </a:p>
      </dsp:txBody>
      <dsp:txXfrm>
        <a:off x="8874899" y="1166227"/>
        <a:ext cx="1522451" cy="2452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AEE65-BD2E-4F2E-86EC-75339D6DAE10}">
      <dsp:nvSpPr>
        <dsp:cNvPr id="0" name=""/>
        <dsp:cNvSpPr/>
      </dsp:nvSpPr>
      <dsp:spPr>
        <a:xfrm>
          <a:off x="628611" y="2479"/>
          <a:ext cx="2153047" cy="1483449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24000" b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E4B67-D74B-495B-865D-DBFF99EF287A}">
      <dsp:nvSpPr>
        <dsp:cNvPr id="0" name=""/>
        <dsp:cNvSpPr/>
      </dsp:nvSpPr>
      <dsp:spPr>
        <a:xfrm>
          <a:off x="628611" y="1485929"/>
          <a:ext cx="2153047" cy="79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Button</a:t>
          </a:r>
          <a:endParaRPr lang="en-US" sz="2200" kern="1200" dirty="0"/>
        </a:p>
      </dsp:txBody>
      <dsp:txXfrm>
        <a:off x="628611" y="1485929"/>
        <a:ext cx="2153047" cy="798780"/>
      </dsp:txXfrm>
    </dsp:sp>
    <dsp:sp modelId="{60EC1566-DF52-4695-9C28-796AF79B4D47}">
      <dsp:nvSpPr>
        <dsp:cNvPr id="0" name=""/>
        <dsp:cNvSpPr/>
      </dsp:nvSpPr>
      <dsp:spPr>
        <a:xfrm>
          <a:off x="2997054" y="2479"/>
          <a:ext cx="2153047" cy="1483449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A35D8-3385-4313-8204-AFC88444F38A}">
      <dsp:nvSpPr>
        <dsp:cNvPr id="0" name=""/>
        <dsp:cNvSpPr/>
      </dsp:nvSpPr>
      <dsp:spPr>
        <a:xfrm>
          <a:off x="2997054" y="1485929"/>
          <a:ext cx="2153047" cy="79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CheckBox</a:t>
          </a:r>
          <a:endParaRPr lang="en-US" sz="2200" kern="1200" dirty="0"/>
        </a:p>
      </dsp:txBody>
      <dsp:txXfrm>
        <a:off x="2997054" y="1485929"/>
        <a:ext cx="2153047" cy="798780"/>
      </dsp:txXfrm>
    </dsp:sp>
    <dsp:sp modelId="{AB8669F9-2F61-4DD6-B011-D3B9DE589988}">
      <dsp:nvSpPr>
        <dsp:cNvPr id="0" name=""/>
        <dsp:cNvSpPr/>
      </dsp:nvSpPr>
      <dsp:spPr>
        <a:xfrm>
          <a:off x="5365497" y="2479"/>
          <a:ext cx="2153047" cy="1483449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t="-35000" b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8E5DF-432B-4F7D-B137-2B7FBD3B6CC9}">
      <dsp:nvSpPr>
        <dsp:cNvPr id="0" name=""/>
        <dsp:cNvSpPr/>
      </dsp:nvSpPr>
      <dsp:spPr>
        <a:xfrm>
          <a:off x="5365497" y="1485929"/>
          <a:ext cx="2153047" cy="79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Choice</a:t>
          </a:r>
          <a:endParaRPr lang="en-US" sz="2200" kern="1200" dirty="0"/>
        </a:p>
      </dsp:txBody>
      <dsp:txXfrm>
        <a:off x="5365497" y="1485929"/>
        <a:ext cx="2153047" cy="798780"/>
      </dsp:txXfrm>
    </dsp:sp>
    <dsp:sp modelId="{EC869849-F041-429F-BC1B-03739565D961}">
      <dsp:nvSpPr>
        <dsp:cNvPr id="0" name=""/>
        <dsp:cNvSpPr/>
      </dsp:nvSpPr>
      <dsp:spPr>
        <a:xfrm>
          <a:off x="7733940" y="2479"/>
          <a:ext cx="2153047" cy="1483449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C0571-AE92-4934-A38C-E5F9CE7B2167}">
      <dsp:nvSpPr>
        <dsp:cNvPr id="0" name=""/>
        <dsp:cNvSpPr/>
      </dsp:nvSpPr>
      <dsp:spPr>
        <a:xfrm>
          <a:off x="7733940" y="1485929"/>
          <a:ext cx="2153047" cy="79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ScrollBar</a:t>
          </a:r>
          <a:endParaRPr lang="en-US" sz="2200" kern="1200" dirty="0"/>
        </a:p>
      </dsp:txBody>
      <dsp:txXfrm>
        <a:off x="7733940" y="1485929"/>
        <a:ext cx="2153047" cy="798780"/>
      </dsp:txXfrm>
    </dsp:sp>
    <dsp:sp modelId="{827819A4-5A72-4BF4-AD0D-E31CFF7DD88A}">
      <dsp:nvSpPr>
        <dsp:cNvPr id="0" name=""/>
        <dsp:cNvSpPr/>
      </dsp:nvSpPr>
      <dsp:spPr>
        <a:xfrm>
          <a:off x="628611" y="2500014"/>
          <a:ext cx="2153047" cy="1483449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5AC9D-1E59-438E-BAF6-F320EFDEDAA2}">
      <dsp:nvSpPr>
        <dsp:cNvPr id="0" name=""/>
        <dsp:cNvSpPr/>
      </dsp:nvSpPr>
      <dsp:spPr>
        <a:xfrm>
          <a:off x="628611" y="3983464"/>
          <a:ext cx="2153047" cy="79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List</a:t>
          </a:r>
          <a:endParaRPr lang="en-US" sz="2200" kern="1200" dirty="0"/>
        </a:p>
      </dsp:txBody>
      <dsp:txXfrm>
        <a:off x="628611" y="3983464"/>
        <a:ext cx="2153047" cy="798780"/>
      </dsp:txXfrm>
    </dsp:sp>
    <dsp:sp modelId="{DB1211E1-F7BD-44E3-A5A4-5912D2FBD160}">
      <dsp:nvSpPr>
        <dsp:cNvPr id="0" name=""/>
        <dsp:cNvSpPr/>
      </dsp:nvSpPr>
      <dsp:spPr>
        <a:xfrm>
          <a:off x="2997054" y="2500014"/>
          <a:ext cx="2153047" cy="1483449"/>
        </a:xfrm>
        <a:prstGeom prst="roundRect">
          <a:avLst/>
        </a:prstGeom>
        <a:blipFill rotWithShape="1">
          <a:blip xmlns:r="http://schemas.openxmlformats.org/officeDocument/2006/relationships" r:embed="rId6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A7323-6DBB-410E-9F5D-D08EA3911AED}">
      <dsp:nvSpPr>
        <dsp:cNvPr id="0" name=""/>
        <dsp:cNvSpPr/>
      </dsp:nvSpPr>
      <dsp:spPr>
        <a:xfrm>
          <a:off x="2997054" y="3983464"/>
          <a:ext cx="2153047" cy="79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Menu</a:t>
          </a:r>
          <a:endParaRPr lang="en-US" sz="2200" kern="1200" dirty="0"/>
        </a:p>
      </dsp:txBody>
      <dsp:txXfrm>
        <a:off x="2997054" y="3983464"/>
        <a:ext cx="2153047" cy="798780"/>
      </dsp:txXfrm>
    </dsp:sp>
    <dsp:sp modelId="{07D5904F-D7D3-4E0A-AE79-FAA47061E001}">
      <dsp:nvSpPr>
        <dsp:cNvPr id="0" name=""/>
        <dsp:cNvSpPr/>
      </dsp:nvSpPr>
      <dsp:spPr>
        <a:xfrm>
          <a:off x="5365497" y="2500014"/>
          <a:ext cx="2153047" cy="1483449"/>
        </a:xfrm>
        <a:prstGeom prst="roundRect">
          <a:avLst/>
        </a:prstGeom>
        <a:blipFill rotWithShape="1">
          <a:blip xmlns:r="http://schemas.openxmlformats.org/officeDocument/2006/relationships" r:embed="rId7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08B0-5EFE-4C61-ABB4-198DC6C8D88B}">
      <dsp:nvSpPr>
        <dsp:cNvPr id="0" name=""/>
        <dsp:cNvSpPr/>
      </dsp:nvSpPr>
      <dsp:spPr>
        <a:xfrm>
          <a:off x="5365497" y="3983464"/>
          <a:ext cx="2153047" cy="79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Text Components</a:t>
          </a:r>
          <a:endParaRPr lang="en-US" sz="2200" kern="1200" dirty="0"/>
        </a:p>
      </dsp:txBody>
      <dsp:txXfrm>
        <a:off x="5365497" y="3983464"/>
        <a:ext cx="2153047" cy="798780"/>
      </dsp:txXfrm>
    </dsp:sp>
    <dsp:sp modelId="{C707FAAC-A61E-4779-9E5D-3733293A6EF3}">
      <dsp:nvSpPr>
        <dsp:cNvPr id="0" name=""/>
        <dsp:cNvSpPr/>
      </dsp:nvSpPr>
      <dsp:spPr>
        <a:xfrm>
          <a:off x="7733940" y="2500014"/>
          <a:ext cx="2153047" cy="1483449"/>
        </a:xfrm>
        <a:prstGeom prst="roundRect">
          <a:avLst/>
        </a:prstGeom>
        <a:blipFill rotWithShape="1">
          <a:blip xmlns:r="http://schemas.openxmlformats.org/officeDocument/2006/relationships" r:embed="rId8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33ACE-2C26-41F1-B4BF-E83E273488DF}">
      <dsp:nvSpPr>
        <dsp:cNvPr id="0" name=""/>
        <dsp:cNvSpPr/>
      </dsp:nvSpPr>
      <dsp:spPr>
        <a:xfrm>
          <a:off x="7733940" y="3983464"/>
          <a:ext cx="2153047" cy="79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window</a:t>
          </a:r>
          <a:endParaRPr lang="en-US" sz="2200" kern="1200" dirty="0"/>
        </a:p>
      </dsp:txBody>
      <dsp:txXfrm>
        <a:off x="7733940" y="3983464"/>
        <a:ext cx="2153047" cy="798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2978B-0CE4-43A5-A328-8368E1D2C027}" type="datetimeFigureOut">
              <a:rPr lang="en-US" smtClean="0"/>
              <a:t>26/10/2020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B8C04-C6C9-4C03-BC4F-4B259090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C239-9733-4A2E-939D-732CE6A710B2}" type="datetime1">
              <a:rPr lang="en-US" smtClean="0"/>
              <a:t>26/10/2020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E93E-CACF-4492-AE46-E22EF3A2A5E9}" type="datetime1">
              <a:rPr lang="en-US" smtClean="0"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1448-2CFF-42BB-BF11-43422565B02C}" type="datetime1">
              <a:rPr lang="en-US" smtClean="0"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7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059F-98D2-4645-95A3-24212CDDA1E9}" type="datetime1">
              <a:rPr lang="en-US" smtClean="0"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8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6F1A-E63C-4E3E-81E0-6050313C2628}" type="datetime1">
              <a:rPr lang="en-US" smtClean="0"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77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1C4D-C505-4C58-A7F4-D096F03A2370}" type="datetime1">
              <a:rPr lang="en-US" smtClean="0"/>
              <a:t>26/10/2020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A06B-0CB3-4D78-AE78-CD8AECCF70F2}" type="datetime1">
              <a:rPr lang="en-US" smtClean="0"/>
              <a:t>26/10/2020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5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CD7C-C265-4A59-B189-90D48C2585FB}" type="datetime1">
              <a:rPr lang="en-US" smtClean="0"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C2CF-0BB1-40E7-B614-8A265180FB8A}" type="datetime1">
              <a:rPr lang="en-US" smtClean="0"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199" y="163535"/>
            <a:ext cx="10212991" cy="1073641"/>
          </a:xfrm>
          <a:solidFill>
            <a:schemeClr val="tx1"/>
          </a:solidFill>
        </p:spPr>
        <p:txBody>
          <a:bodyPr/>
          <a:lstStyle>
            <a:lvl1pPr>
              <a:defRPr b="0">
                <a:solidFill>
                  <a:srgbClr val="C00000"/>
                </a:solidFill>
                <a:latin typeface="Barlow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2072"/>
            <a:ext cx="10515601" cy="4784891"/>
          </a:xfrm>
        </p:spPr>
        <p:txBody>
          <a:bodyPr>
            <a:normAutofit/>
          </a:bodyPr>
          <a:lstStyle>
            <a:lvl1pPr marL="463550" indent="-463550" algn="just">
              <a:defRPr sz="4400"/>
            </a:lvl1pPr>
            <a:lvl2pPr marL="914400" indent="-457200" algn="just">
              <a:buFont typeface="+mj-lt"/>
              <a:buAutoNum type="alphaLcPeriod"/>
              <a:defRPr sz="4000"/>
            </a:lvl2pPr>
            <a:lvl3pPr algn="just">
              <a:buFont typeface="+mj-lt"/>
              <a:buAutoNum type="romanLcPeriod"/>
              <a:defRPr sz="3600"/>
            </a:lvl3pPr>
            <a:lvl4pPr algn="just">
              <a:defRPr sz="3200"/>
            </a:lvl4pPr>
            <a:lvl5pPr algn="just"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5AD9-C707-470F-B343-36A073B6B45C}" type="datetime1">
              <a:rPr lang="en-US" smtClean="0"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00FED38-745E-429C-9CD7-83483DBB9A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11051191" y="163535"/>
            <a:ext cx="1140809" cy="10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8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5CE-B8C9-4299-8B8F-AC51FAA0590D}" type="datetime1">
              <a:rPr lang="en-US" smtClean="0"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DA8A-3B90-466C-9E11-C224740E2E0B}" type="datetime1">
              <a:rPr lang="en-US" smtClean="0"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1A4C-BC37-4C73-8DCE-0584EC4BD332}" type="datetime1">
              <a:rPr lang="en-US" smtClean="0"/>
              <a:t>26/10/2020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5FE9-9894-47D9-BBFC-8AE464FA9A4C}" type="datetime1">
              <a:rPr lang="en-US" smtClean="0"/>
              <a:t>26/10/2020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9290-54AC-4F9E-9F09-873467003F69}" type="datetime1">
              <a:rPr lang="en-US" smtClean="0"/>
              <a:t>26/10/2020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2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3384-B077-4A2F-A1C7-6BB812930E04}" type="datetime1">
              <a:rPr lang="en-US" smtClean="0"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B79F-A9E4-4AE9-9B61-23E23AD859FF}" type="datetime1">
              <a:rPr lang="en-US" smtClean="0"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36B823D-5A66-4AB0-AC64-951E1E288C7B}" type="datetime1">
              <a:rPr lang="en-US" smtClean="0"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A45487-19BF-418C-8F58-35CA9C204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hyperlink" Target="https://drive.google.com/file/d/118bmdKh7OH5RAFPeBnDv1cR_eHgC7Eg4/view?usp=sharing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USC-REV6MyOlY_uAKrHn9eEKuYQkn2QY/view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SPAAX1jJ1jzET4D2L97ARH4NByw4UvQI/view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wiLTQsevM-uQyuFPRRYoGe5vZGJHLlUG/view?usp=sha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IGT0y5aaqQljJh3aoEOU9HeDkLSU9BVH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KaTSgZ-8uEKOC5o4nLI43yZBsAqw_KUA/view?usp=shar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Y4MWsYyoNxx1V5saVZu44AXIf6dfNbep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uMtwT4tR_GQKUO8qgV9Z4bot1NCpe1Of/view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81B3-9608-40DF-999F-552D726F4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2043585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SITA 1301</a:t>
            </a:r>
            <a:b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Programming in Java</a:t>
            </a:r>
            <a:b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Unit IV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A14C0-87E8-4854-BA00-74109BF5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4223017"/>
            <a:ext cx="9144000" cy="75402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Dr S Murugan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CE264B-90B7-4F49-B618-986768A7D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9446453" y="328411"/>
            <a:ext cx="1536679" cy="14462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68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2D0C-51C3-4A4A-9988-0DB2AFBF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473D-5739-48B1-8AF3-C1E4B6BB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</a:t>
            </a:r>
          </a:p>
          <a:p>
            <a:pPr lvl="1"/>
            <a:r>
              <a:rPr lang="en-IN" dirty="0"/>
              <a:t>Title Bar</a:t>
            </a:r>
          </a:p>
          <a:p>
            <a:pPr lvl="1"/>
            <a:r>
              <a:rPr lang="en-IN" dirty="0"/>
              <a:t>Menu Bar</a:t>
            </a:r>
          </a:p>
          <a:p>
            <a:pPr lvl="1"/>
            <a:r>
              <a:rPr lang="en-IN" dirty="0"/>
              <a:t>Borders</a:t>
            </a:r>
          </a:p>
          <a:p>
            <a:pPr lvl="1"/>
            <a:r>
              <a:rPr lang="en-IN" dirty="0"/>
              <a:t>Resize corner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F30B1-020A-4C0E-92AF-38AC98BB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9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A395-2C67-4214-BFA4-1A8209C4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3973-9770-459C-9964-6D064CBF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Encapsulates a blank window</a:t>
            </a:r>
          </a:p>
          <a:p>
            <a:r>
              <a:rPr lang="en-IN" dirty="0"/>
              <a:t>In the canvas, it is possible </a:t>
            </a:r>
            <a:r>
              <a:rPr lang="en-IN"/>
              <a:t>to  draw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C542C-655E-4DA5-A87B-0507634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6B14-2732-4662-A9A4-F2D36719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FC34-2F4E-4E1E-A4E7-C081591A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Window – Derived from Frame</a:t>
            </a:r>
          </a:p>
          <a:p>
            <a:r>
              <a:rPr lang="en-IN" dirty="0"/>
              <a:t>To create child windows within applets</a:t>
            </a:r>
          </a:p>
          <a:p>
            <a:r>
              <a:rPr lang="en-IN" dirty="0"/>
              <a:t>Constructors</a:t>
            </a:r>
          </a:p>
          <a:p>
            <a:pPr lvl="1"/>
            <a:r>
              <a:rPr lang="en-IN" dirty="0"/>
              <a:t>Frame() throws </a:t>
            </a:r>
            <a:r>
              <a:rPr lang="en-IN" dirty="0" err="1"/>
              <a:t>HeadlessException</a:t>
            </a:r>
            <a:endParaRPr lang="en-IN" dirty="0"/>
          </a:p>
          <a:p>
            <a:pPr lvl="1"/>
            <a:r>
              <a:rPr lang="en-IN" dirty="0"/>
              <a:t>Frame(String title)</a:t>
            </a:r>
          </a:p>
          <a:p>
            <a:pPr marL="457200" lvl="1" indent="0" algn="r">
              <a:buNone/>
            </a:pPr>
            <a:r>
              <a:rPr lang="en-IN" dirty="0"/>
              <a:t>throws </a:t>
            </a:r>
            <a:r>
              <a:rPr lang="en-IN" dirty="0" err="1"/>
              <a:t>HeadlessException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22CB0-461A-48D1-B9E5-2423044E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6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9987-8C51-4B11-BCFD-DA3C7670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Applet Life Cycle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F4C018-3347-4745-B295-6300BD28C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104099"/>
              </p:ext>
            </p:extLst>
          </p:nvPr>
        </p:nvGraphicFramePr>
        <p:xfrm>
          <a:off x="838200" y="1392238"/>
          <a:ext cx="10515600" cy="478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1E38-6861-45A0-9E3A-EAD9EB85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7"/>
            <a:extLst>
              <a:ext uri="{FF2B5EF4-FFF2-40B4-BE49-F238E27FC236}">
                <a16:creationId xmlns:a16="http://schemas.microsoft.com/office/drawing/2014/main" id="{97BB4F07-2CD8-4763-B26B-0030843689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9781" y="5478291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9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D2EC-7276-4D8B-A491-2DF6BE9D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5F83-5A5A-4ADB-8DA7-27E633A6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2073"/>
            <a:ext cx="10515601" cy="2036928"/>
          </a:xfrm>
        </p:spPr>
        <p:txBody>
          <a:bodyPr>
            <a:normAutofit/>
          </a:bodyPr>
          <a:lstStyle/>
          <a:p>
            <a:r>
              <a:rPr lang="en-US" sz="4000" dirty="0"/>
              <a:t>void </a:t>
            </a:r>
            <a:r>
              <a:rPr lang="en-US" sz="4000" dirty="0" err="1"/>
              <a:t>drawString</a:t>
            </a:r>
            <a:r>
              <a:rPr lang="en-US" sz="4000" dirty="0"/>
              <a:t>(String message, int x, int y)</a:t>
            </a:r>
          </a:p>
          <a:p>
            <a:r>
              <a:rPr lang="en-US" sz="4000" dirty="0"/>
              <a:t>void </a:t>
            </a:r>
            <a:r>
              <a:rPr lang="en-US" sz="4000" dirty="0" err="1"/>
              <a:t>setBackground</a:t>
            </a:r>
            <a:r>
              <a:rPr lang="en-US" sz="4000" dirty="0"/>
              <a:t>(Color </a:t>
            </a:r>
            <a:r>
              <a:rPr lang="en-US" sz="4000" dirty="0" err="1"/>
              <a:t>newColor</a:t>
            </a:r>
            <a:r>
              <a:rPr lang="en-US" sz="4000" dirty="0"/>
              <a:t>)</a:t>
            </a:r>
          </a:p>
          <a:p>
            <a:r>
              <a:rPr lang="en-US" sz="4000" dirty="0"/>
              <a:t>void </a:t>
            </a:r>
            <a:r>
              <a:rPr lang="en-US" sz="4000" dirty="0" err="1"/>
              <a:t>setForeground</a:t>
            </a:r>
            <a:r>
              <a:rPr lang="en-US" sz="4000" dirty="0"/>
              <a:t>(Color </a:t>
            </a:r>
            <a:r>
              <a:rPr lang="en-US" sz="4000" dirty="0" err="1"/>
              <a:t>newColor</a:t>
            </a:r>
            <a:r>
              <a:rPr lang="en-US" sz="4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0EFD6-0BB9-454B-B358-9D31C72D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6A81063-F610-4015-86A6-F672D29A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478291"/>
            <a:ext cx="817638" cy="870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CDC8D-357E-4EEE-BDE2-C987BECCD10B}"/>
              </a:ext>
            </a:extLst>
          </p:cNvPr>
          <p:cNvSpPr txBox="1"/>
          <p:nvPr/>
        </p:nvSpPr>
        <p:spPr>
          <a:xfrm>
            <a:off x="1690254" y="3460725"/>
            <a:ext cx="6664037" cy="27392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Color.black</a:t>
            </a:r>
            <a:endParaRPr lang="en-US" sz="2800" dirty="0"/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Color.blue</a:t>
            </a:r>
            <a:endParaRPr lang="en-US" sz="2800" dirty="0"/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Color.darkGray</a:t>
            </a:r>
            <a:endParaRPr lang="en-US" sz="2800" dirty="0"/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Color.gray</a:t>
            </a:r>
            <a:endParaRPr lang="en-US" sz="2800" dirty="0"/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Color.green</a:t>
            </a:r>
            <a:endParaRPr lang="en-US" sz="2800" dirty="0"/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-US" sz="2800" dirty="0" err="1"/>
              <a:t>Color.lightGray</a:t>
            </a:r>
            <a:endParaRPr lang="en-US" sz="2800" dirty="0"/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Color.magenta</a:t>
            </a:r>
            <a:endParaRPr lang="en-US" sz="2400" dirty="0"/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Color.orange</a:t>
            </a:r>
            <a:endParaRPr lang="en-US" sz="2400" dirty="0"/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Color.pink</a:t>
            </a:r>
            <a:endParaRPr lang="en-US" sz="2400" dirty="0"/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Color.red</a:t>
            </a:r>
            <a:endParaRPr lang="en-US" sz="2400" dirty="0"/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Color.white</a:t>
            </a:r>
            <a:endParaRPr lang="en-US" sz="2400" dirty="0"/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Color.yellow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74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058E-2431-4482-8783-6B9F5684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Repaint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03A6-547D-425B-AD18-59E1F5C5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repaint()</a:t>
            </a:r>
          </a:p>
          <a:p>
            <a:r>
              <a:rPr lang="en-US" dirty="0"/>
              <a:t>void repaint(int left, int top, int width, </a:t>
            </a:r>
          </a:p>
          <a:p>
            <a:pPr marL="0" indent="0" algn="r">
              <a:buNone/>
            </a:pPr>
            <a:r>
              <a:rPr lang="en-US" dirty="0"/>
              <a:t>int height)</a:t>
            </a:r>
            <a:endParaRPr lang="en-IN" dirty="0"/>
          </a:p>
          <a:p>
            <a:pPr algn="l"/>
            <a:r>
              <a:rPr lang="en-US" dirty="0"/>
              <a:t>void repaint(long </a:t>
            </a:r>
            <a:r>
              <a:rPr lang="en-US" dirty="0" err="1"/>
              <a:t>maxDelay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void repaint(long </a:t>
            </a:r>
            <a:r>
              <a:rPr lang="en-US" dirty="0" err="1"/>
              <a:t>maxDelay</a:t>
            </a:r>
            <a:r>
              <a:rPr lang="en-US" dirty="0"/>
              <a:t>, int x, int y, </a:t>
            </a:r>
          </a:p>
          <a:p>
            <a:pPr marL="0" indent="0" algn="r">
              <a:buNone/>
            </a:pPr>
            <a:r>
              <a:rPr lang="en-US" dirty="0"/>
              <a:t>int width, int height)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F08E-EC10-4D37-86BC-110D8D3A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FB801ED-3E66-4E77-9AAA-76FBCB0B3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478291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2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E1E-2C61-4ED0-9D16-A6B9D66D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Applet 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A756-54CC-459A-A2D0-80F1EEA2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 </a:t>
            </a:r>
            <a:r>
              <a:rPr lang="en-US" dirty="0">
                <a:solidFill>
                  <a:srgbClr val="FFFF00"/>
                </a:solidFill>
              </a:rPr>
              <a:t>APPLET</a:t>
            </a:r>
          </a:p>
          <a:p>
            <a:pPr marL="450850" lvl="1" indent="0">
              <a:buNone/>
            </a:pPr>
            <a:r>
              <a:rPr lang="en-US" dirty="0"/>
              <a:t>CODE = </a:t>
            </a:r>
            <a:r>
              <a:rPr lang="en-US" dirty="0" err="1"/>
              <a:t>appletFile</a:t>
            </a:r>
            <a:endParaRPr lang="en-US" dirty="0"/>
          </a:p>
          <a:p>
            <a:pPr marL="450850" lvl="1" indent="0">
              <a:buNone/>
            </a:pPr>
            <a:r>
              <a:rPr lang="en-US" dirty="0"/>
              <a:t>WIDTH = pixels HEIGHT = pixels</a:t>
            </a:r>
          </a:p>
          <a:p>
            <a:pPr marL="450850" lvl="1" indent="0">
              <a:buNone/>
            </a:pPr>
            <a:r>
              <a:rPr lang="en-US" dirty="0"/>
              <a:t>[CODEBASE = </a:t>
            </a:r>
            <a:r>
              <a:rPr lang="en-US" dirty="0" err="1"/>
              <a:t>codebaseURL</a:t>
            </a:r>
            <a:r>
              <a:rPr lang="en-US" dirty="0"/>
              <a:t>]</a:t>
            </a:r>
          </a:p>
          <a:p>
            <a:pPr marL="450850" lvl="1" indent="0">
              <a:buNone/>
            </a:pPr>
            <a:r>
              <a:rPr lang="en-US" dirty="0"/>
              <a:t>[ALT = </a:t>
            </a:r>
            <a:r>
              <a:rPr lang="en-US" dirty="0" err="1"/>
              <a:t>alternateText</a:t>
            </a:r>
            <a:r>
              <a:rPr lang="en-US" dirty="0"/>
              <a:t>]</a:t>
            </a:r>
          </a:p>
          <a:p>
            <a:pPr marL="450850" lvl="1" indent="0">
              <a:buNone/>
            </a:pPr>
            <a:r>
              <a:rPr lang="en-US" dirty="0"/>
              <a:t>[NAME = </a:t>
            </a:r>
            <a:r>
              <a:rPr lang="en-US" dirty="0" err="1"/>
              <a:t>appletInstanceName</a:t>
            </a:r>
            <a:r>
              <a:rPr lang="en-US" dirty="0"/>
              <a:t>]</a:t>
            </a:r>
          </a:p>
          <a:p>
            <a:pPr marL="450850" lvl="1" indent="0">
              <a:buNone/>
            </a:pPr>
            <a:r>
              <a:rPr lang="en-US" dirty="0"/>
              <a:t>[ALIGN = alignment ]</a:t>
            </a:r>
          </a:p>
          <a:p>
            <a:pPr marL="450850" lvl="1" indent="0">
              <a:buNone/>
            </a:pPr>
            <a:r>
              <a:rPr lang="en-US" dirty="0"/>
              <a:t>[VSPACE = pixels] [HSPACE = pixels]</a:t>
            </a:r>
          </a:p>
          <a:p>
            <a:pPr marL="0" indent="0">
              <a:buNone/>
            </a:pP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[&lt; PARAM NAME = AttributeName1 VALUE = </a:t>
            </a:r>
            <a:r>
              <a:rPr lang="en-US"/>
              <a:t>AttributeValue&gt;]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[&lt; PARAM NAME = AttributeName2 VALUE = </a:t>
            </a:r>
            <a:r>
              <a:rPr lang="en-US" dirty="0" err="1"/>
              <a:t>AttributeValue</a:t>
            </a:r>
            <a:r>
              <a:rPr lang="en-US" dirty="0"/>
              <a:t>&gt;]</a:t>
            </a:r>
          </a:p>
          <a:p>
            <a:pPr marL="0" indent="0">
              <a:buNone/>
            </a:pPr>
            <a:r>
              <a:rPr lang="en-US" dirty="0"/>
              <a:t>	. . .</a:t>
            </a:r>
          </a:p>
          <a:p>
            <a:pPr marL="0" indent="0">
              <a:buNone/>
            </a:pPr>
            <a:r>
              <a:rPr lang="en-US" dirty="0"/>
              <a:t>	[HTML Displayed in the absence of Java]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FF00"/>
                </a:solidFill>
              </a:rPr>
              <a:t>APPLET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43D9-E6FE-4B5D-917B-8D0C14F3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FDB55542-0A1E-4B61-BFDC-FA08862A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781" y="5478291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5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6488-FCFF-487B-AB96-8C42949D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303B-910C-4099-83A9-CDAB190E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java.awt.event.*</a:t>
            </a:r>
          </a:p>
          <a:p>
            <a:r>
              <a:rPr lang="en-IN" dirty="0"/>
              <a:t>Delegation event model</a:t>
            </a:r>
          </a:p>
          <a:p>
            <a:pPr lvl="1"/>
            <a:r>
              <a:rPr lang="en-IN" dirty="0"/>
              <a:t>Generate and Process Events</a:t>
            </a:r>
          </a:p>
          <a:p>
            <a:pPr lvl="1"/>
            <a:r>
              <a:rPr lang="en-IN" dirty="0"/>
              <a:t>Source generates an event</a:t>
            </a:r>
          </a:p>
          <a:p>
            <a:pPr lvl="1"/>
            <a:r>
              <a:rPr lang="en-IN" dirty="0"/>
              <a:t>Sends to one or more listeners</a:t>
            </a:r>
          </a:p>
          <a:p>
            <a:pPr lvl="1"/>
            <a:r>
              <a:rPr lang="en-IN" dirty="0"/>
              <a:t>Once an event is received, the listener process the event and then returns.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262F8-A05A-4C60-A235-7BBB5EDB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2097B81-7DCD-42FA-ADDA-3CC8F64C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868" y="3427974"/>
            <a:ext cx="817638" cy="870784"/>
          </a:xfrm>
          <a:prstGeom prst="rect">
            <a:avLst/>
          </a:prstGeom>
        </p:spPr>
      </p:pic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4F8A85E7-C567-47A5-9C73-1878FF34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334" y="4456770"/>
            <a:ext cx="817638" cy="870784"/>
          </a:xfrm>
          <a:prstGeom prst="rect">
            <a:avLst/>
          </a:prstGeom>
        </p:spPr>
      </p:pic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70AE990B-F8A2-48DC-A39F-4DF2F656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334" y="5521348"/>
            <a:ext cx="817638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E91C-29FE-4E92-A4C8-580A0993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of Event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57F031-EE0E-4245-BF02-FD3D7C339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007541"/>
              </p:ext>
            </p:extLst>
          </p:nvPr>
        </p:nvGraphicFramePr>
        <p:xfrm>
          <a:off x="838200" y="1392238"/>
          <a:ext cx="10515600" cy="478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768A0-1B46-499F-9B92-12CD1441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1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F35E-2234-4142-83C3-5351743D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BEFCC-2E08-4E3B-B36A-983EA072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3CC5C1-E24B-4483-B8AE-D60D048AE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34067"/>
              </p:ext>
            </p:extLst>
          </p:nvPr>
        </p:nvGraphicFramePr>
        <p:xfrm>
          <a:off x="1011383" y="1454726"/>
          <a:ext cx="10861962" cy="49814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54441">
                  <a:extLst>
                    <a:ext uri="{9D8B030D-6E8A-4147-A177-3AD203B41FA5}">
                      <a16:colId xmlns:a16="http://schemas.microsoft.com/office/drawing/2014/main" val="629040357"/>
                    </a:ext>
                  </a:extLst>
                </a:gridCol>
                <a:gridCol w="8607521">
                  <a:extLst>
                    <a:ext uri="{9D8B030D-6E8A-4147-A177-3AD203B41FA5}">
                      <a16:colId xmlns:a16="http://schemas.microsoft.com/office/drawing/2014/main" val="2265246310"/>
                    </a:ext>
                  </a:extLst>
                </a:gridCol>
              </a:tblGrid>
              <a:tr h="226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Event 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3318513857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ActionEvent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a button is pressed, a list item is double-clicked, or a menu item is selected.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927455652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AdjustmentEvent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a scroll bar is manipulated.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3196913842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ComponentEvent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a component is hidden, moved, resized, or becomes visible.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2195326827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ContainerEvent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a component is added to or removed from a container.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2717163847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FocusEvent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a component gains or loses keyboard focus.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1906407556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Abstract superclass for all component input event classes.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3606362999"/>
                  </a:ext>
                </a:extLst>
              </a:tr>
              <a:tr h="600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a check box or list item is clicked; also occurs when a choice selection is made or a checkable menu item is selected or deselected.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1610585198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KeyEvent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input is received from the keyboard.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3580919347"/>
                  </a:ext>
                </a:extLst>
              </a:tr>
              <a:tr h="6007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MouseEvent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the mouse is dragged, moved, clicked, pressed, or released; also generated when the mouse enters or exits a component.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1117924455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MouseWheelEvent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the mouse wheel is moved.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2632823493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Generated when the value of a text area or text field is changed.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875530914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Generated when a window is activated, closed, deactivated, </a:t>
                      </a:r>
                      <a:r>
                        <a:rPr lang="en-US" sz="1600" dirty="0" err="1">
                          <a:effectLst/>
                        </a:rPr>
                        <a:t>deiconified</a:t>
                      </a:r>
                      <a:r>
                        <a:rPr lang="en-US" sz="1600" dirty="0">
                          <a:effectLst/>
                        </a:rPr>
                        <a:t>, iconified, opened, or quit.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650" marR="64650" marT="0" marB="0"/>
                </a:tc>
                <a:extLst>
                  <a:ext uri="{0D108BD9-81ED-4DB2-BD59-A6C34878D82A}">
                    <a16:rowId xmlns:a16="http://schemas.microsoft.com/office/drawing/2014/main" val="401208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96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41FA-C548-409C-900D-EF2F1A1C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Applet Programming and Event Handling</a:t>
            </a:r>
            <a:endParaRPr lang="en-US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C4BE31-E588-461D-A056-E3CE4AC7C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55024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B0805-1F5B-4430-8819-3AE99339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54A0-F808-4D94-B3B3-C5331773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Listener Interface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4D9E9-083D-4032-8345-463D49EF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7B062A-4FB4-4FC6-A2F0-E0D5A539F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30634"/>
              </p:ext>
            </p:extLst>
          </p:nvPr>
        </p:nvGraphicFramePr>
        <p:xfrm>
          <a:off x="838198" y="1454728"/>
          <a:ext cx="10702638" cy="475227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89911">
                  <a:extLst>
                    <a:ext uri="{9D8B030D-6E8A-4147-A177-3AD203B41FA5}">
                      <a16:colId xmlns:a16="http://schemas.microsoft.com/office/drawing/2014/main" val="1186159060"/>
                    </a:ext>
                  </a:extLst>
                </a:gridCol>
                <a:gridCol w="8312727">
                  <a:extLst>
                    <a:ext uri="{9D8B030D-6E8A-4147-A177-3AD203B41FA5}">
                      <a16:colId xmlns:a16="http://schemas.microsoft.com/office/drawing/2014/main" val="2801805764"/>
                    </a:ext>
                  </a:extLst>
                </a:gridCol>
              </a:tblGrid>
              <a:tr h="180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Interface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534837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ActionListener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Defines one method to receive action events.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115449"/>
                  </a:ext>
                </a:extLst>
              </a:tr>
              <a:tr h="1620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AdjustmentListener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one method to receive adjustment events.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187943"/>
                  </a:ext>
                </a:extLst>
              </a:tr>
              <a:tr h="331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ComponentListener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four methods to recognize when a component is hidden, moved, resized, or shown.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206149"/>
                  </a:ext>
                </a:extLst>
              </a:tr>
              <a:tr h="331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ContainerListener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two methods to recognize when a component is added to or removed from a container.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98970"/>
                  </a:ext>
                </a:extLst>
              </a:tr>
              <a:tr h="331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FocusListener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two methods to recognize when a component gains or loses keyboard focus.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161640"/>
                  </a:ext>
                </a:extLst>
              </a:tr>
              <a:tr h="331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ItemListener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one method to recognize when the state of an item changes.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835085"/>
                  </a:ext>
                </a:extLst>
              </a:tr>
              <a:tr h="331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KeyListener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three methods to recognize when a key is pressed, released, or typed.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900229"/>
                  </a:ext>
                </a:extLst>
              </a:tr>
              <a:tr h="501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MouseListener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five methods to recognize when the mouse is clicked, enters a component, exits a component, is pressed, or is released.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219856"/>
                  </a:ext>
                </a:extLst>
              </a:tr>
              <a:tr h="331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MouseMotionListener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two methods to recognize when the mouse is dragged or moved.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350530"/>
                  </a:ext>
                </a:extLst>
              </a:tr>
              <a:tr h="331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MouseWheelListener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one method to recognize when the mouse wheel is moved.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968181"/>
                  </a:ext>
                </a:extLst>
              </a:tr>
              <a:tr h="331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one method to recognize when a text value changes.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5558229"/>
                  </a:ext>
                </a:extLst>
              </a:tr>
              <a:tr h="331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WindowFocusListener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Defines two methods to recognize when a window gains or loses input focus.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339928"/>
                  </a:ext>
                </a:extLst>
              </a:tr>
              <a:tr h="501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WindowListener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Defines seven methods to recognize when a window is activated, closed, deactivated, </a:t>
                      </a:r>
                      <a:r>
                        <a:rPr lang="en-US" sz="1600" dirty="0" err="1">
                          <a:effectLst/>
                        </a:rPr>
                        <a:t>deiconified</a:t>
                      </a:r>
                      <a:r>
                        <a:rPr lang="en-US" sz="1600" dirty="0">
                          <a:effectLst/>
                        </a:rPr>
                        <a:t>, iconified, opened, or quit.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08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6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56A6-1E0C-43BC-A816-B630A1E5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Adapter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D0AD-5A91-444B-9987-C32E051F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adapter class provides an empty implementation of all methods in an event listener interface.</a:t>
            </a:r>
          </a:p>
          <a:p>
            <a:r>
              <a:rPr lang="en-US" dirty="0"/>
              <a:t>Adapter classes are useful to receive and process only some of the events that are handled by a particular event listener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A354D-578F-48E5-B01F-E6B3820D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7813BDD-69AE-4F83-88E8-74657CB5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709" y="5395873"/>
            <a:ext cx="817638" cy="870784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B30FB563-0414-400E-94C8-04E4D38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26" y="5395872"/>
            <a:ext cx="817639" cy="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9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B497-C424-45B4-8E22-97A154FE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4C29F8-968F-4C2D-ABC3-353D05E15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625121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0C3BC-151C-4A02-8A28-E88865A1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8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1B4A-B13F-4140-8107-180F583F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EF0-A683-4832-A6AC-44977F54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stand alone programmes</a:t>
            </a:r>
          </a:p>
          <a:p>
            <a:r>
              <a:rPr lang="en-IN" dirty="0"/>
              <a:t>Requires </a:t>
            </a:r>
          </a:p>
          <a:p>
            <a:pPr lvl="1"/>
            <a:r>
              <a:rPr lang="en-IN" dirty="0"/>
              <a:t>Web Browser </a:t>
            </a:r>
          </a:p>
          <a:p>
            <a:pPr lvl="1"/>
            <a:r>
              <a:rPr lang="en-IN" dirty="0"/>
              <a:t>Applet Viewer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0DDAA-5542-4014-96E2-ABCD5C34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115D-E5C2-409C-9955-7142FAA2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37D6-A4C0-46B6-AE05-DDD0C93A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Abstract Windowing Toolkit</a:t>
            </a:r>
          </a:p>
          <a:p>
            <a:r>
              <a:rPr lang="en-IN" dirty="0"/>
              <a:t>Component </a:t>
            </a:r>
          </a:p>
          <a:p>
            <a:pPr lvl="1"/>
            <a:r>
              <a:rPr lang="en-IN" dirty="0"/>
              <a:t>Abstract Class</a:t>
            </a:r>
          </a:p>
          <a:p>
            <a:pPr lvl="1"/>
            <a:r>
              <a:rPr lang="en-US" dirty="0"/>
              <a:t>Encapsulates all of the attributes of a visual component</a:t>
            </a:r>
          </a:p>
          <a:p>
            <a:pPr lvl="1"/>
            <a:r>
              <a:rPr lang="en-US" dirty="0"/>
              <a:t>All classes except Menu are subclasses of component.</a:t>
            </a:r>
          </a:p>
          <a:p>
            <a:pPr lvl="1"/>
            <a:r>
              <a:rPr lang="en-US" dirty="0"/>
              <a:t>Event Handling</a:t>
            </a:r>
          </a:p>
          <a:p>
            <a:pPr lvl="1"/>
            <a:r>
              <a:rPr lang="en-US" dirty="0"/>
              <a:t>Status of Screen Design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E394F-1BB7-4F13-88C9-72ECF09F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8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BC25-2BAA-4923-A669-93A331CD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11FB26-4585-41C3-8162-0BCA6857D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66365"/>
              </p:ext>
            </p:extLst>
          </p:nvPr>
        </p:nvGraphicFramePr>
        <p:xfrm>
          <a:off x="838200" y="1392238"/>
          <a:ext cx="10515600" cy="478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D427B-C925-46EF-A53B-26BD614C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1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074-1D66-4EB9-8CD4-3D32AE1D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5DFC-22D5-4200-B0F2-81ACDD4C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Subclass of component</a:t>
            </a:r>
          </a:p>
          <a:p>
            <a:r>
              <a:rPr lang="en-IN" dirty="0"/>
              <a:t>Nesting of Component Objects</a:t>
            </a:r>
          </a:p>
          <a:p>
            <a:r>
              <a:rPr lang="en-US" dirty="0"/>
              <a:t>Container objects can be stored inside of a container</a:t>
            </a:r>
          </a:p>
          <a:p>
            <a:r>
              <a:rPr lang="en-US" dirty="0"/>
              <a:t>Multilevel Container System</a:t>
            </a:r>
          </a:p>
          <a:p>
            <a:r>
              <a:rPr lang="en-US" dirty="0"/>
              <a:t>Container – Layout or Positioning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1A663-88F3-476B-9C59-256FED5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0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A564-D047-4BC6-BED8-43972134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A9F4-E6B1-40B8-A23D-C9A1BB1E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Concrete subclass of Container</a:t>
            </a:r>
          </a:p>
          <a:p>
            <a:r>
              <a:rPr lang="en-IN" dirty="0"/>
              <a:t>Screen output is drawn on the surface of the Panel.</a:t>
            </a:r>
          </a:p>
          <a:p>
            <a:r>
              <a:rPr lang="en-IN" dirty="0"/>
              <a:t>Panel does not contain – menu bar, title bar or border</a:t>
            </a:r>
          </a:p>
          <a:p>
            <a:r>
              <a:rPr lang="en-IN" dirty="0"/>
              <a:t>Placed on a browser (or) applet viewer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92F9-C6DC-413A-9DBD-142B23E1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9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890F-B79C-409E-953A-F40F4C4F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5962-FE07-49FF-96E5-04064717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Level Window</a:t>
            </a:r>
            <a:r>
              <a:rPr lang="en-US" dirty="0"/>
              <a:t> placed on the Desktop</a:t>
            </a:r>
          </a:p>
          <a:p>
            <a:r>
              <a:rPr lang="en-US" dirty="0"/>
              <a:t>Frame the subclass of window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4062-2E2B-4ADA-8FEB-476E1CE4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5487-19BF-418C-8F58-35CA9C2042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2262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169</TotalTime>
  <Words>955</Words>
  <Application>Microsoft Office PowerPoint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Barlow</vt:lpstr>
      <vt:lpstr>Calibri</vt:lpstr>
      <vt:lpstr>Corbel</vt:lpstr>
      <vt:lpstr>Courier New</vt:lpstr>
      <vt:lpstr>Depth</vt:lpstr>
      <vt:lpstr>SITA 1301 Programming in Java Unit IV</vt:lpstr>
      <vt:lpstr>Applet Programming and Event Handling</vt:lpstr>
      <vt:lpstr>Package</vt:lpstr>
      <vt:lpstr>Basics</vt:lpstr>
      <vt:lpstr>AWT</vt:lpstr>
      <vt:lpstr>Component</vt:lpstr>
      <vt:lpstr>Container</vt:lpstr>
      <vt:lpstr>Panel</vt:lpstr>
      <vt:lpstr>Window</vt:lpstr>
      <vt:lpstr>Frame</vt:lpstr>
      <vt:lpstr>Canvas</vt:lpstr>
      <vt:lpstr>Frame Windows</vt:lpstr>
      <vt:lpstr>Applet Life Cycle</vt:lpstr>
      <vt:lpstr>Display Methods</vt:lpstr>
      <vt:lpstr>Repaint</vt:lpstr>
      <vt:lpstr>HTML Applet Tag</vt:lpstr>
      <vt:lpstr>Event Handling</vt:lpstr>
      <vt:lpstr>Source of Event</vt:lpstr>
      <vt:lpstr>Events</vt:lpstr>
      <vt:lpstr>Event Listener Interface</vt:lpstr>
      <vt:lpstr>Adapter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SITA 1301 Programming in Java Unit IV</dc:title>
  <dc:creator>Murugan</dc:creator>
  <cp:lastModifiedBy>Murugan</cp:lastModifiedBy>
  <cp:revision>36</cp:revision>
  <dcterms:created xsi:type="dcterms:W3CDTF">2020-10-15T23:55:26Z</dcterms:created>
  <dcterms:modified xsi:type="dcterms:W3CDTF">2020-10-26T00:12:50Z</dcterms:modified>
</cp:coreProperties>
</file>