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pAKfJ/2gvRzOcQHykI3Ng==" hashData="gy9iXExe3neMk1m3FuOeSnE0HOU843t4iuG29LX7WMVC+SvRPz+qoVAACg97D2bRJdnbyeWZu4uQURkOAJiNA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XjFTKvF5cMHtUKO7jIHkW8vp1bWMNka4/view?usp=sharing" TargetMode="External"/><Relationship Id="rId3" Type="http://schemas.openxmlformats.org/officeDocument/2006/relationships/hyperlink" Target="https://drive.google.com/file/d/1RqD5urPnbM2elJlsiOTNM29IXR6P9TwY/view?usp=sharing" TargetMode="External"/><Relationship Id="rId7" Type="http://schemas.openxmlformats.org/officeDocument/2006/relationships/hyperlink" Target="https://drive.google.com/file/d/1Ft05ZUC3JETyoylZ8Oom2yI_rOmcnBYl/view?usp=sharing" TargetMode="External"/><Relationship Id="rId2" Type="http://schemas.openxmlformats.org/officeDocument/2006/relationships/hyperlink" Target="https://drive.google.com/file/d/13ywHIjcN8YjvwliMmoinNZEbiELqPtEo/view?usp=sharing" TargetMode="External"/><Relationship Id="rId1" Type="http://schemas.openxmlformats.org/officeDocument/2006/relationships/hyperlink" Target="https://drive.google.com/file/d/1AmW5GQB5_H0ym5rgbj-Z4SxS5zs6IbNb/view?usp=sharing" TargetMode="External"/><Relationship Id="rId6" Type="http://schemas.openxmlformats.org/officeDocument/2006/relationships/hyperlink" Target="https://drive.google.com/file/d/1IND9gIGBTuvOM4E3e22i7B4muMWAEsgb/view?usp=sharing" TargetMode="External"/><Relationship Id="rId11" Type="http://schemas.openxmlformats.org/officeDocument/2006/relationships/hyperlink" Target="https://drive.google.com/file/d/1BGnR1alw5mrwySvaemLD2Dr0wTKBAoQh/view?usp=sharing" TargetMode="External"/><Relationship Id="rId5" Type="http://schemas.openxmlformats.org/officeDocument/2006/relationships/hyperlink" Target="https://drive.google.com/file/d/1Ps1qc0cZajg9b6An7_vKk8IW4KFRVeCY/view?usp=sharing" TargetMode="External"/><Relationship Id="rId10" Type="http://schemas.openxmlformats.org/officeDocument/2006/relationships/hyperlink" Target="https://drive.google.com/file/d/19kJSB1adDOvi4wLdnI_eF29qaU-o_1jx/view?usp=sharing" TargetMode="External"/><Relationship Id="rId4" Type="http://schemas.openxmlformats.org/officeDocument/2006/relationships/hyperlink" Target="https://drive.google.com/file/d/1DqIPz3z_CZxnLQxzZXO1ohkme3q_abeq/view?usp=sharing" TargetMode="External"/><Relationship Id="rId9" Type="http://schemas.openxmlformats.org/officeDocument/2006/relationships/hyperlink" Target="https://drive.google.com/file/d/1q8M0VJx87dasHYcYFfpRTJB6RiZr0ve5/view?usp=sharing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r3W0nkQVIaIyfV9g7pu8VnooDvFem53/view?usp=sharing" TargetMode="External"/><Relationship Id="rId7" Type="http://schemas.openxmlformats.org/officeDocument/2006/relationships/hyperlink" Target="https://drive.google.com/file/d/1CsjMvv16knu4pc2KQDYCU2b338IjrZLp/view?usp=sharing" TargetMode="External"/><Relationship Id="rId2" Type="http://schemas.openxmlformats.org/officeDocument/2006/relationships/hyperlink" Target="https://drive.google.com/file/d/1sOUtVXVvvXgDmn_agZhGVN_i_F7Z40If/view?usp=sharing" TargetMode="External"/><Relationship Id="rId1" Type="http://schemas.openxmlformats.org/officeDocument/2006/relationships/hyperlink" Target="https://drive.google.com/file/d/15tPM0Ynjg6o43U9HpU7QMDiZQkiBl5b5/view?usp=sharing" TargetMode="External"/><Relationship Id="rId6" Type="http://schemas.openxmlformats.org/officeDocument/2006/relationships/hyperlink" Target="https://drive.google.com/file/d/16BDBVhWDRvhJ5e0C7dd9MRMYYrt12OTJ/view?usp=sharing" TargetMode="External"/><Relationship Id="rId5" Type="http://schemas.openxmlformats.org/officeDocument/2006/relationships/hyperlink" Target="https://drive.google.com/file/d/1Y25u--XEpCTVSSwLwUOjyntSmeUZfcNO/view?usp=sharing" TargetMode="External"/><Relationship Id="rId4" Type="http://schemas.openxmlformats.org/officeDocument/2006/relationships/hyperlink" Target="https://drive.google.com/file/d/1R4C4xkVK48qcGU93WCJ1qUZkbMhQV4Zg/view?usp=sharing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XjFTKvF5cMHtUKO7jIHkW8vp1bWMNka4/view?usp=sharing" TargetMode="External"/><Relationship Id="rId3" Type="http://schemas.openxmlformats.org/officeDocument/2006/relationships/hyperlink" Target="https://drive.google.com/file/d/1RqD5urPnbM2elJlsiOTNM29IXR6P9TwY/view?usp=sharing" TargetMode="External"/><Relationship Id="rId7" Type="http://schemas.openxmlformats.org/officeDocument/2006/relationships/hyperlink" Target="https://drive.google.com/file/d/1Ft05ZUC3JETyoylZ8Oom2yI_rOmcnBYl/view?usp=sharing" TargetMode="External"/><Relationship Id="rId2" Type="http://schemas.openxmlformats.org/officeDocument/2006/relationships/hyperlink" Target="https://drive.google.com/file/d/13ywHIjcN8YjvwliMmoinNZEbiELqPtEo/view?usp=sharing" TargetMode="External"/><Relationship Id="rId1" Type="http://schemas.openxmlformats.org/officeDocument/2006/relationships/hyperlink" Target="https://drive.google.com/file/d/1AmW5GQB5_H0ym5rgbj-Z4SxS5zs6IbNb/view?usp=sharing" TargetMode="External"/><Relationship Id="rId6" Type="http://schemas.openxmlformats.org/officeDocument/2006/relationships/hyperlink" Target="https://drive.google.com/file/d/1IND9gIGBTuvOM4E3e22i7B4muMWAEsgb/view?usp=sharing" TargetMode="External"/><Relationship Id="rId11" Type="http://schemas.openxmlformats.org/officeDocument/2006/relationships/hyperlink" Target="https://drive.google.com/file/d/1BGnR1alw5mrwySvaemLD2Dr0wTKBAoQh/view?usp=sharing" TargetMode="External"/><Relationship Id="rId5" Type="http://schemas.openxmlformats.org/officeDocument/2006/relationships/hyperlink" Target="https://drive.google.com/file/d/1DqIPz3z_CZxnLQxzZXO1ohkme3q_abeq/view?usp=sharing" TargetMode="External"/><Relationship Id="rId10" Type="http://schemas.openxmlformats.org/officeDocument/2006/relationships/hyperlink" Target="https://drive.google.com/file/d/19kJSB1adDOvi4wLdnI_eF29qaU-o_1jx/view?usp=sharing" TargetMode="External"/><Relationship Id="rId4" Type="http://schemas.openxmlformats.org/officeDocument/2006/relationships/hyperlink" Target="https://drive.google.com/file/d/1Ps1qc0cZajg9b6An7_vKk8IW4KFRVeCY/view?usp=sharing" TargetMode="External"/><Relationship Id="rId9" Type="http://schemas.openxmlformats.org/officeDocument/2006/relationships/hyperlink" Target="https://drive.google.com/file/d/1q8M0VJx87dasHYcYFfpRTJB6RiZr0ve5/view?usp=sharing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OUtVXVvvXgDmn_agZhGVN_i_F7Z40If/view?usp=sharing" TargetMode="External"/><Relationship Id="rId7" Type="http://schemas.openxmlformats.org/officeDocument/2006/relationships/hyperlink" Target="https://drive.google.com/file/d/16BDBVhWDRvhJ5e0C7dd9MRMYYrt12OTJ/view?usp=sharing" TargetMode="External"/><Relationship Id="rId2" Type="http://schemas.openxmlformats.org/officeDocument/2006/relationships/hyperlink" Target="https://drive.google.com/file/d/1CsjMvv16knu4pc2KQDYCU2b338IjrZLp/view?usp=sharing" TargetMode="External"/><Relationship Id="rId1" Type="http://schemas.openxmlformats.org/officeDocument/2006/relationships/hyperlink" Target="https://drive.google.com/file/d/15tPM0Ynjg6o43U9HpU7QMDiZQkiBl5b5/view?usp=sharing" TargetMode="External"/><Relationship Id="rId6" Type="http://schemas.openxmlformats.org/officeDocument/2006/relationships/hyperlink" Target="https://drive.google.com/file/d/1Y25u--XEpCTVSSwLwUOjyntSmeUZfcNO/view?usp=sharing" TargetMode="External"/><Relationship Id="rId5" Type="http://schemas.openxmlformats.org/officeDocument/2006/relationships/hyperlink" Target="https://drive.google.com/file/d/1R4C4xkVK48qcGU93WCJ1qUZkbMhQV4Zg/view?usp=sharing" TargetMode="External"/><Relationship Id="rId4" Type="http://schemas.openxmlformats.org/officeDocument/2006/relationships/hyperlink" Target="https://drive.google.com/file/d/1or3W0nkQVIaIyfV9g7pu8VnooDvFem53/view?usp=sha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DA9C7-FEA9-445B-8DCC-499C9A41FEA7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D48991-D196-4931-B9EB-E60A1632D9D7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800" dirty="0"/>
            <a:t>SWING</a:t>
          </a:r>
          <a:endParaRPr lang="en-US" sz="2800" dirty="0"/>
        </a:p>
      </dgm:t>
    </dgm:pt>
    <dgm:pt modelId="{AEAFC768-6C90-4E08-83E4-16D81D3C9F92}" type="parTrans" cxnId="{CF8528BC-1970-4A99-91A6-1624E8F4DCC0}">
      <dgm:prSet/>
      <dgm:spPr/>
      <dgm:t>
        <a:bodyPr/>
        <a:lstStyle/>
        <a:p>
          <a:endParaRPr lang="en-US"/>
        </a:p>
      </dgm:t>
    </dgm:pt>
    <dgm:pt modelId="{3F1ECF3E-D0E6-407D-97D7-970EF35556BE}" type="sibTrans" cxnId="{CF8528BC-1970-4A99-91A6-1624E8F4DCC0}">
      <dgm:prSet/>
      <dgm:spPr/>
      <dgm:t>
        <a:bodyPr/>
        <a:lstStyle/>
        <a:p>
          <a:endParaRPr lang="en-US"/>
        </a:p>
      </dgm:t>
    </dgm:pt>
    <dgm:pt modelId="{E64FC8CD-3074-4D13-8DD4-8E48B7CA7048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 err="1"/>
            <a:t>JApplet</a:t>
          </a:r>
          <a:endParaRPr lang="en-US" sz="2000" dirty="0"/>
        </a:p>
      </dgm:t>
    </dgm:pt>
    <dgm:pt modelId="{1CF5BF66-8AA5-4415-97B8-59890F9627B0}" type="parTrans" cxnId="{EF2CABC3-0965-46EC-9B69-42B5E08696ED}">
      <dgm:prSet/>
      <dgm:spPr/>
      <dgm:t>
        <a:bodyPr/>
        <a:lstStyle/>
        <a:p>
          <a:endParaRPr lang="en-US"/>
        </a:p>
      </dgm:t>
    </dgm:pt>
    <dgm:pt modelId="{1F3E43A7-95AA-4C23-9899-9348078B1158}" type="sibTrans" cxnId="{EF2CABC3-0965-46EC-9B69-42B5E08696ED}">
      <dgm:prSet/>
      <dgm:spPr/>
      <dgm:t>
        <a:bodyPr/>
        <a:lstStyle/>
        <a:p>
          <a:endParaRPr lang="en-US"/>
        </a:p>
      </dgm:t>
    </dgm:pt>
    <dgm:pt modelId="{7419DF99-05F8-456B-9CCA-441228AECEB1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 err="1"/>
            <a:t>Jlabel</a:t>
          </a:r>
          <a:endParaRPr lang="en-US" sz="2000" dirty="0"/>
        </a:p>
      </dgm:t>
    </dgm:pt>
    <dgm:pt modelId="{7AD93081-C076-46AF-A818-A0DE7AC495D3}" type="parTrans" cxnId="{0B4901B0-29D5-4DDC-8BCE-2830EF7B523F}">
      <dgm:prSet/>
      <dgm:spPr/>
      <dgm:t>
        <a:bodyPr/>
        <a:lstStyle/>
        <a:p>
          <a:endParaRPr lang="en-US"/>
        </a:p>
      </dgm:t>
    </dgm:pt>
    <dgm:pt modelId="{EC97710E-4E0E-40F4-A24C-319819CA867A}" type="sibTrans" cxnId="{0B4901B0-29D5-4DDC-8BCE-2830EF7B523F}">
      <dgm:prSet/>
      <dgm:spPr/>
      <dgm:t>
        <a:bodyPr/>
        <a:lstStyle/>
        <a:p>
          <a:endParaRPr lang="en-US"/>
        </a:p>
      </dgm:t>
    </dgm:pt>
    <dgm:pt modelId="{35A4C03E-ABF3-4A5B-BA6A-6DE2C0319955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JCheckBox</a:t>
          </a:r>
          <a:endParaRPr lang="en-US" sz="2000" dirty="0"/>
        </a:p>
      </dgm:t>
    </dgm:pt>
    <dgm:pt modelId="{2BAE9675-6001-4AC8-8D18-99141D6E986E}" type="parTrans" cxnId="{AA517B02-D09C-4DD6-9F0D-40023C4CC4A1}">
      <dgm:prSet/>
      <dgm:spPr/>
      <dgm:t>
        <a:bodyPr/>
        <a:lstStyle/>
        <a:p>
          <a:endParaRPr lang="en-US"/>
        </a:p>
      </dgm:t>
    </dgm:pt>
    <dgm:pt modelId="{D9BF09F2-C807-454F-B9CC-620F34B263C6}" type="sibTrans" cxnId="{AA517B02-D09C-4DD6-9F0D-40023C4CC4A1}">
      <dgm:prSet/>
      <dgm:spPr/>
      <dgm:t>
        <a:bodyPr/>
        <a:lstStyle/>
        <a:p>
          <a:endParaRPr lang="en-US"/>
        </a:p>
      </dgm:t>
    </dgm:pt>
    <dgm:pt modelId="{9D5C56E4-9CDA-4E03-AD2D-022420B5674F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JTextField</a:t>
          </a:r>
          <a:endParaRPr lang="en-US" sz="2000" dirty="0"/>
        </a:p>
      </dgm:t>
    </dgm:pt>
    <dgm:pt modelId="{E358927E-9C59-4711-9B87-8C9864378226}" type="parTrans" cxnId="{8D6FEBEE-4522-42DD-AF08-59AD7BCBBACF}">
      <dgm:prSet/>
      <dgm:spPr/>
      <dgm:t>
        <a:bodyPr/>
        <a:lstStyle/>
        <a:p>
          <a:endParaRPr lang="en-US"/>
        </a:p>
      </dgm:t>
    </dgm:pt>
    <dgm:pt modelId="{62965981-8CF7-4738-9162-438EA780CBBA}" type="sibTrans" cxnId="{8D6FEBEE-4522-42DD-AF08-59AD7BCBBACF}">
      <dgm:prSet/>
      <dgm:spPr/>
      <dgm:t>
        <a:bodyPr/>
        <a:lstStyle/>
        <a:p>
          <a:endParaRPr lang="en-US"/>
        </a:p>
      </dgm:t>
    </dgm:pt>
    <dgm:pt modelId="{891CEB85-1C4A-43DA-AEF5-6F3B9F6D704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 err="1"/>
            <a:t>JButton</a:t>
          </a:r>
          <a:endParaRPr lang="en-US" sz="2000" dirty="0"/>
        </a:p>
      </dgm:t>
    </dgm:pt>
    <dgm:pt modelId="{8BD8E48E-62CD-4E95-BD18-1462C7AAA791}" type="parTrans" cxnId="{08988B7B-AC42-43D8-8DFD-A59F378375C5}">
      <dgm:prSet/>
      <dgm:spPr/>
      <dgm:t>
        <a:bodyPr/>
        <a:lstStyle/>
        <a:p>
          <a:endParaRPr lang="en-US"/>
        </a:p>
      </dgm:t>
    </dgm:pt>
    <dgm:pt modelId="{8805F26C-FE6E-4E56-AB07-F982A5D1328C}" type="sibTrans" cxnId="{08988B7B-AC42-43D8-8DFD-A59F378375C5}">
      <dgm:prSet/>
      <dgm:spPr/>
      <dgm:t>
        <a:bodyPr/>
        <a:lstStyle/>
        <a:p>
          <a:endParaRPr lang="en-US"/>
        </a:p>
      </dgm:t>
    </dgm:pt>
    <dgm:pt modelId="{20B64739-7F8D-4958-B08B-0D68064F3A71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JComboBox</a:t>
          </a:r>
          <a:endParaRPr lang="en-US" sz="2000" dirty="0"/>
        </a:p>
      </dgm:t>
    </dgm:pt>
    <dgm:pt modelId="{ED9CFEB7-D229-4F33-AC65-E6392C904EC4}" type="parTrans" cxnId="{85AEF23D-BDFB-4AF5-A97F-7FD2E28242DC}">
      <dgm:prSet/>
      <dgm:spPr/>
      <dgm:t>
        <a:bodyPr/>
        <a:lstStyle/>
        <a:p>
          <a:endParaRPr lang="en-US"/>
        </a:p>
      </dgm:t>
    </dgm:pt>
    <dgm:pt modelId="{B0E88D0F-E251-4A1B-93C3-D519F15F334C}" type="sibTrans" cxnId="{85AEF23D-BDFB-4AF5-A97F-7FD2E28242DC}">
      <dgm:prSet/>
      <dgm:spPr/>
      <dgm:t>
        <a:bodyPr/>
        <a:lstStyle/>
        <a:p>
          <a:endParaRPr lang="en-US"/>
        </a:p>
      </dgm:t>
    </dgm:pt>
    <dgm:pt modelId="{61578213-4E8B-4B67-8179-71E845A78502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JRadioButton</a:t>
          </a:r>
          <a:endParaRPr lang="en-US" sz="2000" dirty="0"/>
        </a:p>
      </dgm:t>
    </dgm:pt>
    <dgm:pt modelId="{92FD4D1A-6311-4262-A7C9-511177A34F8E}" type="parTrans" cxnId="{71D19A7D-B4E9-410D-85F5-7193CDEF7B00}">
      <dgm:prSet/>
      <dgm:spPr/>
      <dgm:t>
        <a:bodyPr/>
        <a:lstStyle/>
        <a:p>
          <a:endParaRPr lang="en-US"/>
        </a:p>
      </dgm:t>
    </dgm:pt>
    <dgm:pt modelId="{674F5C00-925D-4242-8C19-B7295A6AB586}" type="sibTrans" cxnId="{71D19A7D-B4E9-410D-85F5-7193CDEF7B00}">
      <dgm:prSet/>
      <dgm:spPr/>
      <dgm:t>
        <a:bodyPr/>
        <a:lstStyle/>
        <a:p>
          <a:endParaRPr lang="en-US"/>
        </a:p>
      </dgm:t>
    </dgm:pt>
    <dgm:pt modelId="{EAF78711-7C81-4CAD-B360-A03E301C4802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JTabbedPane</a:t>
          </a:r>
          <a:endParaRPr lang="en-US" sz="2000" dirty="0"/>
        </a:p>
      </dgm:t>
    </dgm:pt>
    <dgm:pt modelId="{697C1638-CAA5-4590-81E1-F25AD9193E4A}" type="parTrans" cxnId="{BB81DC6B-4D00-4B5B-B020-4B067F4D0109}">
      <dgm:prSet/>
      <dgm:spPr/>
      <dgm:t>
        <a:bodyPr/>
        <a:lstStyle/>
        <a:p>
          <a:endParaRPr lang="en-US"/>
        </a:p>
      </dgm:t>
    </dgm:pt>
    <dgm:pt modelId="{5E8F4284-85F1-4A8B-8A0C-AF725DC3EFF4}" type="sibTrans" cxnId="{BB81DC6B-4D00-4B5B-B020-4B067F4D0109}">
      <dgm:prSet/>
      <dgm:spPr/>
      <dgm:t>
        <a:bodyPr/>
        <a:lstStyle/>
        <a:p>
          <a:endParaRPr lang="en-US"/>
        </a:p>
      </dgm:t>
    </dgm:pt>
    <dgm:pt modelId="{E1238AC0-F2B3-47D1-8D4E-CCB6F4A27435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JScrollPane</a:t>
          </a:r>
          <a:endParaRPr lang="en-US" sz="2000" dirty="0"/>
        </a:p>
      </dgm:t>
    </dgm:pt>
    <dgm:pt modelId="{490995AF-D9A9-4BE3-A2F5-CE478126CA02}" type="parTrans" cxnId="{149665C9-5A9A-49DE-8521-8AC8F55DB28F}">
      <dgm:prSet/>
      <dgm:spPr/>
      <dgm:t>
        <a:bodyPr/>
        <a:lstStyle/>
        <a:p>
          <a:endParaRPr lang="en-US"/>
        </a:p>
      </dgm:t>
    </dgm:pt>
    <dgm:pt modelId="{FDBEE4ED-9025-456C-9137-BE376A724EB9}" type="sibTrans" cxnId="{149665C9-5A9A-49DE-8521-8AC8F55DB28F}">
      <dgm:prSet/>
      <dgm:spPr/>
      <dgm:t>
        <a:bodyPr/>
        <a:lstStyle/>
        <a:p>
          <a:endParaRPr lang="en-US"/>
        </a:p>
      </dgm:t>
    </dgm:pt>
    <dgm:pt modelId="{38CA4A3E-AFAD-4261-9761-F554D6C857F0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JTable</a:t>
          </a:r>
          <a:endParaRPr lang="en-US" sz="2000" dirty="0"/>
        </a:p>
      </dgm:t>
    </dgm:pt>
    <dgm:pt modelId="{D2D2C00B-88C0-4CFA-AEA0-9DB52D240360}" type="parTrans" cxnId="{4524CA9A-E494-499F-A166-83C633D1367E}">
      <dgm:prSet/>
      <dgm:spPr/>
      <dgm:t>
        <a:bodyPr/>
        <a:lstStyle/>
        <a:p>
          <a:endParaRPr lang="en-US"/>
        </a:p>
      </dgm:t>
    </dgm:pt>
    <dgm:pt modelId="{F6533BF3-7D0B-4419-8898-878CEDA740E4}" type="sibTrans" cxnId="{4524CA9A-E494-499F-A166-83C633D1367E}">
      <dgm:prSet/>
      <dgm:spPr/>
      <dgm:t>
        <a:bodyPr/>
        <a:lstStyle/>
        <a:p>
          <a:endParaRPr lang="en-US"/>
        </a:p>
      </dgm:t>
    </dgm:pt>
    <dgm:pt modelId="{BB029EC2-7295-4F8B-AEBF-3DE477B1A2B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800" dirty="0"/>
            <a:t>Database</a:t>
          </a:r>
          <a:endParaRPr lang="en-US" sz="2800" dirty="0"/>
        </a:p>
      </dgm:t>
    </dgm:pt>
    <dgm:pt modelId="{90FAE35C-18A4-4001-B508-47BBA1010EA7}" type="parTrans" cxnId="{037AAA23-46A5-42D7-B3AE-CF7362DB1815}">
      <dgm:prSet/>
      <dgm:spPr/>
      <dgm:t>
        <a:bodyPr/>
        <a:lstStyle/>
        <a:p>
          <a:endParaRPr lang="en-US"/>
        </a:p>
      </dgm:t>
    </dgm:pt>
    <dgm:pt modelId="{0821D054-1EE4-4109-9706-864543A84F2A}" type="sibTrans" cxnId="{037AAA23-46A5-42D7-B3AE-CF7362DB1815}">
      <dgm:prSet/>
      <dgm:spPr/>
      <dgm:t>
        <a:bodyPr/>
        <a:lstStyle/>
        <a:p>
          <a:endParaRPr lang="en-US"/>
        </a:p>
      </dgm:t>
    </dgm:pt>
    <dgm:pt modelId="{976C7CB6-22E7-4546-A3A1-A23F44378B7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Connection</a:t>
          </a:r>
          <a:endParaRPr lang="en-US" sz="2000" dirty="0"/>
        </a:p>
      </dgm:t>
    </dgm:pt>
    <dgm:pt modelId="{C5A6D189-9AA8-48E3-BF2C-EFBCF6649783}" type="parTrans" cxnId="{48A45101-4DE1-4657-B630-6C1A82D7A901}">
      <dgm:prSet/>
      <dgm:spPr/>
      <dgm:t>
        <a:bodyPr/>
        <a:lstStyle/>
        <a:p>
          <a:endParaRPr lang="en-US"/>
        </a:p>
      </dgm:t>
    </dgm:pt>
    <dgm:pt modelId="{32617E92-675E-4E73-BA2A-38FAB1D7CF65}" type="sibTrans" cxnId="{48A45101-4DE1-4657-B630-6C1A82D7A901}">
      <dgm:prSet/>
      <dgm:spPr/>
      <dgm:t>
        <a:bodyPr/>
        <a:lstStyle/>
        <a:p>
          <a:endParaRPr lang="en-US"/>
        </a:p>
      </dgm:t>
    </dgm:pt>
    <dgm:pt modelId="{AA39DB9F-F5CA-4120-B64D-200515DB43C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Tables</a:t>
          </a:r>
          <a:endParaRPr lang="en-US" sz="2000" dirty="0"/>
        </a:p>
      </dgm:t>
    </dgm:pt>
    <dgm:pt modelId="{E78F4631-FFBA-4E13-AC89-AA1F5EFC21EB}" type="parTrans" cxnId="{A5392927-73B4-49E3-80F5-5800903ACF2F}">
      <dgm:prSet/>
      <dgm:spPr/>
      <dgm:t>
        <a:bodyPr/>
        <a:lstStyle/>
        <a:p>
          <a:endParaRPr lang="en-US"/>
        </a:p>
      </dgm:t>
    </dgm:pt>
    <dgm:pt modelId="{778F5F62-DD19-4F40-BD20-847259BF428B}" type="sibTrans" cxnId="{A5392927-73B4-49E3-80F5-5800903ACF2F}">
      <dgm:prSet/>
      <dgm:spPr/>
      <dgm:t>
        <a:bodyPr/>
        <a:lstStyle/>
        <a:p>
          <a:endParaRPr lang="en-US"/>
        </a:p>
      </dgm:t>
    </dgm:pt>
    <dgm:pt modelId="{BD30D7FE-0381-4729-8E99-051CC5FC268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Insert</a:t>
          </a:r>
          <a:endParaRPr lang="en-US" sz="2000" dirty="0"/>
        </a:p>
      </dgm:t>
    </dgm:pt>
    <dgm:pt modelId="{1FE0475D-A3EA-4967-9446-15DED021EC5E}" type="parTrans" cxnId="{43343341-C864-4DAA-9D3D-CBDA829508DD}">
      <dgm:prSet/>
      <dgm:spPr/>
      <dgm:t>
        <a:bodyPr/>
        <a:lstStyle/>
        <a:p>
          <a:endParaRPr lang="en-US"/>
        </a:p>
      </dgm:t>
    </dgm:pt>
    <dgm:pt modelId="{B2BA0032-A1D4-491B-9F5A-4A9FAD2BED47}" type="sibTrans" cxnId="{43343341-C864-4DAA-9D3D-CBDA829508DD}">
      <dgm:prSet/>
      <dgm:spPr/>
      <dgm:t>
        <a:bodyPr/>
        <a:lstStyle/>
        <a:p>
          <a:endParaRPr lang="en-US"/>
        </a:p>
      </dgm:t>
    </dgm:pt>
    <dgm:pt modelId="{CFED2643-E8FF-470F-BDE8-9C65DC0F388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Update</a:t>
          </a:r>
          <a:endParaRPr lang="en-US" sz="2000" dirty="0"/>
        </a:p>
      </dgm:t>
    </dgm:pt>
    <dgm:pt modelId="{C960829C-DE21-40A7-A2B0-740ED5297C17}" type="parTrans" cxnId="{63E654A3-2BAE-4122-BAFB-C19C62AEF212}">
      <dgm:prSet/>
      <dgm:spPr/>
      <dgm:t>
        <a:bodyPr/>
        <a:lstStyle/>
        <a:p>
          <a:endParaRPr lang="en-US"/>
        </a:p>
      </dgm:t>
    </dgm:pt>
    <dgm:pt modelId="{1FAD991B-DCD2-4902-98C2-90F029FB7C0B}" type="sibTrans" cxnId="{63E654A3-2BAE-4122-BAFB-C19C62AEF212}">
      <dgm:prSet/>
      <dgm:spPr/>
      <dgm:t>
        <a:bodyPr/>
        <a:lstStyle/>
        <a:p>
          <a:endParaRPr lang="en-US"/>
        </a:p>
      </dgm:t>
    </dgm:pt>
    <dgm:pt modelId="{FB5B53E7-0043-47EA-B52A-14B6EA0703E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Delete</a:t>
          </a:r>
          <a:endParaRPr lang="en-US" sz="2000" dirty="0"/>
        </a:p>
      </dgm:t>
    </dgm:pt>
    <dgm:pt modelId="{6468A803-859C-47AF-8A64-4DFC959E42A0}" type="parTrans" cxnId="{E9A7916D-B56B-430B-BAC6-C2DADC73BE8B}">
      <dgm:prSet/>
      <dgm:spPr/>
      <dgm:t>
        <a:bodyPr/>
        <a:lstStyle/>
        <a:p>
          <a:endParaRPr lang="en-US"/>
        </a:p>
      </dgm:t>
    </dgm:pt>
    <dgm:pt modelId="{8307B9D7-CA38-4CF0-85FC-BCC74C8255A7}" type="sibTrans" cxnId="{E9A7916D-B56B-430B-BAC6-C2DADC73BE8B}">
      <dgm:prSet/>
      <dgm:spPr/>
      <dgm:t>
        <a:bodyPr/>
        <a:lstStyle/>
        <a:p>
          <a:endParaRPr lang="en-US"/>
        </a:p>
      </dgm:t>
    </dgm:pt>
    <dgm:pt modelId="{3AE08286-09E7-4909-8A5D-9B120A3D65C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JDBC - API</a:t>
          </a:r>
          <a:endParaRPr lang="en-US" sz="2000" dirty="0"/>
        </a:p>
      </dgm:t>
    </dgm:pt>
    <dgm:pt modelId="{80835094-B97B-471B-888D-47C3C90C994E}" type="parTrans" cxnId="{97050524-B45E-409B-9BF8-D8C4BD466D7B}">
      <dgm:prSet/>
      <dgm:spPr/>
    </dgm:pt>
    <dgm:pt modelId="{9BED2F45-467D-4E46-B0E1-7F4A3CDA7B48}" type="sibTrans" cxnId="{97050524-B45E-409B-9BF8-D8C4BD466D7B}">
      <dgm:prSet/>
      <dgm:spPr/>
    </dgm:pt>
    <dgm:pt modelId="{408737D6-5DA3-4B35-B005-DEB80A729561}" type="pres">
      <dgm:prSet presAssocID="{AB6DA9C7-FEA9-445B-8DCC-499C9A41FEA7}" presName="diagram" presStyleCnt="0">
        <dgm:presLayoutVars>
          <dgm:dir/>
          <dgm:resizeHandles val="exact"/>
        </dgm:presLayoutVars>
      </dgm:prSet>
      <dgm:spPr/>
    </dgm:pt>
    <dgm:pt modelId="{37E218B2-A4D3-40AC-A901-3FDF42EE5D0C}" type="pres">
      <dgm:prSet presAssocID="{58D48991-D196-4931-B9EB-E60A1632D9D7}" presName="node" presStyleLbl="node1" presStyleIdx="0" presStyleCnt="2" custScaleY="133927">
        <dgm:presLayoutVars>
          <dgm:bulletEnabled val="1"/>
        </dgm:presLayoutVars>
      </dgm:prSet>
      <dgm:spPr/>
    </dgm:pt>
    <dgm:pt modelId="{896CAC61-32E1-4A17-BDEF-2C95893A905E}" type="pres">
      <dgm:prSet presAssocID="{3F1ECF3E-D0E6-407D-97D7-970EF35556BE}" presName="sibTrans" presStyleCnt="0"/>
      <dgm:spPr/>
    </dgm:pt>
    <dgm:pt modelId="{91D4E1EC-7A5A-4F9E-ADE2-2F02E7448972}" type="pres">
      <dgm:prSet presAssocID="{BB029EC2-7295-4F8B-AEBF-3DE477B1A2B1}" presName="node" presStyleLbl="node1" presStyleIdx="1" presStyleCnt="2" custScaleY="136071">
        <dgm:presLayoutVars>
          <dgm:bulletEnabled val="1"/>
        </dgm:presLayoutVars>
      </dgm:prSet>
      <dgm:spPr/>
    </dgm:pt>
  </dgm:ptLst>
  <dgm:cxnLst>
    <dgm:cxn modelId="{48A45101-4DE1-4657-B630-6C1A82D7A901}" srcId="{BB029EC2-7295-4F8B-AEBF-3DE477B1A2B1}" destId="{976C7CB6-22E7-4546-A3A1-A23F44378B7B}" srcOrd="1" destOrd="0" parTransId="{C5A6D189-9AA8-48E3-BF2C-EFBCF6649783}" sibTransId="{32617E92-675E-4E73-BA2A-38FAB1D7CF65}"/>
    <dgm:cxn modelId="{AA517B02-D09C-4DD6-9F0D-40023C4CC4A1}" srcId="{58D48991-D196-4931-B9EB-E60A1632D9D7}" destId="{35A4C03E-ABF3-4A5B-BA6A-6DE2C0319955}" srcOrd="4" destOrd="0" parTransId="{2BAE9675-6001-4AC8-8D18-99141D6E986E}" sibTransId="{D9BF09F2-C807-454F-B9CC-620F34B263C6}"/>
    <dgm:cxn modelId="{5CAD3F09-D617-4C43-817F-2C55C3EF4EE3}" type="presOf" srcId="{BD30D7FE-0381-4729-8E99-051CC5FC2686}" destId="{91D4E1EC-7A5A-4F9E-ADE2-2F02E7448972}" srcOrd="0" destOrd="4" presId="urn:microsoft.com/office/officeart/2005/8/layout/default"/>
    <dgm:cxn modelId="{EA368B13-FC47-4770-9CBC-6847EE9A1CEE}" type="presOf" srcId="{9D5C56E4-9CDA-4E03-AD2D-022420B5674F}" destId="{37E218B2-A4D3-40AC-A901-3FDF42EE5D0C}" srcOrd="0" destOrd="3" presId="urn:microsoft.com/office/officeart/2005/8/layout/default"/>
    <dgm:cxn modelId="{97E6C81A-FA7B-48D1-A9FE-932CE9FE619E}" type="presOf" srcId="{58D48991-D196-4931-B9EB-E60A1632D9D7}" destId="{37E218B2-A4D3-40AC-A901-3FDF42EE5D0C}" srcOrd="0" destOrd="0" presId="urn:microsoft.com/office/officeart/2005/8/layout/default"/>
    <dgm:cxn modelId="{CD45A21E-9B70-45C7-9972-4E78E4672579}" type="presOf" srcId="{976C7CB6-22E7-4546-A3A1-A23F44378B7B}" destId="{91D4E1EC-7A5A-4F9E-ADE2-2F02E7448972}" srcOrd="0" destOrd="2" presId="urn:microsoft.com/office/officeart/2005/8/layout/default"/>
    <dgm:cxn modelId="{037AAA23-46A5-42D7-B3AE-CF7362DB1815}" srcId="{AB6DA9C7-FEA9-445B-8DCC-499C9A41FEA7}" destId="{BB029EC2-7295-4F8B-AEBF-3DE477B1A2B1}" srcOrd="1" destOrd="0" parTransId="{90FAE35C-18A4-4001-B508-47BBA1010EA7}" sibTransId="{0821D054-1EE4-4109-9706-864543A84F2A}"/>
    <dgm:cxn modelId="{97050524-B45E-409B-9BF8-D8C4BD466D7B}" srcId="{BB029EC2-7295-4F8B-AEBF-3DE477B1A2B1}" destId="{3AE08286-09E7-4909-8A5D-9B120A3D65C4}" srcOrd="0" destOrd="0" parTransId="{80835094-B97B-471B-888D-47C3C90C994E}" sibTransId="{9BED2F45-467D-4E46-B0E1-7F4A3CDA7B48}"/>
    <dgm:cxn modelId="{A5392927-73B4-49E3-80F5-5800903ACF2F}" srcId="{BB029EC2-7295-4F8B-AEBF-3DE477B1A2B1}" destId="{AA39DB9F-F5CA-4120-B64D-200515DB43CC}" srcOrd="2" destOrd="0" parTransId="{E78F4631-FFBA-4E13-AC89-AA1F5EFC21EB}" sibTransId="{778F5F62-DD19-4F40-BD20-847259BF428B}"/>
    <dgm:cxn modelId="{C4288427-75AC-4F59-84E8-511FF29AAA9A}" type="presOf" srcId="{E1238AC0-F2B3-47D1-8D4E-CCB6F4A27435}" destId="{37E218B2-A4D3-40AC-A901-3FDF42EE5D0C}" srcOrd="0" destOrd="9" presId="urn:microsoft.com/office/officeart/2005/8/layout/default"/>
    <dgm:cxn modelId="{1E1A413D-003B-4E94-8467-D594E92C57C3}" type="presOf" srcId="{E64FC8CD-3074-4D13-8DD4-8E48B7CA7048}" destId="{37E218B2-A4D3-40AC-A901-3FDF42EE5D0C}" srcOrd="0" destOrd="1" presId="urn:microsoft.com/office/officeart/2005/8/layout/default"/>
    <dgm:cxn modelId="{85AEF23D-BDFB-4AF5-A97F-7FD2E28242DC}" srcId="{58D48991-D196-4931-B9EB-E60A1632D9D7}" destId="{20B64739-7F8D-4958-B08B-0D68064F3A71}" srcOrd="6" destOrd="0" parTransId="{ED9CFEB7-D229-4F33-AC65-E6392C904EC4}" sibTransId="{B0E88D0F-E251-4A1B-93C3-D519F15F334C}"/>
    <dgm:cxn modelId="{BCB5603E-EC25-4FE9-941B-DF2519756B7F}" type="presOf" srcId="{35A4C03E-ABF3-4A5B-BA6A-6DE2C0319955}" destId="{37E218B2-A4D3-40AC-A901-3FDF42EE5D0C}" srcOrd="0" destOrd="5" presId="urn:microsoft.com/office/officeart/2005/8/layout/default"/>
    <dgm:cxn modelId="{43343341-C864-4DAA-9D3D-CBDA829508DD}" srcId="{BB029EC2-7295-4F8B-AEBF-3DE477B1A2B1}" destId="{BD30D7FE-0381-4729-8E99-051CC5FC2686}" srcOrd="3" destOrd="0" parTransId="{1FE0475D-A3EA-4967-9446-15DED021EC5E}" sibTransId="{B2BA0032-A1D4-491B-9F5A-4A9FAD2BED47}"/>
    <dgm:cxn modelId="{AB553B43-3268-45FB-A607-C6C49368F9B9}" type="presOf" srcId="{3AE08286-09E7-4909-8A5D-9B120A3D65C4}" destId="{91D4E1EC-7A5A-4F9E-ADE2-2F02E7448972}" srcOrd="0" destOrd="1" presId="urn:microsoft.com/office/officeart/2005/8/layout/default"/>
    <dgm:cxn modelId="{BB81DC6B-4D00-4B5B-B020-4B067F4D0109}" srcId="{58D48991-D196-4931-B9EB-E60A1632D9D7}" destId="{EAF78711-7C81-4CAD-B360-A03E301C4802}" srcOrd="7" destOrd="0" parTransId="{697C1638-CAA5-4590-81E1-F25AD9193E4A}" sibTransId="{5E8F4284-85F1-4A8B-8A0C-AF725DC3EFF4}"/>
    <dgm:cxn modelId="{E9A7916D-B56B-430B-BAC6-C2DADC73BE8B}" srcId="{BB029EC2-7295-4F8B-AEBF-3DE477B1A2B1}" destId="{FB5B53E7-0043-47EA-B52A-14B6EA0703E4}" srcOrd="5" destOrd="0" parTransId="{6468A803-859C-47AF-8A64-4DFC959E42A0}" sibTransId="{8307B9D7-CA38-4CF0-85FC-BCC74C8255A7}"/>
    <dgm:cxn modelId="{0D21D76E-6803-4780-96B9-EE4D659A757E}" type="presOf" srcId="{AA39DB9F-F5CA-4120-B64D-200515DB43CC}" destId="{91D4E1EC-7A5A-4F9E-ADE2-2F02E7448972}" srcOrd="0" destOrd="3" presId="urn:microsoft.com/office/officeart/2005/8/layout/default"/>
    <dgm:cxn modelId="{B2E1057A-1852-40D5-8DF3-3659E886EA3E}" type="presOf" srcId="{38CA4A3E-AFAD-4261-9761-F554D6C857F0}" destId="{37E218B2-A4D3-40AC-A901-3FDF42EE5D0C}" srcOrd="0" destOrd="10" presId="urn:microsoft.com/office/officeart/2005/8/layout/default"/>
    <dgm:cxn modelId="{08988B7B-AC42-43D8-8DFD-A59F378375C5}" srcId="{58D48991-D196-4931-B9EB-E60A1632D9D7}" destId="{891CEB85-1C4A-43DA-AEF5-6F3B9F6D704B}" srcOrd="3" destOrd="0" parTransId="{8BD8E48E-62CD-4E95-BD18-1462C7AAA791}" sibTransId="{8805F26C-FE6E-4E56-AB07-F982A5D1328C}"/>
    <dgm:cxn modelId="{9279AB7C-C618-48B7-B170-FE8B1FBE9D12}" type="presOf" srcId="{7419DF99-05F8-456B-9CCA-441228AECEB1}" destId="{37E218B2-A4D3-40AC-A901-3FDF42EE5D0C}" srcOrd="0" destOrd="2" presId="urn:microsoft.com/office/officeart/2005/8/layout/default"/>
    <dgm:cxn modelId="{71D19A7D-B4E9-410D-85F5-7193CDEF7B00}" srcId="{58D48991-D196-4931-B9EB-E60A1632D9D7}" destId="{61578213-4E8B-4B67-8179-71E845A78502}" srcOrd="5" destOrd="0" parTransId="{92FD4D1A-6311-4262-A7C9-511177A34F8E}" sibTransId="{674F5C00-925D-4242-8C19-B7295A6AB586}"/>
    <dgm:cxn modelId="{9F309A7F-AD6E-4E6A-9FF6-4A3EE357614F}" type="presOf" srcId="{61578213-4E8B-4B67-8179-71E845A78502}" destId="{37E218B2-A4D3-40AC-A901-3FDF42EE5D0C}" srcOrd="0" destOrd="6" presId="urn:microsoft.com/office/officeart/2005/8/layout/default"/>
    <dgm:cxn modelId="{6780D67F-05D0-4175-842A-63A91F1CBF06}" type="presOf" srcId="{FB5B53E7-0043-47EA-B52A-14B6EA0703E4}" destId="{91D4E1EC-7A5A-4F9E-ADE2-2F02E7448972}" srcOrd="0" destOrd="6" presId="urn:microsoft.com/office/officeart/2005/8/layout/default"/>
    <dgm:cxn modelId="{0199009A-7B5A-4FF3-8DBA-4A04C7EF2EE3}" type="presOf" srcId="{AB6DA9C7-FEA9-445B-8DCC-499C9A41FEA7}" destId="{408737D6-5DA3-4B35-B005-DEB80A729561}" srcOrd="0" destOrd="0" presId="urn:microsoft.com/office/officeart/2005/8/layout/default"/>
    <dgm:cxn modelId="{4524CA9A-E494-499F-A166-83C633D1367E}" srcId="{58D48991-D196-4931-B9EB-E60A1632D9D7}" destId="{38CA4A3E-AFAD-4261-9761-F554D6C857F0}" srcOrd="9" destOrd="0" parTransId="{D2D2C00B-88C0-4CFA-AEA0-9DB52D240360}" sibTransId="{F6533BF3-7D0B-4419-8898-878CEDA740E4}"/>
    <dgm:cxn modelId="{63E654A3-2BAE-4122-BAFB-C19C62AEF212}" srcId="{BB029EC2-7295-4F8B-AEBF-3DE477B1A2B1}" destId="{CFED2643-E8FF-470F-BDE8-9C65DC0F3889}" srcOrd="4" destOrd="0" parTransId="{C960829C-DE21-40A7-A2B0-740ED5297C17}" sibTransId="{1FAD991B-DCD2-4902-98C2-90F029FB7C0B}"/>
    <dgm:cxn modelId="{83CAABA6-51AD-42B3-BC53-057E7031021D}" type="presOf" srcId="{20B64739-7F8D-4958-B08B-0D68064F3A71}" destId="{37E218B2-A4D3-40AC-A901-3FDF42EE5D0C}" srcOrd="0" destOrd="7" presId="urn:microsoft.com/office/officeart/2005/8/layout/default"/>
    <dgm:cxn modelId="{B05F95AD-BE85-49FD-B565-AD83C721DD81}" type="presOf" srcId="{EAF78711-7C81-4CAD-B360-A03E301C4802}" destId="{37E218B2-A4D3-40AC-A901-3FDF42EE5D0C}" srcOrd="0" destOrd="8" presId="urn:microsoft.com/office/officeart/2005/8/layout/default"/>
    <dgm:cxn modelId="{0B4901B0-29D5-4DDC-8BCE-2830EF7B523F}" srcId="{58D48991-D196-4931-B9EB-E60A1632D9D7}" destId="{7419DF99-05F8-456B-9CCA-441228AECEB1}" srcOrd="1" destOrd="0" parTransId="{7AD93081-C076-46AF-A818-A0DE7AC495D3}" sibTransId="{EC97710E-4E0E-40F4-A24C-319819CA867A}"/>
    <dgm:cxn modelId="{64F6E9B1-7C54-491D-B470-1D8D687BC556}" type="presOf" srcId="{CFED2643-E8FF-470F-BDE8-9C65DC0F3889}" destId="{91D4E1EC-7A5A-4F9E-ADE2-2F02E7448972}" srcOrd="0" destOrd="5" presId="urn:microsoft.com/office/officeart/2005/8/layout/default"/>
    <dgm:cxn modelId="{CF8528BC-1970-4A99-91A6-1624E8F4DCC0}" srcId="{AB6DA9C7-FEA9-445B-8DCC-499C9A41FEA7}" destId="{58D48991-D196-4931-B9EB-E60A1632D9D7}" srcOrd="0" destOrd="0" parTransId="{AEAFC768-6C90-4E08-83E4-16D81D3C9F92}" sibTransId="{3F1ECF3E-D0E6-407D-97D7-970EF35556BE}"/>
    <dgm:cxn modelId="{EF2CABC3-0965-46EC-9B69-42B5E08696ED}" srcId="{58D48991-D196-4931-B9EB-E60A1632D9D7}" destId="{E64FC8CD-3074-4D13-8DD4-8E48B7CA7048}" srcOrd="0" destOrd="0" parTransId="{1CF5BF66-8AA5-4415-97B8-59890F9627B0}" sibTransId="{1F3E43A7-95AA-4C23-9899-9348078B1158}"/>
    <dgm:cxn modelId="{149665C9-5A9A-49DE-8521-8AC8F55DB28F}" srcId="{58D48991-D196-4931-B9EB-E60A1632D9D7}" destId="{E1238AC0-F2B3-47D1-8D4E-CCB6F4A27435}" srcOrd="8" destOrd="0" parTransId="{490995AF-D9A9-4BE3-A2F5-CE478126CA02}" sibTransId="{FDBEE4ED-9025-456C-9137-BE376A724EB9}"/>
    <dgm:cxn modelId="{8F6D77D6-7296-4396-9F19-515FF1737988}" type="presOf" srcId="{BB029EC2-7295-4F8B-AEBF-3DE477B1A2B1}" destId="{91D4E1EC-7A5A-4F9E-ADE2-2F02E7448972}" srcOrd="0" destOrd="0" presId="urn:microsoft.com/office/officeart/2005/8/layout/default"/>
    <dgm:cxn modelId="{8D6FEBEE-4522-42DD-AF08-59AD7BCBBACF}" srcId="{58D48991-D196-4931-B9EB-E60A1632D9D7}" destId="{9D5C56E4-9CDA-4E03-AD2D-022420B5674F}" srcOrd="2" destOrd="0" parTransId="{E358927E-9C59-4711-9B87-8C9864378226}" sibTransId="{62965981-8CF7-4738-9162-438EA780CBBA}"/>
    <dgm:cxn modelId="{42F6E2F2-53F0-4D2A-95C0-AEE1E76339C7}" type="presOf" srcId="{891CEB85-1C4A-43DA-AEF5-6F3B9F6D704B}" destId="{37E218B2-A4D3-40AC-A901-3FDF42EE5D0C}" srcOrd="0" destOrd="4" presId="urn:microsoft.com/office/officeart/2005/8/layout/default"/>
    <dgm:cxn modelId="{406FF4C6-6B99-45B5-A895-FF54CD5A0D8B}" type="presParOf" srcId="{408737D6-5DA3-4B35-B005-DEB80A729561}" destId="{37E218B2-A4D3-40AC-A901-3FDF42EE5D0C}" srcOrd="0" destOrd="0" presId="urn:microsoft.com/office/officeart/2005/8/layout/default"/>
    <dgm:cxn modelId="{EF7F7C95-0D1E-48D9-B672-4F56773BB58C}" type="presParOf" srcId="{408737D6-5DA3-4B35-B005-DEB80A729561}" destId="{896CAC61-32E1-4A17-BDEF-2C95893A905E}" srcOrd="1" destOrd="0" presId="urn:microsoft.com/office/officeart/2005/8/layout/default"/>
    <dgm:cxn modelId="{027370B3-4440-4C28-8F73-19982DF55114}" type="presParOf" srcId="{408737D6-5DA3-4B35-B005-DEB80A729561}" destId="{91D4E1EC-7A5A-4F9E-ADE2-2F02E744897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27776-7664-49D8-8A12-892D7D1F83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229487-76FD-42E8-96AE-4975B4747FFF}">
      <dgm:prSet phldrT="[Text]"/>
      <dgm:spPr/>
      <dgm:t>
        <a:bodyPr/>
        <a:lstStyle/>
        <a:p>
          <a:r>
            <a:rPr lang="en-IN" dirty="0"/>
            <a:t>First Level Containers (Heavy Weight) inherits </a:t>
          </a:r>
          <a:r>
            <a:rPr lang="en-IN" dirty="0" err="1"/>
            <a:t>JComponent</a:t>
          </a:r>
          <a:endParaRPr lang="en-US" dirty="0"/>
        </a:p>
      </dgm:t>
    </dgm:pt>
    <dgm:pt modelId="{41D8A0D7-02A5-4DB1-9D64-01D6DF1A3221}" type="parTrans" cxnId="{08F96438-2434-49F9-95E7-30496B104AA3}">
      <dgm:prSet/>
      <dgm:spPr/>
      <dgm:t>
        <a:bodyPr/>
        <a:lstStyle/>
        <a:p>
          <a:endParaRPr lang="en-US"/>
        </a:p>
      </dgm:t>
    </dgm:pt>
    <dgm:pt modelId="{FBC50015-0CB6-4FE4-AE1F-0ADE15C2C62D}" type="sibTrans" cxnId="{08F96438-2434-49F9-95E7-30496B104AA3}">
      <dgm:prSet/>
      <dgm:spPr/>
      <dgm:t>
        <a:bodyPr/>
        <a:lstStyle/>
        <a:p>
          <a:endParaRPr lang="en-US"/>
        </a:p>
      </dgm:t>
    </dgm:pt>
    <dgm:pt modelId="{5E76A145-B890-4D03-9401-300C26E3B5EF}">
      <dgm:prSet phldrT="[Text]"/>
      <dgm:spPr/>
      <dgm:t>
        <a:bodyPr/>
        <a:lstStyle/>
        <a:p>
          <a:r>
            <a:rPr lang="en-IN" dirty="0" err="1"/>
            <a:t>JFrame</a:t>
          </a:r>
          <a:endParaRPr lang="en-US" dirty="0"/>
        </a:p>
      </dgm:t>
    </dgm:pt>
    <dgm:pt modelId="{A20B0F9F-C03D-42ED-A42F-03871A554475}" type="parTrans" cxnId="{38BE68AD-9A74-4B57-9CC3-28E96D6BD7DF}">
      <dgm:prSet/>
      <dgm:spPr/>
      <dgm:t>
        <a:bodyPr/>
        <a:lstStyle/>
        <a:p>
          <a:endParaRPr lang="en-US"/>
        </a:p>
      </dgm:t>
    </dgm:pt>
    <dgm:pt modelId="{627D5EEB-4F1E-4DBB-851D-3337FE36EDEF}" type="sibTrans" cxnId="{38BE68AD-9A74-4B57-9CC3-28E96D6BD7DF}">
      <dgm:prSet/>
      <dgm:spPr/>
      <dgm:t>
        <a:bodyPr/>
        <a:lstStyle/>
        <a:p>
          <a:endParaRPr lang="en-US"/>
        </a:p>
      </dgm:t>
    </dgm:pt>
    <dgm:pt modelId="{11F588B7-D5D5-4BE2-AF7E-54CCF8CF5A83}">
      <dgm:prSet phldrT="[Text]"/>
      <dgm:spPr/>
      <dgm:t>
        <a:bodyPr/>
        <a:lstStyle/>
        <a:p>
          <a:r>
            <a:rPr lang="en-IN" dirty="0"/>
            <a:t>Second Level Containers (Light Weight)</a:t>
          </a:r>
          <a:endParaRPr lang="en-US" dirty="0"/>
        </a:p>
      </dgm:t>
    </dgm:pt>
    <dgm:pt modelId="{8D9E798F-341B-4431-B0D9-73C31342091C}" type="parTrans" cxnId="{C8A1252D-FD08-4AB1-8A56-46C31A2EFC39}">
      <dgm:prSet/>
      <dgm:spPr/>
      <dgm:t>
        <a:bodyPr/>
        <a:lstStyle/>
        <a:p>
          <a:endParaRPr lang="en-US"/>
        </a:p>
      </dgm:t>
    </dgm:pt>
    <dgm:pt modelId="{1AF22AD6-A93D-47DC-9F90-445AB190A259}" type="sibTrans" cxnId="{C8A1252D-FD08-4AB1-8A56-46C31A2EFC39}">
      <dgm:prSet/>
      <dgm:spPr/>
      <dgm:t>
        <a:bodyPr/>
        <a:lstStyle/>
        <a:p>
          <a:endParaRPr lang="en-US"/>
        </a:p>
      </dgm:t>
    </dgm:pt>
    <dgm:pt modelId="{698F6D6C-7A32-4F7E-892B-1079810D1011}">
      <dgm:prSet phldrT="[Text]"/>
      <dgm:spPr/>
      <dgm:t>
        <a:bodyPr/>
        <a:lstStyle/>
        <a:p>
          <a:r>
            <a:rPr lang="en-IN" dirty="0" err="1"/>
            <a:t>JPanel</a:t>
          </a:r>
          <a:endParaRPr lang="en-US" dirty="0"/>
        </a:p>
      </dgm:t>
    </dgm:pt>
    <dgm:pt modelId="{99E4AFA0-C85F-4C2D-9630-75F1CBDC7F6A}" type="parTrans" cxnId="{4B274D62-F904-426B-B485-5A3A1AF26963}">
      <dgm:prSet/>
      <dgm:spPr/>
      <dgm:t>
        <a:bodyPr/>
        <a:lstStyle/>
        <a:p>
          <a:endParaRPr lang="en-US"/>
        </a:p>
      </dgm:t>
    </dgm:pt>
    <dgm:pt modelId="{D306A9E4-9A0A-4964-9C45-5284D420F8E2}" type="sibTrans" cxnId="{4B274D62-F904-426B-B485-5A3A1AF26963}">
      <dgm:prSet/>
      <dgm:spPr/>
      <dgm:t>
        <a:bodyPr/>
        <a:lstStyle/>
        <a:p>
          <a:endParaRPr lang="en-US"/>
        </a:p>
      </dgm:t>
    </dgm:pt>
    <dgm:pt modelId="{744E0E90-278B-4955-BE8A-88B6EB3E7D03}">
      <dgm:prSet phldrT="[Text]"/>
      <dgm:spPr/>
      <dgm:t>
        <a:bodyPr/>
        <a:lstStyle/>
        <a:p>
          <a:r>
            <a:rPr lang="en-IN" dirty="0" err="1"/>
            <a:t>JApplet</a:t>
          </a:r>
          <a:endParaRPr lang="en-US" dirty="0"/>
        </a:p>
      </dgm:t>
    </dgm:pt>
    <dgm:pt modelId="{9587A35C-AB9A-484C-BE58-8069875E0B7E}" type="parTrans" cxnId="{3AC7C4B3-6E09-4193-8BD6-81C5489E2560}">
      <dgm:prSet/>
      <dgm:spPr/>
      <dgm:t>
        <a:bodyPr/>
        <a:lstStyle/>
        <a:p>
          <a:endParaRPr lang="en-US"/>
        </a:p>
      </dgm:t>
    </dgm:pt>
    <dgm:pt modelId="{3D578D34-C100-44FA-AE82-ED20F9FE9313}" type="sibTrans" cxnId="{3AC7C4B3-6E09-4193-8BD6-81C5489E2560}">
      <dgm:prSet/>
      <dgm:spPr/>
      <dgm:t>
        <a:bodyPr/>
        <a:lstStyle/>
        <a:p>
          <a:endParaRPr lang="en-US"/>
        </a:p>
      </dgm:t>
    </dgm:pt>
    <dgm:pt modelId="{FF7DBBF4-633D-4590-AB08-60A4C518DABA}">
      <dgm:prSet phldrT="[Text]"/>
      <dgm:spPr/>
      <dgm:t>
        <a:bodyPr/>
        <a:lstStyle/>
        <a:p>
          <a:r>
            <a:rPr lang="en-IN" dirty="0" err="1"/>
            <a:t>JWindow</a:t>
          </a:r>
          <a:endParaRPr lang="en-US" dirty="0"/>
        </a:p>
      </dgm:t>
    </dgm:pt>
    <dgm:pt modelId="{307C3F88-9FE6-4997-85FF-0BEFB4D38C84}" type="parTrans" cxnId="{54C8F98D-8EBA-4BEC-8C25-68E602FDCEA2}">
      <dgm:prSet/>
      <dgm:spPr/>
      <dgm:t>
        <a:bodyPr/>
        <a:lstStyle/>
        <a:p>
          <a:endParaRPr lang="en-US"/>
        </a:p>
      </dgm:t>
    </dgm:pt>
    <dgm:pt modelId="{0676A2ED-C7BC-4F9F-9170-69DA3B272C16}" type="sibTrans" cxnId="{54C8F98D-8EBA-4BEC-8C25-68E602FDCEA2}">
      <dgm:prSet/>
      <dgm:spPr/>
      <dgm:t>
        <a:bodyPr/>
        <a:lstStyle/>
        <a:p>
          <a:endParaRPr lang="en-US"/>
        </a:p>
      </dgm:t>
    </dgm:pt>
    <dgm:pt modelId="{4FEC71D4-8B93-441C-B40C-E2BF8BD1378A}">
      <dgm:prSet phldrT="[Text]"/>
      <dgm:spPr/>
      <dgm:t>
        <a:bodyPr/>
        <a:lstStyle/>
        <a:p>
          <a:r>
            <a:rPr lang="en-IN" dirty="0" err="1"/>
            <a:t>JDialog</a:t>
          </a:r>
          <a:endParaRPr lang="en-US" dirty="0"/>
        </a:p>
      </dgm:t>
    </dgm:pt>
    <dgm:pt modelId="{8235866C-E098-4704-B5E8-D2DDAF324682}" type="parTrans" cxnId="{F9AE07EB-8D8D-404A-B4EA-6653E6068CA2}">
      <dgm:prSet/>
      <dgm:spPr/>
      <dgm:t>
        <a:bodyPr/>
        <a:lstStyle/>
        <a:p>
          <a:endParaRPr lang="en-US"/>
        </a:p>
      </dgm:t>
    </dgm:pt>
    <dgm:pt modelId="{3AD74FEC-4226-4D77-A61C-F7A3058D453D}" type="sibTrans" cxnId="{F9AE07EB-8D8D-404A-B4EA-6653E6068CA2}">
      <dgm:prSet/>
      <dgm:spPr/>
      <dgm:t>
        <a:bodyPr/>
        <a:lstStyle/>
        <a:p>
          <a:endParaRPr lang="en-US"/>
        </a:p>
      </dgm:t>
    </dgm:pt>
    <dgm:pt modelId="{FCB7CB8E-7A2E-457C-831C-06BD00A745F7}" type="pres">
      <dgm:prSet presAssocID="{3C627776-7664-49D8-8A12-892D7D1F83FF}" presName="linear" presStyleCnt="0">
        <dgm:presLayoutVars>
          <dgm:animLvl val="lvl"/>
          <dgm:resizeHandles val="exact"/>
        </dgm:presLayoutVars>
      </dgm:prSet>
      <dgm:spPr/>
    </dgm:pt>
    <dgm:pt modelId="{170392E9-5E5E-45FB-87C2-68B47954822F}" type="pres">
      <dgm:prSet presAssocID="{4D229487-76FD-42E8-96AE-4975B4747F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30E044-263B-4EEF-B8B7-2C9CEB427453}" type="pres">
      <dgm:prSet presAssocID="{4D229487-76FD-42E8-96AE-4975B4747FFF}" presName="childText" presStyleLbl="revTx" presStyleIdx="0" presStyleCnt="2">
        <dgm:presLayoutVars>
          <dgm:bulletEnabled val="1"/>
        </dgm:presLayoutVars>
      </dgm:prSet>
      <dgm:spPr/>
    </dgm:pt>
    <dgm:pt modelId="{0BFF7CBC-B501-456C-92A5-3F4E0CA0B794}" type="pres">
      <dgm:prSet presAssocID="{11F588B7-D5D5-4BE2-AF7E-54CCF8CF5A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97E9E8-F612-4FD5-B7F0-682FB9B65E34}" type="pres">
      <dgm:prSet presAssocID="{11F588B7-D5D5-4BE2-AF7E-54CCF8CF5A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410BE2B-19C8-4FDB-B808-6117E877BFAE}" type="presOf" srcId="{3C627776-7664-49D8-8A12-892D7D1F83FF}" destId="{FCB7CB8E-7A2E-457C-831C-06BD00A745F7}" srcOrd="0" destOrd="0" presId="urn:microsoft.com/office/officeart/2005/8/layout/vList2"/>
    <dgm:cxn modelId="{C8A1252D-FD08-4AB1-8A56-46C31A2EFC39}" srcId="{3C627776-7664-49D8-8A12-892D7D1F83FF}" destId="{11F588B7-D5D5-4BE2-AF7E-54CCF8CF5A83}" srcOrd="1" destOrd="0" parTransId="{8D9E798F-341B-4431-B0D9-73C31342091C}" sibTransId="{1AF22AD6-A93D-47DC-9F90-445AB190A259}"/>
    <dgm:cxn modelId="{08F96438-2434-49F9-95E7-30496B104AA3}" srcId="{3C627776-7664-49D8-8A12-892D7D1F83FF}" destId="{4D229487-76FD-42E8-96AE-4975B4747FFF}" srcOrd="0" destOrd="0" parTransId="{41D8A0D7-02A5-4DB1-9D64-01D6DF1A3221}" sibTransId="{FBC50015-0CB6-4FE4-AE1F-0ADE15C2C62D}"/>
    <dgm:cxn modelId="{4B274D62-F904-426B-B485-5A3A1AF26963}" srcId="{11F588B7-D5D5-4BE2-AF7E-54CCF8CF5A83}" destId="{698F6D6C-7A32-4F7E-892B-1079810D1011}" srcOrd="0" destOrd="0" parTransId="{99E4AFA0-C85F-4C2D-9630-75F1CBDC7F6A}" sibTransId="{D306A9E4-9A0A-4964-9C45-5284D420F8E2}"/>
    <dgm:cxn modelId="{0267904B-1A2E-49D0-A950-9D372A784A2B}" type="presOf" srcId="{4FEC71D4-8B93-441C-B40C-E2BF8BD1378A}" destId="{B230E044-263B-4EEF-B8B7-2C9CEB427453}" srcOrd="0" destOrd="3" presId="urn:microsoft.com/office/officeart/2005/8/layout/vList2"/>
    <dgm:cxn modelId="{3FA7526F-54E8-4F43-BF16-BA553E1E8A8C}" type="presOf" srcId="{744E0E90-278B-4955-BE8A-88B6EB3E7D03}" destId="{B230E044-263B-4EEF-B8B7-2C9CEB427453}" srcOrd="0" destOrd="1" presId="urn:microsoft.com/office/officeart/2005/8/layout/vList2"/>
    <dgm:cxn modelId="{DD691679-3A42-40AB-9103-E99AB1E8A785}" type="presOf" srcId="{FF7DBBF4-633D-4590-AB08-60A4C518DABA}" destId="{B230E044-263B-4EEF-B8B7-2C9CEB427453}" srcOrd="0" destOrd="2" presId="urn:microsoft.com/office/officeart/2005/8/layout/vList2"/>
    <dgm:cxn modelId="{54C8F98D-8EBA-4BEC-8C25-68E602FDCEA2}" srcId="{4D229487-76FD-42E8-96AE-4975B4747FFF}" destId="{FF7DBBF4-633D-4590-AB08-60A4C518DABA}" srcOrd="2" destOrd="0" parTransId="{307C3F88-9FE6-4997-85FF-0BEFB4D38C84}" sibTransId="{0676A2ED-C7BC-4F9F-9170-69DA3B272C16}"/>
    <dgm:cxn modelId="{9740FAA9-277E-4CA4-A2F9-70826AA36A5D}" type="presOf" srcId="{4D229487-76FD-42E8-96AE-4975B4747FFF}" destId="{170392E9-5E5E-45FB-87C2-68B47954822F}" srcOrd="0" destOrd="0" presId="urn:microsoft.com/office/officeart/2005/8/layout/vList2"/>
    <dgm:cxn modelId="{38BE68AD-9A74-4B57-9CC3-28E96D6BD7DF}" srcId="{4D229487-76FD-42E8-96AE-4975B4747FFF}" destId="{5E76A145-B890-4D03-9401-300C26E3B5EF}" srcOrd="0" destOrd="0" parTransId="{A20B0F9F-C03D-42ED-A42F-03871A554475}" sibTransId="{627D5EEB-4F1E-4DBB-851D-3337FE36EDEF}"/>
    <dgm:cxn modelId="{153D56B2-8752-4FFC-8FA3-6D066081C2F5}" type="presOf" srcId="{698F6D6C-7A32-4F7E-892B-1079810D1011}" destId="{F497E9E8-F612-4FD5-B7F0-682FB9B65E34}" srcOrd="0" destOrd="0" presId="urn:microsoft.com/office/officeart/2005/8/layout/vList2"/>
    <dgm:cxn modelId="{3AC7C4B3-6E09-4193-8BD6-81C5489E2560}" srcId="{4D229487-76FD-42E8-96AE-4975B4747FFF}" destId="{744E0E90-278B-4955-BE8A-88B6EB3E7D03}" srcOrd="1" destOrd="0" parTransId="{9587A35C-AB9A-484C-BE58-8069875E0B7E}" sibTransId="{3D578D34-C100-44FA-AE82-ED20F9FE9313}"/>
    <dgm:cxn modelId="{E9BAE4C2-43BE-4FF8-B125-839CD8D9A939}" type="presOf" srcId="{11F588B7-D5D5-4BE2-AF7E-54CCF8CF5A83}" destId="{0BFF7CBC-B501-456C-92A5-3F4E0CA0B794}" srcOrd="0" destOrd="0" presId="urn:microsoft.com/office/officeart/2005/8/layout/vList2"/>
    <dgm:cxn modelId="{0A0F28D8-B58E-414C-A6AE-79EB292DEDFB}" type="presOf" srcId="{5E76A145-B890-4D03-9401-300C26E3B5EF}" destId="{B230E044-263B-4EEF-B8B7-2C9CEB427453}" srcOrd="0" destOrd="0" presId="urn:microsoft.com/office/officeart/2005/8/layout/vList2"/>
    <dgm:cxn modelId="{F9AE07EB-8D8D-404A-B4EA-6653E6068CA2}" srcId="{4D229487-76FD-42E8-96AE-4975B4747FFF}" destId="{4FEC71D4-8B93-441C-B40C-E2BF8BD1378A}" srcOrd="3" destOrd="0" parTransId="{8235866C-E098-4704-B5E8-D2DDAF324682}" sibTransId="{3AD74FEC-4226-4D77-A61C-F7A3058D453D}"/>
    <dgm:cxn modelId="{C83B97B5-7C1F-4202-8809-CD2F3C1EAEED}" type="presParOf" srcId="{FCB7CB8E-7A2E-457C-831C-06BD00A745F7}" destId="{170392E9-5E5E-45FB-87C2-68B47954822F}" srcOrd="0" destOrd="0" presId="urn:microsoft.com/office/officeart/2005/8/layout/vList2"/>
    <dgm:cxn modelId="{5F6E2D1A-BFAD-4B9A-B3F7-436D3A13B0E5}" type="presParOf" srcId="{FCB7CB8E-7A2E-457C-831C-06BD00A745F7}" destId="{B230E044-263B-4EEF-B8B7-2C9CEB427453}" srcOrd="1" destOrd="0" presId="urn:microsoft.com/office/officeart/2005/8/layout/vList2"/>
    <dgm:cxn modelId="{6A698F4D-12FE-4D8D-AB36-C80EF316AC74}" type="presParOf" srcId="{FCB7CB8E-7A2E-457C-831C-06BD00A745F7}" destId="{0BFF7CBC-B501-456C-92A5-3F4E0CA0B794}" srcOrd="2" destOrd="0" presId="urn:microsoft.com/office/officeart/2005/8/layout/vList2"/>
    <dgm:cxn modelId="{17F52606-0450-4E7C-A93E-619ED0566FD1}" type="presParOf" srcId="{FCB7CB8E-7A2E-457C-831C-06BD00A745F7}" destId="{F497E9E8-F612-4FD5-B7F0-682FB9B65E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04D8FD-7E6C-4650-9F66-99C00B381045}" type="doc">
      <dgm:prSet loTypeId="urn:microsoft.com/office/officeart/2008/layout/PictureStrips" loCatId="picture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9167ACC-E08C-4382-9434-6DE0313543E4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1"/>
            </a:rPr>
            <a:t>Basic</a:t>
          </a:r>
          <a:endParaRPr lang="en-US" dirty="0"/>
        </a:p>
      </dgm:t>
    </dgm:pt>
    <dgm:pt modelId="{5FAEF1C0-6F3C-40AE-86CF-A1EF27B743CE}" type="parTrans" cxnId="{9C9EB4A6-19D1-4739-BD84-B110C5A92FF0}">
      <dgm:prSet/>
      <dgm:spPr/>
      <dgm:t>
        <a:bodyPr/>
        <a:lstStyle/>
        <a:p>
          <a:endParaRPr lang="en-US"/>
        </a:p>
      </dgm:t>
    </dgm:pt>
    <dgm:pt modelId="{3CB41581-2491-409C-B24D-29027167E0EB}" type="sibTrans" cxnId="{9C9EB4A6-19D1-4739-BD84-B110C5A92FF0}">
      <dgm:prSet/>
      <dgm:spPr/>
      <dgm:t>
        <a:bodyPr/>
        <a:lstStyle/>
        <a:p>
          <a:endParaRPr lang="en-US"/>
        </a:p>
      </dgm:t>
    </dgm:pt>
    <dgm:pt modelId="{FFE24230-0264-4D95-8975-666D782FDAB2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2"/>
            </a:rPr>
            <a:t>Event</a:t>
          </a:r>
          <a:endParaRPr lang="en-US" dirty="0"/>
        </a:p>
      </dgm:t>
    </dgm:pt>
    <dgm:pt modelId="{BE321AF4-C411-4A45-BA9E-113FD5929A11}" type="parTrans" cxnId="{1430335E-50D0-441F-93FD-FD003F64695D}">
      <dgm:prSet/>
      <dgm:spPr/>
      <dgm:t>
        <a:bodyPr/>
        <a:lstStyle/>
        <a:p>
          <a:endParaRPr lang="en-US"/>
        </a:p>
      </dgm:t>
    </dgm:pt>
    <dgm:pt modelId="{9457DE71-3A5A-45BB-97B6-7E6D425C2BA6}" type="sibTrans" cxnId="{1430335E-50D0-441F-93FD-FD003F64695D}">
      <dgm:prSet/>
      <dgm:spPr/>
      <dgm:t>
        <a:bodyPr/>
        <a:lstStyle/>
        <a:p>
          <a:endParaRPr lang="en-US"/>
        </a:p>
      </dgm:t>
    </dgm:pt>
    <dgm:pt modelId="{BB71B0C1-4AAF-442B-ADC5-41349039CE1C}">
      <dgm:prSet phldrT="[Text]"/>
      <dgm:spPr/>
      <dgm:t>
        <a:bodyPr/>
        <a:lstStyle/>
        <a:p>
          <a:r>
            <a:rPr lang="en-IN" dirty="0" err="1">
              <a:hlinkClick xmlns:r="http://schemas.openxmlformats.org/officeDocument/2006/relationships" r:id="rId3"/>
            </a:rPr>
            <a:t>JLabel</a:t>
          </a:r>
          <a:endParaRPr lang="en-US" dirty="0"/>
        </a:p>
      </dgm:t>
    </dgm:pt>
    <dgm:pt modelId="{7980BC29-4849-4EDE-8576-86CEEB4AA557}" type="parTrans" cxnId="{9BAC07BC-BAED-43EB-9400-1F1750E0FFA1}">
      <dgm:prSet/>
      <dgm:spPr/>
      <dgm:t>
        <a:bodyPr/>
        <a:lstStyle/>
        <a:p>
          <a:endParaRPr lang="en-US"/>
        </a:p>
      </dgm:t>
    </dgm:pt>
    <dgm:pt modelId="{224BC986-2B8D-4E50-A2D1-97934D10ED4A}" type="sibTrans" cxnId="{9BAC07BC-BAED-43EB-9400-1F1750E0FFA1}">
      <dgm:prSet/>
      <dgm:spPr/>
      <dgm:t>
        <a:bodyPr/>
        <a:lstStyle/>
        <a:p>
          <a:endParaRPr lang="en-US"/>
        </a:p>
      </dgm:t>
    </dgm:pt>
    <dgm:pt modelId="{768521BA-A213-40C4-A830-FD6A134E9DE5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4"/>
            </a:rPr>
            <a:t>JToggleButton</a:t>
          </a:r>
          <a:endParaRPr lang="en-US" dirty="0"/>
        </a:p>
      </dgm:t>
    </dgm:pt>
    <dgm:pt modelId="{9C9CAB44-140B-4ED7-899C-3FBC21428FF4}" type="parTrans" cxnId="{63FE65D4-85B1-4263-BFD1-967192663446}">
      <dgm:prSet/>
      <dgm:spPr/>
      <dgm:t>
        <a:bodyPr/>
        <a:lstStyle/>
        <a:p>
          <a:endParaRPr lang="en-US"/>
        </a:p>
      </dgm:t>
    </dgm:pt>
    <dgm:pt modelId="{F6690C8C-D577-43B2-9F8F-827935A41606}" type="sibTrans" cxnId="{63FE65D4-85B1-4263-BFD1-967192663446}">
      <dgm:prSet/>
      <dgm:spPr/>
      <dgm:t>
        <a:bodyPr/>
        <a:lstStyle/>
        <a:p>
          <a:endParaRPr lang="en-US"/>
        </a:p>
      </dgm:t>
    </dgm:pt>
    <dgm:pt modelId="{851F7A2A-7645-4987-9A4E-C59EFEBD9243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5"/>
            </a:rPr>
            <a:t>JTextField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/>
          </dgm14:cNvPr>
        </a:ext>
      </dgm:extLst>
    </dgm:pt>
    <dgm:pt modelId="{45C54314-DA01-4DCD-B5F2-1DA00F3FD1F2}" type="parTrans" cxnId="{9340D0E7-CC6F-460B-963E-BE743F673BD6}">
      <dgm:prSet/>
      <dgm:spPr/>
      <dgm:t>
        <a:bodyPr/>
        <a:lstStyle/>
        <a:p>
          <a:endParaRPr lang="en-US"/>
        </a:p>
      </dgm:t>
    </dgm:pt>
    <dgm:pt modelId="{8CF3C148-F9F2-4CAB-9FA5-219DADC99A5F}" type="sibTrans" cxnId="{9340D0E7-CC6F-460B-963E-BE743F673BD6}">
      <dgm:prSet/>
      <dgm:spPr/>
      <dgm:t>
        <a:bodyPr/>
        <a:lstStyle/>
        <a:p>
          <a:endParaRPr lang="en-US"/>
        </a:p>
      </dgm:t>
    </dgm:pt>
    <dgm:pt modelId="{5267ECFE-8F12-4E8E-90EB-C0802C3C3049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6"/>
            </a:rPr>
            <a:t>JCheckBox</a:t>
          </a:r>
          <a:endParaRPr lang="en-US" dirty="0"/>
        </a:p>
      </dgm:t>
    </dgm:pt>
    <dgm:pt modelId="{9E16D725-11E0-4901-8FEC-3FDCED3BFD69}" type="parTrans" cxnId="{1DF06BE9-BCE3-4E55-A449-75D53F72460D}">
      <dgm:prSet/>
      <dgm:spPr/>
      <dgm:t>
        <a:bodyPr/>
        <a:lstStyle/>
        <a:p>
          <a:endParaRPr lang="en-US"/>
        </a:p>
      </dgm:t>
    </dgm:pt>
    <dgm:pt modelId="{592916E4-0CA4-404F-9559-013EDC72FBF6}" type="sibTrans" cxnId="{1DF06BE9-BCE3-4E55-A449-75D53F72460D}">
      <dgm:prSet/>
      <dgm:spPr/>
      <dgm:t>
        <a:bodyPr/>
        <a:lstStyle/>
        <a:p>
          <a:endParaRPr lang="en-US"/>
        </a:p>
      </dgm:t>
    </dgm:pt>
    <dgm:pt modelId="{D9D65EF5-152E-41BB-9407-B2860EEF3F66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7"/>
            </a:rPr>
            <a:t>JRadioButton</a:t>
          </a:r>
          <a:endParaRPr lang="en-US" dirty="0"/>
        </a:p>
      </dgm:t>
    </dgm:pt>
    <dgm:pt modelId="{2CB0E86E-49D0-4F64-AC23-E9127A7D7901}" type="parTrans" cxnId="{4EBD8E23-BB57-4497-AE81-DEE891F3F4FB}">
      <dgm:prSet/>
      <dgm:spPr/>
      <dgm:t>
        <a:bodyPr/>
        <a:lstStyle/>
        <a:p>
          <a:endParaRPr lang="en-US"/>
        </a:p>
      </dgm:t>
    </dgm:pt>
    <dgm:pt modelId="{D7E92BF3-A71C-4A47-A2C6-F73574E53B17}" type="sibTrans" cxnId="{4EBD8E23-BB57-4497-AE81-DEE891F3F4FB}">
      <dgm:prSet/>
      <dgm:spPr/>
      <dgm:t>
        <a:bodyPr/>
        <a:lstStyle/>
        <a:p>
          <a:endParaRPr lang="en-US"/>
        </a:p>
      </dgm:t>
    </dgm:pt>
    <dgm:pt modelId="{C3B5E74C-501D-476A-83B0-866F738CBA12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8"/>
            </a:rPr>
            <a:t>JTabbedPane</a:t>
          </a:r>
          <a:endParaRPr lang="en-US" dirty="0"/>
        </a:p>
      </dgm:t>
    </dgm:pt>
    <dgm:pt modelId="{19A8B081-841D-423C-B3E7-71A2DE9EE9F9}" type="parTrans" cxnId="{5C5D865F-BC3F-4007-850C-31308CAC3F84}">
      <dgm:prSet/>
      <dgm:spPr/>
      <dgm:t>
        <a:bodyPr/>
        <a:lstStyle/>
        <a:p>
          <a:endParaRPr lang="en-US"/>
        </a:p>
      </dgm:t>
    </dgm:pt>
    <dgm:pt modelId="{A092D949-352B-4FAA-8667-52CC738E4587}" type="sibTrans" cxnId="{5C5D865F-BC3F-4007-850C-31308CAC3F84}">
      <dgm:prSet/>
      <dgm:spPr/>
      <dgm:t>
        <a:bodyPr/>
        <a:lstStyle/>
        <a:p>
          <a:endParaRPr lang="en-US"/>
        </a:p>
      </dgm:t>
    </dgm:pt>
    <dgm:pt modelId="{AE5DD6E3-6E0D-4154-A788-1FDBB42DAA3A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9"/>
            </a:rPr>
            <a:t>JScrollPane</a:t>
          </a:r>
          <a:endParaRPr lang="en-US" dirty="0"/>
        </a:p>
      </dgm:t>
    </dgm:pt>
    <dgm:pt modelId="{4C0B877B-9964-4644-968E-72563A631326}" type="parTrans" cxnId="{42F59AD4-4AD4-4D70-B152-4664AA1B533E}">
      <dgm:prSet/>
      <dgm:spPr/>
      <dgm:t>
        <a:bodyPr/>
        <a:lstStyle/>
        <a:p>
          <a:endParaRPr lang="en-US"/>
        </a:p>
      </dgm:t>
    </dgm:pt>
    <dgm:pt modelId="{91A8FD04-9A7B-4125-BDD7-B8C653292268}" type="sibTrans" cxnId="{42F59AD4-4AD4-4D70-B152-4664AA1B533E}">
      <dgm:prSet/>
      <dgm:spPr/>
      <dgm:t>
        <a:bodyPr/>
        <a:lstStyle/>
        <a:p>
          <a:endParaRPr lang="en-US"/>
        </a:p>
      </dgm:t>
    </dgm:pt>
    <dgm:pt modelId="{5DAEE0F0-D13A-4F5D-ADF4-3E0581BDD2D8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10"/>
            </a:rPr>
            <a:t>JComboBox</a:t>
          </a:r>
          <a:endParaRPr lang="en-US" dirty="0"/>
        </a:p>
      </dgm:t>
    </dgm:pt>
    <dgm:pt modelId="{FE79F98E-BD01-4B95-8760-6FBCBC600933}" type="parTrans" cxnId="{754B97F1-7E31-4985-BD76-6549B950D4B3}">
      <dgm:prSet/>
      <dgm:spPr/>
      <dgm:t>
        <a:bodyPr/>
        <a:lstStyle/>
        <a:p>
          <a:endParaRPr lang="en-US"/>
        </a:p>
      </dgm:t>
    </dgm:pt>
    <dgm:pt modelId="{2D2BCDC8-4F25-4444-8548-CC5AC8A955AE}" type="sibTrans" cxnId="{754B97F1-7E31-4985-BD76-6549B950D4B3}">
      <dgm:prSet/>
      <dgm:spPr/>
      <dgm:t>
        <a:bodyPr/>
        <a:lstStyle/>
        <a:p>
          <a:endParaRPr lang="en-US"/>
        </a:p>
      </dgm:t>
    </dgm:pt>
    <dgm:pt modelId="{2974C0AC-AF74-4A38-A581-69DCC4DB881D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11"/>
            </a:rPr>
            <a:t>JTable</a:t>
          </a:r>
          <a:endParaRPr lang="en-US" dirty="0"/>
        </a:p>
      </dgm:t>
    </dgm:pt>
    <dgm:pt modelId="{F597E954-2BFA-4690-A98D-F6BAF8921E76}" type="parTrans" cxnId="{F3FC7669-5BB7-49F4-9017-A65C3E6E0A4F}">
      <dgm:prSet/>
      <dgm:spPr/>
      <dgm:t>
        <a:bodyPr/>
        <a:lstStyle/>
        <a:p>
          <a:endParaRPr lang="en-US"/>
        </a:p>
      </dgm:t>
    </dgm:pt>
    <dgm:pt modelId="{F18053AC-C96A-4FD7-BAC5-D607452B4F7F}" type="sibTrans" cxnId="{F3FC7669-5BB7-49F4-9017-A65C3E6E0A4F}">
      <dgm:prSet/>
      <dgm:spPr/>
      <dgm:t>
        <a:bodyPr/>
        <a:lstStyle/>
        <a:p>
          <a:endParaRPr lang="en-US"/>
        </a:p>
      </dgm:t>
    </dgm:pt>
    <dgm:pt modelId="{2F0D2C09-80AF-4AA4-944C-59FD7D6335D5}" type="pres">
      <dgm:prSet presAssocID="{8B04D8FD-7E6C-4650-9F66-99C00B381045}" presName="Name0" presStyleCnt="0">
        <dgm:presLayoutVars>
          <dgm:dir/>
          <dgm:resizeHandles val="exact"/>
        </dgm:presLayoutVars>
      </dgm:prSet>
      <dgm:spPr/>
    </dgm:pt>
    <dgm:pt modelId="{49BAE7A2-08F9-42A1-9AAE-0BA4B2EF876D}" type="pres">
      <dgm:prSet presAssocID="{F9167ACC-E08C-4382-9434-6DE0313543E4}" presName="composite" presStyleCnt="0"/>
      <dgm:spPr/>
    </dgm:pt>
    <dgm:pt modelId="{DB0992FA-861E-4C15-9049-9DE20EF3246C}" type="pres">
      <dgm:prSet presAssocID="{F9167ACC-E08C-4382-9434-6DE0313543E4}" presName="rect1" presStyleLbl="trAlignAcc1" presStyleIdx="0" presStyleCnt="11">
        <dgm:presLayoutVars>
          <dgm:bulletEnabled val="1"/>
        </dgm:presLayoutVars>
      </dgm:prSet>
      <dgm:spPr/>
    </dgm:pt>
    <dgm:pt modelId="{0D4ED4B2-42DD-4604-9835-1CF7D0EB9EEA}" type="pres">
      <dgm:prSet presAssocID="{F9167ACC-E08C-4382-9434-6DE0313543E4}" presName="rect2" presStyleLbl="fgImgPlace1" presStyleIdx="0" presStyleCnt="11"/>
      <dgm:spPr/>
    </dgm:pt>
    <dgm:pt modelId="{52992D80-7F31-4AFF-856F-AE7A60160709}" type="pres">
      <dgm:prSet presAssocID="{3CB41581-2491-409C-B24D-29027167E0EB}" presName="sibTrans" presStyleCnt="0"/>
      <dgm:spPr/>
    </dgm:pt>
    <dgm:pt modelId="{E4D0885F-F589-4D77-AADA-70690139CF52}" type="pres">
      <dgm:prSet presAssocID="{FFE24230-0264-4D95-8975-666D782FDAB2}" presName="composite" presStyleCnt="0"/>
      <dgm:spPr/>
    </dgm:pt>
    <dgm:pt modelId="{C5265BC4-FCA7-4C4D-B26F-09D649B193D1}" type="pres">
      <dgm:prSet presAssocID="{FFE24230-0264-4D95-8975-666D782FDAB2}" presName="rect1" presStyleLbl="trAlignAcc1" presStyleIdx="1" presStyleCnt="11">
        <dgm:presLayoutVars>
          <dgm:bulletEnabled val="1"/>
        </dgm:presLayoutVars>
      </dgm:prSet>
      <dgm:spPr/>
    </dgm:pt>
    <dgm:pt modelId="{E3EE3C67-1B4C-41F2-AD61-A84018A73D6D}" type="pres">
      <dgm:prSet presAssocID="{FFE24230-0264-4D95-8975-666D782FDAB2}" presName="rect2" presStyleLbl="fgImgPlace1" presStyleIdx="1" presStyleCnt="11"/>
      <dgm:spPr/>
    </dgm:pt>
    <dgm:pt modelId="{68CF804B-C7F4-4A35-9D6E-21AC59C9BEE9}" type="pres">
      <dgm:prSet presAssocID="{9457DE71-3A5A-45BB-97B6-7E6D425C2BA6}" presName="sibTrans" presStyleCnt="0"/>
      <dgm:spPr/>
    </dgm:pt>
    <dgm:pt modelId="{0E66CBB2-9416-481C-AD29-1657962A7A04}" type="pres">
      <dgm:prSet presAssocID="{BB71B0C1-4AAF-442B-ADC5-41349039CE1C}" presName="composite" presStyleCnt="0"/>
      <dgm:spPr/>
    </dgm:pt>
    <dgm:pt modelId="{8455FBB0-96C6-44E2-8083-3584099EDF49}" type="pres">
      <dgm:prSet presAssocID="{BB71B0C1-4AAF-442B-ADC5-41349039CE1C}" presName="rect1" presStyleLbl="trAlignAcc1" presStyleIdx="2" presStyleCnt="11">
        <dgm:presLayoutVars>
          <dgm:bulletEnabled val="1"/>
        </dgm:presLayoutVars>
      </dgm:prSet>
      <dgm:spPr/>
    </dgm:pt>
    <dgm:pt modelId="{F985B012-BB42-4FB8-B4DA-D745B256D919}" type="pres">
      <dgm:prSet presAssocID="{BB71B0C1-4AAF-442B-ADC5-41349039CE1C}" presName="rect2" presStyleLbl="fgImgPlace1" presStyleIdx="2" presStyleCnt="11"/>
      <dgm:spPr/>
    </dgm:pt>
    <dgm:pt modelId="{65B1FC59-DD44-46B9-9370-46430E4EDADE}" type="pres">
      <dgm:prSet presAssocID="{224BC986-2B8D-4E50-A2D1-97934D10ED4A}" presName="sibTrans" presStyleCnt="0"/>
      <dgm:spPr/>
    </dgm:pt>
    <dgm:pt modelId="{BA5C6481-2952-4B6D-97E3-BC0BC17A1112}" type="pres">
      <dgm:prSet presAssocID="{851F7A2A-7645-4987-9A4E-C59EFEBD9243}" presName="composite" presStyleCnt="0"/>
      <dgm:spPr/>
    </dgm:pt>
    <dgm:pt modelId="{EC9998AD-A6DD-4D2F-BF4B-FC914FCBD64C}" type="pres">
      <dgm:prSet presAssocID="{851F7A2A-7645-4987-9A4E-C59EFEBD9243}" presName="rect1" presStyleLbl="trAlignAcc1" presStyleIdx="3" presStyleCnt="11">
        <dgm:presLayoutVars>
          <dgm:bulletEnabled val="1"/>
        </dgm:presLayoutVars>
      </dgm:prSet>
      <dgm:spPr/>
    </dgm:pt>
    <dgm:pt modelId="{DA7FF99B-90DC-4835-A40D-D231C2C28C15}" type="pres">
      <dgm:prSet presAssocID="{851F7A2A-7645-4987-9A4E-C59EFEBD9243}" presName="rect2" presStyleLbl="fgImgPlace1" presStyleIdx="3" presStyleCnt="11"/>
      <dgm:spPr/>
    </dgm:pt>
    <dgm:pt modelId="{AA7EAF33-14C3-40D2-8985-10A2C44A398F}" type="pres">
      <dgm:prSet presAssocID="{8CF3C148-F9F2-4CAB-9FA5-219DADC99A5F}" presName="sibTrans" presStyleCnt="0"/>
      <dgm:spPr/>
    </dgm:pt>
    <dgm:pt modelId="{F0A6F429-CC20-4403-A988-BCAED9628EFE}" type="pres">
      <dgm:prSet presAssocID="{768521BA-A213-40C4-A830-FD6A134E9DE5}" presName="composite" presStyleCnt="0"/>
      <dgm:spPr/>
    </dgm:pt>
    <dgm:pt modelId="{C1C85CF2-6D8E-4F5E-A6E5-C50F003DE835}" type="pres">
      <dgm:prSet presAssocID="{768521BA-A213-40C4-A830-FD6A134E9DE5}" presName="rect1" presStyleLbl="trAlignAcc1" presStyleIdx="4" presStyleCnt="11">
        <dgm:presLayoutVars>
          <dgm:bulletEnabled val="1"/>
        </dgm:presLayoutVars>
      </dgm:prSet>
      <dgm:spPr/>
    </dgm:pt>
    <dgm:pt modelId="{802D4C95-C8EB-40A9-8879-717F57390767}" type="pres">
      <dgm:prSet presAssocID="{768521BA-A213-40C4-A830-FD6A134E9DE5}" presName="rect2" presStyleLbl="fgImgPlace1" presStyleIdx="4" presStyleCnt="11"/>
      <dgm:spPr/>
    </dgm:pt>
    <dgm:pt modelId="{D8171C9F-BBE6-4D2D-94BE-7336E29850CE}" type="pres">
      <dgm:prSet presAssocID="{F6690C8C-D577-43B2-9F8F-827935A41606}" presName="sibTrans" presStyleCnt="0"/>
      <dgm:spPr/>
    </dgm:pt>
    <dgm:pt modelId="{91E5250F-235F-4FC6-A921-968B65A4A2F9}" type="pres">
      <dgm:prSet presAssocID="{5267ECFE-8F12-4E8E-90EB-C0802C3C3049}" presName="composite" presStyleCnt="0"/>
      <dgm:spPr/>
    </dgm:pt>
    <dgm:pt modelId="{06E29FE6-CAC9-4F01-9061-649561F3B9A3}" type="pres">
      <dgm:prSet presAssocID="{5267ECFE-8F12-4E8E-90EB-C0802C3C3049}" presName="rect1" presStyleLbl="trAlignAcc1" presStyleIdx="5" presStyleCnt="11">
        <dgm:presLayoutVars>
          <dgm:bulletEnabled val="1"/>
        </dgm:presLayoutVars>
      </dgm:prSet>
      <dgm:spPr/>
    </dgm:pt>
    <dgm:pt modelId="{3108E080-E767-475D-A865-60423DBC10D4}" type="pres">
      <dgm:prSet presAssocID="{5267ECFE-8F12-4E8E-90EB-C0802C3C3049}" presName="rect2" presStyleLbl="fgImgPlace1" presStyleIdx="5" presStyleCnt="11"/>
      <dgm:spPr/>
    </dgm:pt>
    <dgm:pt modelId="{52C95B9B-E003-4C14-BBF4-7392B1D918C3}" type="pres">
      <dgm:prSet presAssocID="{592916E4-0CA4-404F-9559-013EDC72FBF6}" presName="sibTrans" presStyleCnt="0"/>
      <dgm:spPr/>
    </dgm:pt>
    <dgm:pt modelId="{2BA1B37F-F073-489C-9484-2E430B5869F9}" type="pres">
      <dgm:prSet presAssocID="{D9D65EF5-152E-41BB-9407-B2860EEF3F66}" presName="composite" presStyleCnt="0"/>
      <dgm:spPr/>
    </dgm:pt>
    <dgm:pt modelId="{A45F8655-C850-4B8C-B819-E3807FE744E8}" type="pres">
      <dgm:prSet presAssocID="{D9D65EF5-152E-41BB-9407-B2860EEF3F66}" presName="rect1" presStyleLbl="trAlignAcc1" presStyleIdx="6" presStyleCnt="11">
        <dgm:presLayoutVars>
          <dgm:bulletEnabled val="1"/>
        </dgm:presLayoutVars>
      </dgm:prSet>
      <dgm:spPr/>
    </dgm:pt>
    <dgm:pt modelId="{31AAD3A1-3B95-4B85-A736-86F19DFFE31B}" type="pres">
      <dgm:prSet presAssocID="{D9D65EF5-152E-41BB-9407-B2860EEF3F66}" presName="rect2" presStyleLbl="fgImgPlace1" presStyleIdx="6" presStyleCnt="11"/>
      <dgm:spPr/>
    </dgm:pt>
    <dgm:pt modelId="{C59DC04E-36A6-4B07-BAD7-407D4A0AF346}" type="pres">
      <dgm:prSet presAssocID="{D7E92BF3-A71C-4A47-A2C6-F73574E53B17}" presName="sibTrans" presStyleCnt="0"/>
      <dgm:spPr/>
    </dgm:pt>
    <dgm:pt modelId="{2AEBCCCE-877E-489E-8575-D1D5736B4736}" type="pres">
      <dgm:prSet presAssocID="{C3B5E74C-501D-476A-83B0-866F738CBA12}" presName="composite" presStyleCnt="0"/>
      <dgm:spPr/>
    </dgm:pt>
    <dgm:pt modelId="{76FAD16E-9E34-4AA7-B131-03C40C9A437A}" type="pres">
      <dgm:prSet presAssocID="{C3B5E74C-501D-476A-83B0-866F738CBA12}" presName="rect1" presStyleLbl="trAlignAcc1" presStyleIdx="7" presStyleCnt="11">
        <dgm:presLayoutVars>
          <dgm:bulletEnabled val="1"/>
        </dgm:presLayoutVars>
      </dgm:prSet>
      <dgm:spPr/>
    </dgm:pt>
    <dgm:pt modelId="{C3AA001D-D447-473C-BC99-59453E831424}" type="pres">
      <dgm:prSet presAssocID="{C3B5E74C-501D-476A-83B0-866F738CBA12}" presName="rect2" presStyleLbl="fgImgPlace1" presStyleIdx="7" presStyleCnt="11"/>
      <dgm:spPr/>
    </dgm:pt>
    <dgm:pt modelId="{7C3D44FA-0920-4798-9B7D-F34005ED396E}" type="pres">
      <dgm:prSet presAssocID="{A092D949-352B-4FAA-8667-52CC738E4587}" presName="sibTrans" presStyleCnt="0"/>
      <dgm:spPr/>
    </dgm:pt>
    <dgm:pt modelId="{F54C1F9C-655D-43C5-84FF-FF7B810C7DAB}" type="pres">
      <dgm:prSet presAssocID="{AE5DD6E3-6E0D-4154-A788-1FDBB42DAA3A}" presName="composite" presStyleCnt="0"/>
      <dgm:spPr/>
    </dgm:pt>
    <dgm:pt modelId="{97C4A5DD-E1A1-4326-8118-9F1E91E8D1D9}" type="pres">
      <dgm:prSet presAssocID="{AE5DD6E3-6E0D-4154-A788-1FDBB42DAA3A}" presName="rect1" presStyleLbl="trAlignAcc1" presStyleIdx="8" presStyleCnt="11">
        <dgm:presLayoutVars>
          <dgm:bulletEnabled val="1"/>
        </dgm:presLayoutVars>
      </dgm:prSet>
      <dgm:spPr/>
    </dgm:pt>
    <dgm:pt modelId="{ED5803FF-7A13-4D4C-B604-B977A762E28D}" type="pres">
      <dgm:prSet presAssocID="{AE5DD6E3-6E0D-4154-A788-1FDBB42DAA3A}" presName="rect2" presStyleLbl="fgImgPlace1" presStyleIdx="8" presStyleCnt="11"/>
      <dgm:spPr/>
    </dgm:pt>
    <dgm:pt modelId="{8722FF60-4B3C-4BCE-9953-C1B9919ECB0C}" type="pres">
      <dgm:prSet presAssocID="{91A8FD04-9A7B-4125-BDD7-B8C653292268}" presName="sibTrans" presStyleCnt="0"/>
      <dgm:spPr/>
    </dgm:pt>
    <dgm:pt modelId="{7E851406-24B1-469B-AB97-0489FCC07E6E}" type="pres">
      <dgm:prSet presAssocID="{5DAEE0F0-D13A-4F5D-ADF4-3E0581BDD2D8}" presName="composite" presStyleCnt="0"/>
      <dgm:spPr/>
    </dgm:pt>
    <dgm:pt modelId="{3C747A79-A6AA-4128-A4F2-88F6AA9ECC6A}" type="pres">
      <dgm:prSet presAssocID="{5DAEE0F0-D13A-4F5D-ADF4-3E0581BDD2D8}" presName="rect1" presStyleLbl="trAlignAcc1" presStyleIdx="9" presStyleCnt="11">
        <dgm:presLayoutVars>
          <dgm:bulletEnabled val="1"/>
        </dgm:presLayoutVars>
      </dgm:prSet>
      <dgm:spPr/>
    </dgm:pt>
    <dgm:pt modelId="{49AF4F65-EF2F-498F-9571-99D3FC57C27C}" type="pres">
      <dgm:prSet presAssocID="{5DAEE0F0-D13A-4F5D-ADF4-3E0581BDD2D8}" presName="rect2" presStyleLbl="fgImgPlace1" presStyleIdx="9" presStyleCnt="11"/>
      <dgm:spPr/>
    </dgm:pt>
    <dgm:pt modelId="{C661F7FF-331E-434E-98F3-07F2ED5239D1}" type="pres">
      <dgm:prSet presAssocID="{2D2BCDC8-4F25-4444-8548-CC5AC8A955AE}" presName="sibTrans" presStyleCnt="0"/>
      <dgm:spPr/>
    </dgm:pt>
    <dgm:pt modelId="{B2C116F8-7DFA-41E3-9BE9-0C2476E6EC95}" type="pres">
      <dgm:prSet presAssocID="{2974C0AC-AF74-4A38-A581-69DCC4DB881D}" presName="composite" presStyleCnt="0"/>
      <dgm:spPr/>
    </dgm:pt>
    <dgm:pt modelId="{C1231FC0-4B65-4C72-80AE-F9441E4FBEB0}" type="pres">
      <dgm:prSet presAssocID="{2974C0AC-AF74-4A38-A581-69DCC4DB881D}" presName="rect1" presStyleLbl="trAlignAcc1" presStyleIdx="10" presStyleCnt="11">
        <dgm:presLayoutVars>
          <dgm:bulletEnabled val="1"/>
        </dgm:presLayoutVars>
      </dgm:prSet>
      <dgm:spPr/>
    </dgm:pt>
    <dgm:pt modelId="{2ECCE016-7034-4672-994B-18B6F5882416}" type="pres">
      <dgm:prSet presAssocID="{2974C0AC-AF74-4A38-A581-69DCC4DB881D}" presName="rect2" presStyleLbl="fgImgPlace1" presStyleIdx="10" presStyleCnt="11"/>
      <dgm:spPr/>
    </dgm:pt>
  </dgm:ptLst>
  <dgm:cxnLst>
    <dgm:cxn modelId="{1F32600F-F92E-414B-9093-467CA4A99DF3}" type="presOf" srcId="{5DAEE0F0-D13A-4F5D-ADF4-3E0581BDD2D8}" destId="{3C747A79-A6AA-4128-A4F2-88F6AA9ECC6A}" srcOrd="0" destOrd="0" presId="urn:microsoft.com/office/officeart/2008/layout/PictureStrips"/>
    <dgm:cxn modelId="{4EBD8E23-BB57-4497-AE81-DEE891F3F4FB}" srcId="{8B04D8FD-7E6C-4650-9F66-99C00B381045}" destId="{D9D65EF5-152E-41BB-9407-B2860EEF3F66}" srcOrd="6" destOrd="0" parTransId="{2CB0E86E-49D0-4F64-AC23-E9127A7D7901}" sibTransId="{D7E92BF3-A71C-4A47-A2C6-F73574E53B17}"/>
    <dgm:cxn modelId="{0EF8A43A-33D1-4725-BB9E-DBF78274C47A}" type="presOf" srcId="{851F7A2A-7645-4987-9A4E-C59EFEBD9243}" destId="{EC9998AD-A6DD-4D2F-BF4B-FC914FCBD64C}" srcOrd="0" destOrd="0" presId="urn:microsoft.com/office/officeart/2008/layout/PictureStrips"/>
    <dgm:cxn modelId="{1430335E-50D0-441F-93FD-FD003F64695D}" srcId="{8B04D8FD-7E6C-4650-9F66-99C00B381045}" destId="{FFE24230-0264-4D95-8975-666D782FDAB2}" srcOrd="1" destOrd="0" parTransId="{BE321AF4-C411-4A45-BA9E-113FD5929A11}" sibTransId="{9457DE71-3A5A-45BB-97B6-7E6D425C2BA6}"/>
    <dgm:cxn modelId="{5C5D865F-BC3F-4007-850C-31308CAC3F84}" srcId="{8B04D8FD-7E6C-4650-9F66-99C00B381045}" destId="{C3B5E74C-501D-476A-83B0-866F738CBA12}" srcOrd="7" destOrd="0" parTransId="{19A8B081-841D-423C-B3E7-71A2DE9EE9F9}" sibTransId="{A092D949-352B-4FAA-8667-52CC738E4587}"/>
    <dgm:cxn modelId="{E92CFA61-8D41-41C4-BFC1-44FA2AE409FD}" type="presOf" srcId="{C3B5E74C-501D-476A-83B0-866F738CBA12}" destId="{76FAD16E-9E34-4AA7-B131-03C40C9A437A}" srcOrd="0" destOrd="0" presId="urn:microsoft.com/office/officeart/2008/layout/PictureStrips"/>
    <dgm:cxn modelId="{F3FC7669-5BB7-49F4-9017-A65C3E6E0A4F}" srcId="{8B04D8FD-7E6C-4650-9F66-99C00B381045}" destId="{2974C0AC-AF74-4A38-A581-69DCC4DB881D}" srcOrd="10" destOrd="0" parTransId="{F597E954-2BFA-4690-A98D-F6BAF8921E76}" sibTransId="{F18053AC-C96A-4FD7-BAC5-D607452B4F7F}"/>
    <dgm:cxn modelId="{669E4771-2575-4E77-874E-EB13A3F194D0}" type="presOf" srcId="{AE5DD6E3-6E0D-4154-A788-1FDBB42DAA3A}" destId="{97C4A5DD-E1A1-4326-8118-9F1E91E8D1D9}" srcOrd="0" destOrd="0" presId="urn:microsoft.com/office/officeart/2008/layout/PictureStrips"/>
    <dgm:cxn modelId="{0FD4C283-B617-4034-91DF-2D7F1737F8C7}" type="presOf" srcId="{F9167ACC-E08C-4382-9434-6DE0313543E4}" destId="{DB0992FA-861E-4C15-9049-9DE20EF3246C}" srcOrd="0" destOrd="0" presId="urn:microsoft.com/office/officeart/2008/layout/PictureStrips"/>
    <dgm:cxn modelId="{C507938E-E6DE-46BF-8851-63F143234F4D}" type="presOf" srcId="{5267ECFE-8F12-4E8E-90EB-C0802C3C3049}" destId="{06E29FE6-CAC9-4F01-9061-649561F3B9A3}" srcOrd="0" destOrd="0" presId="urn:microsoft.com/office/officeart/2008/layout/PictureStrips"/>
    <dgm:cxn modelId="{A500E095-D080-4E30-92EA-0191A51F3030}" type="presOf" srcId="{BB71B0C1-4AAF-442B-ADC5-41349039CE1C}" destId="{8455FBB0-96C6-44E2-8083-3584099EDF49}" srcOrd="0" destOrd="0" presId="urn:microsoft.com/office/officeart/2008/layout/PictureStrips"/>
    <dgm:cxn modelId="{0E41EE9F-4994-4F1B-9DD8-E4986AD251DF}" type="presOf" srcId="{2974C0AC-AF74-4A38-A581-69DCC4DB881D}" destId="{C1231FC0-4B65-4C72-80AE-F9441E4FBEB0}" srcOrd="0" destOrd="0" presId="urn:microsoft.com/office/officeart/2008/layout/PictureStrips"/>
    <dgm:cxn modelId="{B4597EA1-7B3E-4621-8185-4B806EF3C1CC}" type="presOf" srcId="{768521BA-A213-40C4-A830-FD6A134E9DE5}" destId="{C1C85CF2-6D8E-4F5E-A6E5-C50F003DE835}" srcOrd="0" destOrd="0" presId="urn:microsoft.com/office/officeart/2008/layout/PictureStrips"/>
    <dgm:cxn modelId="{9C9EB4A6-19D1-4739-BD84-B110C5A92FF0}" srcId="{8B04D8FD-7E6C-4650-9F66-99C00B381045}" destId="{F9167ACC-E08C-4382-9434-6DE0313543E4}" srcOrd="0" destOrd="0" parTransId="{5FAEF1C0-6F3C-40AE-86CF-A1EF27B743CE}" sibTransId="{3CB41581-2491-409C-B24D-29027167E0EB}"/>
    <dgm:cxn modelId="{9BAC07BC-BAED-43EB-9400-1F1750E0FFA1}" srcId="{8B04D8FD-7E6C-4650-9F66-99C00B381045}" destId="{BB71B0C1-4AAF-442B-ADC5-41349039CE1C}" srcOrd="2" destOrd="0" parTransId="{7980BC29-4849-4EDE-8576-86CEEB4AA557}" sibTransId="{224BC986-2B8D-4E50-A2D1-97934D10ED4A}"/>
    <dgm:cxn modelId="{96E6ADC4-E933-4012-B14D-25482787DA62}" type="presOf" srcId="{FFE24230-0264-4D95-8975-666D782FDAB2}" destId="{C5265BC4-FCA7-4C4D-B26F-09D649B193D1}" srcOrd="0" destOrd="0" presId="urn:microsoft.com/office/officeart/2008/layout/PictureStrips"/>
    <dgm:cxn modelId="{63FE65D4-85B1-4263-BFD1-967192663446}" srcId="{8B04D8FD-7E6C-4650-9F66-99C00B381045}" destId="{768521BA-A213-40C4-A830-FD6A134E9DE5}" srcOrd="4" destOrd="0" parTransId="{9C9CAB44-140B-4ED7-899C-3FBC21428FF4}" sibTransId="{F6690C8C-D577-43B2-9F8F-827935A41606}"/>
    <dgm:cxn modelId="{42F59AD4-4AD4-4D70-B152-4664AA1B533E}" srcId="{8B04D8FD-7E6C-4650-9F66-99C00B381045}" destId="{AE5DD6E3-6E0D-4154-A788-1FDBB42DAA3A}" srcOrd="8" destOrd="0" parTransId="{4C0B877B-9964-4644-968E-72563A631326}" sibTransId="{91A8FD04-9A7B-4125-BDD7-B8C653292268}"/>
    <dgm:cxn modelId="{9340D0E7-CC6F-460B-963E-BE743F673BD6}" srcId="{8B04D8FD-7E6C-4650-9F66-99C00B381045}" destId="{851F7A2A-7645-4987-9A4E-C59EFEBD9243}" srcOrd="3" destOrd="0" parTransId="{45C54314-DA01-4DCD-B5F2-1DA00F3FD1F2}" sibTransId="{8CF3C148-F9F2-4CAB-9FA5-219DADC99A5F}"/>
    <dgm:cxn modelId="{1DF06BE9-BCE3-4E55-A449-75D53F72460D}" srcId="{8B04D8FD-7E6C-4650-9F66-99C00B381045}" destId="{5267ECFE-8F12-4E8E-90EB-C0802C3C3049}" srcOrd="5" destOrd="0" parTransId="{9E16D725-11E0-4901-8FEC-3FDCED3BFD69}" sibTransId="{592916E4-0CA4-404F-9559-013EDC72FBF6}"/>
    <dgm:cxn modelId="{754B97F1-7E31-4985-BD76-6549B950D4B3}" srcId="{8B04D8FD-7E6C-4650-9F66-99C00B381045}" destId="{5DAEE0F0-D13A-4F5D-ADF4-3E0581BDD2D8}" srcOrd="9" destOrd="0" parTransId="{FE79F98E-BD01-4B95-8760-6FBCBC600933}" sibTransId="{2D2BCDC8-4F25-4444-8548-CC5AC8A955AE}"/>
    <dgm:cxn modelId="{00F8C1F1-966C-47E4-8038-CEA5C74C3E07}" type="presOf" srcId="{8B04D8FD-7E6C-4650-9F66-99C00B381045}" destId="{2F0D2C09-80AF-4AA4-944C-59FD7D6335D5}" srcOrd="0" destOrd="0" presId="urn:microsoft.com/office/officeart/2008/layout/PictureStrips"/>
    <dgm:cxn modelId="{9BEE00F7-582D-44CB-A4B4-9A4C1CAB3D08}" type="presOf" srcId="{D9D65EF5-152E-41BB-9407-B2860EEF3F66}" destId="{A45F8655-C850-4B8C-B819-E3807FE744E8}" srcOrd="0" destOrd="0" presId="urn:microsoft.com/office/officeart/2008/layout/PictureStrips"/>
    <dgm:cxn modelId="{44ACD728-3F99-470F-9F6E-346FF190D9FC}" type="presParOf" srcId="{2F0D2C09-80AF-4AA4-944C-59FD7D6335D5}" destId="{49BAE7A2-08F9-42A1-9AAE-0BA4B2EF876D}" srcOrd="0" destOrd="0" presId="urn:microsoft.com/office/officeart/2008/layout/PictureStrips"/>
    <dgm:cxn modelId="{25C20C1C-9F2B-4543-A8EE-63D27807E178}" type="presParOf" srcId="{49BAE7A2-08F9-42A1-9AAE-0BA4B2EF876D}" destId="{DB0992FA-861E-4C15-9049-9DE20EF3246C}" srcOrd="0" destOrd="0" presId="urn:microsoft.com/office/officeart/2008/layout/PictureStrips"/>
    <dgm:cxn modelId="{C5C65FFD-31E0-40AB-93F6-A6B7A59408CA}" type="presParOf" srcId="{49BAE7A2-08F9-42A1-9AAE-0BA4B2EF876D}" destId="{0D4ED4B2-42DD-4604-9835-1CF7D0EB9EEA}" srcOrd="1" destOrd="0" presId="urn:microsoft.com/office/officeart/2008/layout/PictureStrips"/>
    <dgm:cxn modelId="{6A7CDFB7-F7AB-414D-850B-0986570D2528}" type="presParOf" srcId="{2F0D2C09-80AF-4AA4-944C-59FD7D6335D5}" destId="{52992D80-7F31-4AFF-856F-AE7A60160709}" srcOrd="1" destOrd="0" presId="urn:microsoft.com/office/officeart/2008/layout/PictureStrips"/>
    <dgm:cxn modelId="{9B5FD5B2-8EE5-4733-B573-30EC3EFD14C9}" type="presParOf" srcId="{2F0D2C09-80AF-4AA4-944C-59FD7D6335D5}" destId="{E4D0885F-F589-4D77-AADA-70690139CF52}" srcOrd="2" destOrd="0" presId="urn:microsoft.com/office/officeart/2008/layout/PictureStrips"/>
    <dgm:cxn modelId="{FA1B260F-424C-4E95-B135-E1F83B134610}" type="presParOf" srcId="{E4D0885F-F589-4D77-AADA-70690139CF52}" destId="{C5265BC4-FCA7-4C4D-B26F-09D649B193D1}" srcOrd="0" destOrd="0" presId="urn:microsoft.com/office/officeart/2008/layout/PictureStrips"/>
    <dgm:cxn modelId="{EF3ED28C-56BC-4968-AD11-5F0545D6BFBA}" type="presParOf" srcId="{E4D0885F-F589-4D77-AADA-70690139CF52}" destId="{E3EE3C67-1B4C-41F2-AD61-A84018A73D6D}" srcOrd="1" destOrd="0" presId="urn:microsoft.com/office/officeart/2008/layout/PictureStrips"/>
    <dgm:cxn modelId="{101968AA-334A-40D9-B660-9DC63865589F}" type="presParOf" srcId="{2F0D2C09-80AF-4AA4-944C-59FD7D6335D5}" destId="{68CF804B-C7F4-4A35-9D6E-21AC59C9BEE9}" srcOrd="3" destOrd="0" presId="urn:microsoft.com/office/officeart/2008/layout/PictureStrips"/>
    <dgm:cxn modelId="{E8A62FB2-22EB-419B-884E-19090B302D44}" type="presParOf" srcId="{2F0D2C09-80AF-4AA4-944C-59FD7D6335D5}" destId="{0E66CBB2-9416-481C-AD29-1657962A7A04}" srcOrd="4" destOrd="0" presId="urn:microsoft.com/office/officeart/2008/layout/PictureStrips"/>
    <dgm:cxn modelId="{75E869FB-4021-4F3E-8B7D-BA868775E997}" type="presParOf" srcId="{0E66CBB2-9416-481C-AD29-1657962A7A04}" destId="{8455FBB0-96C6-44E2-8083-3584099EDF49}" srcOrd="0" destOrd="0" presId="urn:microsoft.com/office/officeart/2008/layout/PictureStrips"/>
    <dgm:cxn modelId="{454FE541-B6FB-49DE-9582-090661D1845A}" type="presParOf" srcId="{0E66CBB2-9416-481C-AD29-1657962A7A04}" destId="{F985B012-BB42-4FB8-B4DA-D745B256D919}" srcOrd="1" destOrd="0" presId="urn:microsoft.com/office/officeart/2008/layout/PictureStrips"/>
    <dgm:cxn modelId="{653D48E3-0BB5-492C-9C48-9C487BADC00C}" type="presParOf" srcId="{2F0D2C09-80AF-4AA4-944C-59FD7D6335D5}" destId="{65B1FC59-DD44-46B9-9370-46430E4EDADE}" srcOrd="5" destOrd="0" presId="urn:microsoft.com/office/officeart/2008/layout/PictureStrips"/>
    <dgm:cxn modelId="{785C5DA2-A56F-4EF6-99B6-48326143E4DF}" type="presParOf" srcId="{2F0D2C09-80AF-4AA4-944C-59FD7D6335D5}" destId="{BA5C6481-2952-4B6D-97E3-BC0BC17A1112}" srcOrd="6" destOrd="0" presId="urn:microsoft.com/office/officeart/2008/layout/PictureStrips"/>
    <dgm:cxn modelId="{7D1524AC-5F60-4586-98C5-109BBAD6F6DA}" type="presParOf" srcId="{BA5C6481-2952-4B6D-97E3-BC0BC17A1112}" destId="{EC9998AD-A6DD-4D2F-BF4B-FC914FCBD64C}" srcOrd="0" destOrd="0" presId="urn:microsoft.com/office/officeart/2008/layout/PictureStrips"/>
    <dgm:cxn modelId="{3E3710AC-A9D0-4A48-B9A5-50862DDC8D48}" type="presParOf" srcId="{BA5C6481-2952-4B6D-97E3-BC0BC17A1112}" destId="{DA7FF99B-90DC-4835-A40D-D231C2C28C15}" srcOrd="1" destOrd="0" presId="urn:microsoft.com/office/officeart/2008/layout/PictureStrips"/>
    <dgm:cxn modelId="{F8CB6FD0-4B79-4539-B5B9-62F8889EBEE7}" type="presParOf" srcId="{2F0D2C09-80AF-4AA4-944C-59FD7D6335D5}" destId="{AA7EAF33-14C3-40D2-8985-10A2C44A398F}" srcOrd="7" destOrd="0" presId="urn:microsoft.com/office/officeart/2008/layout/PictureStrips"/>
    <dgm:cxn modelId="{02FFEAE8-4C4C-44D0-BCED-635BC7D0B08F}" type="presParOf" srcId="{2F0D2C09-80AF-4AA4-944C-59FD7D6335D5}" destId="{F0A6F429-CC20-4403-A988-BCAED9628EFE}" srcOrd="8" destOrd="0" presId="urn:microsoft.com/office/officeart/2008/layout/PictureStrips"/>
    <dgm:cxn modelId="{7FDEBD58-A5A2-4B7B-8D2A-8C7D91EDABBE}" type="presParOf" srcId="{F0A6F429-CC20-4403-A988-BCAED9628EFE}" destId="{C1C85CF2-6D8E-4F5E-A6E5-C50F003DE835}" srcOrd="0" destOrd="0" presId="urn:microsoft.com/office/officeart/2008/layout/PictureStrips"/>
    <dgm:cxn modelId="{A52CA831-8DD2-46AB-AF56-071210D07D45}" type="presParOf" srcId="{F0A6F429-CC20-4403-A988-BCAED9628EFE}" destId="{802D4C95-C8EB-40A9-8879-717F57390767}" srcOrd="1" destOrd="0" presId="urn:microsoft.com/office/officeart/2008/layout/PictureStrips"/>
    <dgm:cxn modelId="{F8B12C93-3BDD-4C0F-A015-CE58F1ED23A7}" type="presParOf" srcId="{2F0D2C09-80AF-4AA4-944C-59FD7D6335D5}" destId="{D8171C9F-BBE6-4D2D-94BE-7336E29850CE}" srcOrd="9" destOrd="0" presId="urn:microsoft.com/office/officeart/2008/layout/PictureStrips"/>
    <dgm:cxn modelId="{113709B1-38AC-4ED8-B183-A06C699E3F0F}" type="presParOf" srcId="{2F0D2C09-80AF-4AA4-944C-59FD7D6335D5}" destId="{91E5250F-235F-4FC6-A921-968B65A4A2F9}" srcOrd="10" destOrd="0" presId="urn:microsoft.com/office/officeart/2008/layout/PictureStrips"/>
    <dgm:cxn modelId="{06B340F3-B0C0-4CBA-8252-8261CBC3A9E8}" type="presParOf" srcId="{91E5250F-235F-4FC6-A921-968B65A4A2F9}" destId="{06E29FE6-CAC9-4F01-9061-649561F3B9A3}" srcOrd="0" destOrd="0" presId="urn:microsoft.com/office/officeart/2008/layout/PictureStrips"/>
    <dgm:cxn modelId="{9B6D92D7-EA8C-4330-8154-5B9154CB37D4}" type="presParOf" srcId="{91E5250F-235F-4FC6-A921-968B65A4A2F9}" destId="{3108E080-E767-475D-A865-60423DBC10D4}" srcOrd="1" destOrd="0" presId="urn:microsoft.com/office/officeart/2008/layout/PictureStrips"/>
    <dgm:cxn modelId="{76704D0F-4FE1-470F-B647-567ABD4B68D5}" type="presParOf" srcId="{2F0D2C09-80AF-4AA4-944C-59FD7D6335D5}" destId="{52C95B9B-E003-4C14-BBF4-7392B1D918C3}" srcOrd="11" destOrd="0" presId="urn:microsoft.com/office/officeart/2008/layout/PictureStrips"/>
    <dgm:cxn modelId="{5FE6D0F6-87DA-4085-9714-40100B448022}" type="presParOf" srcId="{2F0D2C09-80AF-4AA4-944C-59FD7D6335D5}" destId="{2BA1B37F-F073-489C-9484-2E430B5869F9}" srcOrd="12" destOrd="0" presId="urn:microsoft.com/office/officeart/2008/layout/PictureStrips"/>
    <dgm:cxn modelId="{15EC6058-5128-494F-AF84-A530CB594ABA}" type="presParOf" srcId="{2BA1B37F-F073-489C-9484-2E430B5869F9}" destId="{A45F8655-C850-4B8C-B819-E3807FE744E8}" srcOrd="0" destOrd="0" presId="urn:microsoft.com/office/officeart/2008/layout/PictureStrips"/>
    <dgm:cxn modelId="{14FE1CAE-36A6-43D0-8B00-2819C48FC795}" type="presParOf" srcId="{2BA1B37F-F073-489C-9484-2E430B5869F9}" destId="{31AAD3A1-3B95-4B85-A736-86F19DFFE31B}" srcOrd="1" destOrd="0" presId="urn:microsoft.com/office/officeart/2008/layout/PictureStrips"/>
    <dgm:cxn modelId="{1EDA5D48-2280-4B00-B724-5A9249741DD4}" type="presParOf" srcId="{2F0D2C09-80AF-4AA4-944C-59FD7D6335D5}" destId="{C59DC04E-36A6-4B07-BAD7-407D4A0AF346}" srcOrd="13" destOrd="0" presId="urn:microsoft.com/office/officeart/2008/layout/PictureStrips"/>
    <dgm:cxn modelId="{DDB593A5-9221-4C86-9547-83497F3D9788}" type="presParOf" srcId="{2F0D2C09-80AF-4AA4-944C-59FD7D6335D5}" destId="{2AEBCCCE-877E-489E-8575-D1D5736B4736}" srcOrd="14" destOrd="0" presId="urn:microsoft.com/office/officeart/2008/layout/PictureStrips"/>
    <dgm:cxn modelId="{5E9039A8-D8E8-4ABA-86FF-15016D7293AA}" type="presParOf" srcId="{2AEBCCCE-877E-489E-8575-D1D5736B4736}" destId="{76FAD16E-9E34-4AA7-B131-03C40C9A437A}" srcOrd="0" destOrd="0" presId="urn:microsoft.com/office/officeart/2008/layout/PictureStrips"/>
    <dgm:cxn modelId="{4C617FBC-FCB1-4364-92B9-E3641FD07481}" type="presParOf" srcId="{2AEBCCCE-877E-489E-8575-D1D5736B4736}" destId="{C3AA001D-D447-473C-BC99-59453E831424}" srcOrd="1" destOrd="0" presId="urn:microsoft.com/office/officeart/2008/layout/PictureStrips"/>
    <dgm:cxn modelId="{BFFC9C8B-0437-4A36-B43F-AFFD2E18827E}" type="presParOf" srcId="{2F0D2C09-80AF-4AA4-944C-59FD7D6335D5}" destId="{7C3D44FA-0920-4798-9B7D-F34005ED396E}" srcOrd="15" destOrd="0" presId="urn:microsoft.com/office/officeart/2008/layout/PictureStrips"/>
    <dgm:cxn modelId="{03FCF347-FA30-4409-B56C-132EDD3E4476}" type="presParOf" srcId="{2F0D2C09-80AF-4AA4-944C-59FD7D6335D5}" destId="{F54C1F9C-655D-43C5-84FF-FF7B810C7DAB}" srcOrd="16" destOrd="0" presId="urn:microsoft.com/office/officeart/2008/layout/PictureStrips"/>
    <dgm:cxn modelId="{A8B6B9B9-A481-4F34-94DA-04F76CE80C0F}" type="presParOf" srcId="{F54C1F9C-655D-43C5-84FF-FF7B810C7DAB}" destId="{97C4A5DD-E1A1-4326-8118-9F1E91E8D1D9}" srcOrd="0" destOrd="0" presId="urn:microsoft.com/office/officeart/2008/layout/PictureStrips"/>
    <dgm:cxn modelId="{5BAD0A2E-7D87-435F-8434-9C080A9B8030}" type="presParOf" srcId="{F54C1F9C-655D-43C5-84FF-FF7B810C7DAB}" destId="{ED5803FF-7A13-4D4C-B604-B977A762E28D}" srcOrd="1" destOrd="0" presId="urn:microsoft.com/office/officeart/2008/layout/PictureStrips"/>
    <dgm:cxn modelId="{F4246846-E7CB-443E-9B8A-0A0C17AC98E8}" type="presParOf" srcId="{2F0D2C09-80AF-4AA4-944C-59FD7D6335D5}" destId="{8722FF60-4B3C-4BCE-9953-C1B9919ECB0C}" srcOrd="17" destOrd="0" presId="urn:microsoft.com/office/officeart/2008/layout/PictureStrips"/>
    <dgm:cxn modelId="{3A3F03BD-522A-4B28-8F36-E9C3459FEF46}" type="presParOf" srcId="{2F0D2C09-80AF-4AA4-944C-59FD7D6335D5}" destId="{7E851406-24B1-469B-AB97-0489FCC07E6E}" srcOrd="18" destOrd="0" presId="urn:microsoft.com/office/officeart/2008/layout/PictureStrips"/>
    <dgm:cxn modelId="{EA3C745F-8231-41EA-BB62-9E3F47E30E71}" type="presParOf" srcId="{7E851406-24B1-469B-AB97-0489FCC07E6E}" destId="{3C747A79-A6AA-4128-A4F2-88F6AA9ECC6A}" srcOrd="0" destOrd="0" presId="urn:microsoft.com/office/officeart/2008/layout/PictureStrips"/>
    <dgm:cxn modelId="{AADAD00E-6390-407D-B1F3-6CD72E7751D9}" type="presParOf" srcId="{7E851406-24B1-469B-AB97-0489FCC07E6E}" destId="{49AF4F65-EF2F-498F-9571-99D3FC57C27C}" srcOrd="1" destOrd="0" presId="urn:microsoft.com/office/officeart/2008/layout/PictureStrips"/>
    <dgm:cxn modelId="{DB66E8A6-0CE0-44D5-9ABB-21362E2D94A5}" type="presParOf" srcId="{2F0D2C09-80AF-4AA4-944C-59FD7D6335D5}" destId="{C661F7FF-331E-434E-98F3-07F2ED5239D1}" srcOrd="19" destOrd="0" presId="urn:microsoft.com/office/officeart/2008/layout/PictureStrips"/>
    <dgm:cxn modelId="{C461F976-6502-450B-9496-0C02B0FD3717}" type="presParOf" srcId="{2F0D2C09-80AF-4AA4-944C-59FD7D6335D5}" destId="{B2C116F8-7DFA-41E3-9BE9-0C2476E6EC95}" srcOrd="20" destOrd="0" presId="urn:microsoft.com/office/officeart/2008/layout/PictureStrips"/>
    <dgm:cxn modelId="{EA90B77D-7218-44AA-91D9-500C08D1CABF}" type="presParOf" srcId="{B2C116F8-7DFA-41E3-9BE9-0C2476E6EC95}" destId="{C1231FC0-4B65-4C72-80AE-F9441E4FBEB0}" srcOrd="0" destOrd="0" presId="urn:microsoft.com/office/officeart/2008/layout/PictureStrips"/>
    <dgm:cxn modelId="{909F6A59-209F-4E36-8A54-E9639780FBD1}" type="presParOf" srcId="{B2C116F8-7DFA-41E3-9BE9-0C2476E6EC95}" destId="{2ECCE016-7034-4672-994B-18B6F588241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0749EF-2270-4785-89B3-DF4AA17AB93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4A445-26A7-4AB8-89A9-49D9B39828E3}">
      <dgm:prSet phldrT="[Text]"/>
      <dgm:spPr/>
      <dgm:t>
        <a:bodyPr/>
        <a:lstStyle/>
        <a:p>
          <a:r>
            <a:rPr lang="en-IN" dirty="0"/>
            <a:t>Connection</a:t>
          </a:r>
          <a:endParaRPr lang="en-US" dirty="0"/>
        </a:p>
      </dgm:t>
    </dgm:pt>
    <dgm:pt modelId="{FF08873E-3352-487E-B3C8-D55ADF24D1C1}" type="parTrans" cxnId="{D74D6AD5-2F90-4D19-9A56-FD2E94CBB639}">
      <dgm:prSet/>
      <dgm:spPr/>
      <dgm:t>
        <a:bodyPr/>
        <a:lstStyle/>
        <a:p>
          <a:endParaRPr lang="en-US"/>
        </a:p>
      </dgm:t>
    </dgm:pt>
    <dgm:pt modelId="{48A6487D-E88D-4B95-AB8B-55DD518D8109}" type="sibTrans" cxnId="{D74D6AD5-2F90-4D19-9A56-FD2E94CBB639}">
      <dgm:prSet/>
      <dgm:spPr/>
      <dgm:t>
        <a:bodyPr/>
        <a:lstStyle/>
        <a:p>
          <a:endParaRPr lang="en-US"/>
        </a:p>
      </dgm:t>
    </dgm:pt>
    <dgm:pt modelId="{338CD5CC-0499-4223-8EF9-D208E119477E}">
      <dgm:prSet phldrT="[Text]"/>
      <dgm:spPr/>
      <dgm:t>
        <a:bodyPr/>
        <a:lstStyle/>
        <a:p>
          <a:r>
            <a:rPr lang="en-IN" dirty="0"/>
            <a:t>Load Driver</a:t>
          </a:r>
          <a:endParaRPr lang="en-US" dirty="0"/>
        </a:p>
      </dgm:t>
    </dgm:pt>
    <dgm:pt modelId="{09AB045E-C14F-4E90-B781-017F8FBDFCFF}" type="parTrans" cxnId="{DC614996-7705-4DC6-9209-534FEAFB90D3}">
      <dgm:prSet/>
      <dgm:spPr/>
      <dgm:t>
        <a:bodyPr/>
        <a:lstStyle/>
        <a:p>
          <a:endParaRPr lang="en-US"/>
        </a:p>
      </dgm:t>
    </dgm:pt>
    <dgm:pt modelId="{131A841B-736C-41EA-AC5F-94B4D0FBB9F1}" type="sibTrans" cxnId="{DC614996-7705-4DC6-9209-534FEAFB90D3}">
      <dgm:prSet/>
      <dgm:spPr/>
      <dgm:t>
        <a:bodyPr/>
        <a:lstStyle/>
        <a:p>
          <a:endParaRPr lang="en-US"/>
        </a:p>
      </dgm:t>
    </dgm:pt>
    <dgm:pt modelId="{BDCCE10B-3125-41D6-A751-BB94FE9C1860}">
      <dgm:prSet phldrT="[Text]"/>
      <dgm:spPr/>
      <dgm:t>
        <a:bodyPr/>
        <a:lstStyle/>
        <a:p>
          <a:r>
            <a:rPr lang="en-IN" dirty="0"/>
            <a:t>Establish Connection</a:t>
          </a:r>
          <a:endParaRPr lang="en-US" dirty="0"/>
        </a:p>
      </dgm:t>
    </dgm:pt>
    <dgm:pt modelId="{E6CAE966-EABE-4C04-A019-3135CC367DB7}" type="parTrans" cxnId="{4FCE6E54-EDF9-4078-A65F-92F6316B3D82}">
      <dgm:prSet/>
      <dgm:spPr/>
      <dgm:t>
        <a:bodyPr/>
        <a:lstStyle/>
        <a:p>
          <a:endParaRPr lang="en-US"/>
        </a:p>
      </dgm:t>
    </dgm:pt>
    <dgm:pt modelId="{444113C8-766B-4053-967D-3206E07FF1C5}" type="sibTrans" cxnId="{4FCE6E54-EDF9-4078-A65F-92F6316B3D82}">
      <dgm:prSet/>
      <dgm:spPr/>
      <dgm:t>
        <a:bodyPr/>
        <a:lstStyle/>
        <a:p>
          <a:endParaRPr lang="en-US"/>
        </a:p>
      </dgm:t>
    </dgm:pt>
    <dgm:pt modelId="{4159197E-5FCD-4AAF-B852-961943CEEB06}">
      <dgm:prSet phldrT="[Text]"/>
      <dgm:spPr/>
      <dgm:t>
        <a:bodyPr/>
        <a:lstStyle/>
        <a:p>
          <a:r>
            <a:rPr lang="en-IN" dirty="0"/>
            <a:t>Statement</a:t>
          </a:r>
          <a:endParaRPr lang="en-US" dirty="0"/>
        </a:p>
      </dgm:t>
    </dgm:pt>
    <dgm:pt modelId="{4A94EC0B-15B0-496C-A6C2-CD689B29A5AC}" type="parTrans" cxnId="{33065F2D-6591-4BCA-92A6-5DC2CE54E01E}">
      <dgm:prSet/>
      <dgm:spPr/>
      <dgm:t>
        <a:bodyPr/>
        <a:lstStyle/>
        <a:p>
          <a:endParaRPr lang="en-US"/>
        </a:p>
      </dgm:t>
    </dgm:pt>
    <dgm:pt modelId="{EF352682-0764-4C88-9179-F43484F0E69A}" type="sibTrans" cxnId="{33065F2D-6591-4BCA-92A6-5DC2CE54E01E}">
      <dgm:prSet/>
      <dgm:spPr/>
      <dgm:t>
        <a:bodyPr/>
        <a:lstStyle/>
        <a:p>
          <a:endParaRPr lang="en-US"/>
        </a:p>
      </dgm:t>
    </dgm:pt>
    <dgm:pt modelId="{0D4E102D-9FE8-4521-91E8-F2F143E52AB8}">
      <dgm:prSet phldrT="[Text]"/>
      <dgm:spPr/>
      <dgm:t>
        <a:bodyPr/>
        <a:lstStyle/>
        <a:p>
          <a:r>
            <a:rPr lang="en-IN" dirty="0"/>
            <a:t>Create</a:t>
          </a:r>
          <a:endParaRPr lang="en-US" dirty="0"/>
        </a:p>
      </dgm:t>
    </dgm:pt>
    <dgm:pt modelId="{1DDC0CD6-114B-426F-9093-B94A2848A022}" type="parTrans" cxnId="{82DFF697-59B3-4FB9-ADB3-883ED2D50CBA}">
      <dgm:prSet/>
      <dgm:spPr/>
      <dgm:t>
        <a:bodyPr/>
        <a:lstStyle/>
        <a:p>
          <a:endParaRPr lang="en-US"/>
        </a:p>
      </dgm:t>
    </dgm:pt>
    <dgm:pt modelId="{5B08E4F0-1FE5-4629-BE79-8B29A4B23FEA}" type="sibTrans" cxnId="{82DFF697-59B3-4FB9-ADB3-883ED2D50CBA}">
      <dgm:prSet/>
      <dgm:spPr/>
      <dgm:t>
        <a:bodyPr/>
        <a:lstStyle/>
        <a:p>
          <a:endParaRPr lang="en-US"/>
        </a:p>
      </dgm:t>
    </dgm:pt>
    <dgm:pt modelId="{0702FF8B-754E-4503-A0AE-801B12F3F199}">
      <dgm:prSet phldrT="[Text]"/>
      <dgm:spPr/>
      <dgm:t>
        <a:bodyPr/>
        <a:lstStyle/>
        <a:p>
          <a:r>
            <a:rPr lang="en-IN" dirty="0"/>
            <a:t>Execute</a:t>
          </a:r>
          <a:endParaRPr lang="en-US" dirty="0"/>
        </a:p>
      </dgm:t>
    </dgm:pt>
    <dgm:pt modelId="{AF4C4276-88ED-4E3A-BF39-4D54314B5C66}" type="parTrans" cxnId="{D5D5F961-9AB7-43B1-9CB9-7578D5054820}">
      <dgm:prSet/>
      <dgm:spPr/>
      <dgm:t>
        <a:bodyPr/>
        <a:lstStyle/>
        <a:p>
          <a:endParaRPr lang="en-US"/>
        </a:p>
      </dgm:t>
    </dgm:pt>
    <dgm:pt modelId="{5551BC8F-3F33-4F4F-8300-33EAD90DFDFD}" type="sibTrans" cxnId="{D5D5F961-9AB7-43B1-9CB9-7578D5054820}">
      <dgm:prSet/>
      <dgm:spPr/>
      <dgm:t>
        <a:bodyPr/>
        <a:lstStyle/>
        <a:p>
          <a:endParaRPr lang="en-US"/>
        </a:p>
      </dgm:t>
    </dgm:pt>
    <dgm:pt modelId="{50965455-DEDF-4C13-BB9C-A6CF2B1FBAB5}">
      <dgm:prSet phldrT="[Text]"/>
      <dgm:spPr/>
      <dgm:t>
        <a:bodyPr/>
        <a:lstStyle/>
        <a:p>
          <a:r>
            <a:rPr lang="en-IN" dirty="0" err="1"/>
            <a:t>ResultSet</a:t>
          </a:r>
          <a:endParaRPr lang="en-US" dirty="0"/>
        </a:p>
      </dgm:t>
    </dgm:pt>
    <dgm:pt modelId="{6617B2E5-4F97-4E5B-BBC6-DA8BD813B037}" type="parTrans" cxnId="{F5B862CC-FAEA-4EE2-BDF1-295855A39524}">
      <dgm:prSet/>
      <dgm:spPr/>
      <dgm:t>
        <a:bodyPr/>
        <a:lstStyle/>
        <a:p>
          <a:endParaRPr lang="en-US"/>
        </a:p>
      </dgm:t>
    </dgm:pt>
    <dgm:pt modelId="{FE9F1617-B965-4ADA-9093-5A9DD92CF218}" type="sibTrans" cxnId="{F5B862CC-FAEA-4EE2-BDF1-295855A39524}">
      <dgm:prSet/>
      <dgm:spPr/>
      <dgm:t>
        <a:bodyPr/>
        <a:lstStyle/>
        <a:p>
          <a:endParaRPr lang="en-US"/>
        </a:p>
      </dgm:t>
    </dgm:pt>
    <dgm:pt modelId="{BEF1B620-EAED-4501-8FA3-EE5F887BCFD0}">
      <dgm:prSet phldrT="[Text]"/>
      <dgm:spPr/>
      <dgm:t>
        <a:bodyPr/>
        <a:lstStyle/>
        <a:p>
          <a:r>
            <a:rPr lang="en-IN" dirty="0"/>
            <a:t>Process</a:t>
          </a:r>
          <a:endParaRPr lang="en-US" dirty="0"/>
        </a:p>
      </dgm:t>
    </dgm:pt>
    <dgm:pt modelId="{1C1F0D85-2F2C-47D2-A6F4-4A9B66F60677}" type="parTrans" cxnId="{0CB8F3EE-B178-4B44-B364-1E0CBD1DAA5D}">
      <dgm:prSet/>
      <dgm:spPr/>
      <dgm:t>
        <a:bodyPr/>
        <a:lstStyle/>
        <a:p>
          <a:endParaRPr lang="en-US"/>
        </a:p>
      </dgm:t>
    </dgm:pt>
    <dgm:pt modelId="{27EED1DB-A9AE-432D-BAC3-6DB37E0F34FA}" type="sibTrans" cxnId="{0CB8F3EE-B178-4B44-B364-1E0CBD1DAA5D}">
      <dgm:prSet/>
      <dgm:spPr/>
      <dgm:t>
        <a:bodyPr/>
        <a:lstStyle/>
        <a:p>
          <a:endParaRPr lang="en-US"/>
        </a:p>
      </dgm:t>
    </dgm:pt>
    <dgm:pt modelId="{75603584-E662-4133-85B1-BCBA2BA694B3}">
      <dgm:prSet phldrT="[Text]"/>
      <dgm:spPr/>
      <dgm:t>
        <a:bodyPr/>
        <a:lstStyle/>
        <a:p>
          <a:r>
            <a:rPr lang="en-IN" dirty="0"/>
            <a:t>Close</a:t>
          </a:r>
          <a:endParaRPr lang="en-US" dirty="0"/>
        </a:p>
      </dgm:t>
    </dgm:pt>
    <dgm:pt modelId="{F3A03D2B-84FA-489C-8AAB-5881FDA6F19A}" type="parTrans" cxnId="{638371D5-A9DD-4230-B2AE-FCEA34E5EA0F}">
      <dgm:prSet/>
      <dgm:spPr/>
      <dgm:t>
        <a:bodyPr/>
        <a:lstStyle/>
        <a:p>
          <a:endParaRPr lang="en-US"/>
        </a:p>
      </dgm:t>
    </dgm:pt>
    <dgm:pt modelId="{35CD255D-91B1-46CC-AB91-A799E8D3984A}" type="sibTrans" cxnId="{638371D5-A9DD-4230-B2AE-FCEA34E5EA0F}">
      <dgm:prSet/>
      <dgm:spPr/>
      <dgm:t>
        <a:bodyPr/>
        <a:lstStyle/>
        <a:p>
          <a:endParaRPr lang="en-US"/>
        </a:p>
      </dgm:t>
    </dgm:pt>
    <dgm:pt modelId="{8A81AD52-35AB-43D0-B209-01AC7B134066}">
      <dgm:prSet phldrT="[Text]"/>
      <dgm:spPr/>
      <dgm:t>
        <a:bodyPr/>
        <a:lstStyle/>
        <a:p>
          <a:r>
            <a:rPr lang="en-IN" dirty="0" err="1"/>
            <a:t>ResultSet</a:t>
          </a:r>
          <a:endParaRPr lang="en-US" dirty="0"/>
        </a:p>
      </dgm:t>
    </dgm:pt>
    <dgm:pt modelId="{2F44291F-C633-4C52-92CC-CF899C06DC4C}" type="parTrans" cxnId="{403E9F17-C60A-48AC-B0CF-EEE4BBA622B2}">
      <dgm:prSet/>
      <dgm:spPr/>
      <dgm:t>
        <a:bodyPr/>
        <a:lstStyle/>
        <a:p>
          <a:endParaRPr lang="en-US"/>
        </a:p>
      </dgm:t>
    </dgm:pt>
    <dgm:pt modelId="{80146D3C-F7BA-4FE5-A73A-EEA795F88874}" type="sibTrans" cxnId="{403E9F17-C60A-48AC-B0CF-EEE4BBA622B2}">
      <dgm:prSet/>
      <dgm:spPr/>
      <dgm:t>
        <a:bodyPr/>
        <a:lstStyle/>
        <a:p>
          <a:endParaRPr lang="en-US"/>
        </a:p>
      </dgm:t>
    </dgm:pt>
    <dgm:pt modelId="{21988B1D-2785-401F-95F9-EB290E7A5194}">
      <dgm:prSet phldrT="[Text]"/>
      <dgm:spPr/>
      <dgm:t>
        <a:bodyPr/>
        <a:lstStyle/>
        <a:p>
          <a:r>
            <a:rPr lang="en-IN" dirty="0"/>
            <a:t>Statement</a:t>
          </a:r>
          <a:endParaRPr lang="en-US" dirty="0"/>
        </a:p>
      </dgm:t>
    </dgm:pt>
    <dgm:pt modelId="{5194DA9E-FBDF-4535-93A5-F103FC7A42F0}" type="parTrans" cxnId="{38E3B61D-5E04-4059-907F-89B4BB725D3E}">
      <dgm:prSet/>
      <dgm:spPr/>
      <dgm:t>
        <a:bodyPr/>
        <a:lstStyle/>
        <a:p>
          <a:endParaRPr lang="en-US"/>
        </a:p>
      </dgm:t>
    </dgm:pt>
    <dgm:pt modelId="{EB57D367-3999-4001-BE34-32B7C6FEF091}" type="sibTrans" cxnId="{38E3B61D-5E04-4059-907F-89B4BB725D3E}">
      <dgm:prSet/>
      <dgm:spPr/>
      <dgm:t>
        <a:bodyPr/>
        <a:lstStyle/>
        <a:p>
          <a:endParaRPr lang="en-US"/>
        </a:p>
      </dgm:t>
    </dgm:pt>
    <dgm:pt modelId="{549A27A9-70E3-4B9A-BADE-498F0FB46E68}">
      <dgm:prSet phldrT="[Text]"/>
      <dgm:spPr/>
      <dgm:t>
        <a:bodyPr/>
        <a:lstStyle/>
        <a:p>
          <a:r>
            <a:rPr lang="en-IN" dirty="0"/>
            <a:t>Connection</a:t>
          </a:r>
          <a:endParaRPr lang="en-US" dirty="0"/>
        </a:p>
      </dgm:t>
    </dgm:pt>
    <dgm:pt modelId="{E7965975-C44A-4C22-8E9E-2B09C1615C8F}" type="parTrans" cxnId="{8C0636F9-8604-4CA0-91CC-C515D2DAF7FB}">
      <dgm:prSet/>
      <dgm:spPr/>
      <dgm:t>
        <a:bodyPr/>
        <a:lstStyle/>
        <a:p>
          <a:endParaRPr lang="en-US"/>
        </a:p>
      </dgm:t>
    </dgm:pt>
    <dgm:pt modelId="{0123ADCF-14FC-418A-8039-636A8FD9F486}" type="sibTrans" cxnId="{8C0636F9-8604-4CA0-91CC-C515D2DAF7FB}">
      <dgm:prSet/>
      <dgm:spPr/>
      <dgm:t>
        <a:bodyPr/>
        <a:lstStyle/>
        <a:p>
          <a:endParaRPr lang="en-US"/>
        </a:p>
      </dgm:t>
    </dgm:pt>
    <dgm:pt modelId="{751BB5FC-96E2-4862-B8AE-6B818250F18A}" type="pres">
      <dgm:prSet presAssocID="{1A0749EF-2270-4785-89B3-DF4AA17AB939}" presName="Name0" presStyleCnt="0">
        <dgm:presLayoutVars>
          <dgm:dir/>
          <dgm:animOne val="branch"/>
          <dgm:animLvl val="lvl"/>
        </dgm:presLayoutVars>
      </dgm:prSet>
      <dgm:spPr/>
    </dgm:pt>
    <dgm:pt modelId="{8F299736-8709-4C2A-BABE-545E8CC25E21}" type="pres">
      <dgm:prSet presAssocID="{7634A445-26A7-4AB8-89A9-49D9B39828E3}" presName="chaos" presStyleCnt="0"/>
      <dgm:spPr/>
    </dgm:pt>
    <dgm:pt modelId="{6CF236CA-31B3-4F2F-A8BA-01B665E32E69}" type="pres">
      <dgm:prSet presAssocID="{7634A445-26A7-4AB8-89A9-49D9B39828E3}" presName="parTx1" presStyleLbl="revTx" presStyleIdx="0" presStyleCnt="7"/>
      <dgm:spPr/>
    </dgm:pt>
    <dgm:pt modelId="{BD13DF10-3735-42B0-A223-BF7A1853171E}" type="pres">
      <dgm:prSet presAssocID="{7634A445-26A7-4AB8-89A9-49D9B39828E3}" presName="desTx1" presStyleLbl="revTx" presStyleIdx="1" presStyleCnt="7">
        <dgm:presLayoutVars>
          <dgm:bulletEnabled val="1"/>
        </dgm:presLayoutVars>
      </dgm:prSet>
      <dgm:spPr/>
    </dgm:pt>
    <dgm:pt modelId="{FB2787E2-C897-40E9-A78C-75E271F4844C}" type="pres">
      <dgm:prSet presAssocID="{7634A445-26A7-4AB8-89A9-49D9B39828E3}" presName="c1" presStyleLbl="node1" presStyleIdx="0" presStyleCnt="19"/>
      <dgm:spPr/>
    </dgm:pt>
    <dgm:pt modelId="{3A2D43F7-3FEA-4BEB-8371-877EE2CA7058}" type="pres">
      <dgm:prSet presAssocID="{7634A445-26A7-4AB8-89A9-49D9B39828E3}" presName="c2" presStyleLbl="node1" presStyleIdx="1" presStyleCnt="19"/>
      <dgm:spPr/>
    </dgm:pt>
    <dgm:pt modelId="{8E45A771-80DE-46F3-B390-2CFCC2D4E537}" type="pres">
      <dgm:prSet presAssocID="{7634A445-26A7-4AB8-89A9-49D9B39828E3}" presName="c3" presStyleLbl="node1" presStyleIdx="2" presStyleCnt="19"/>
      <dgm:spPr/>
    </dgm:pt>
    <dgm:pt modelId="{9FFF8649-1AF0-4DEB-9B86-FFC22AE4A9F9}" type="pres">
      <dgm:prSet presAssocID="{7634A445-26A7-4AB8-89A9-49D9B39828E3}" presName="c4" presStyleLbl="node1" presStyleIdx="3" presStyleCnt="19"/>
      <dgm:spPr/>
    </dgm:pt>
    <dgm:pt modelId="{65C121FA-82B2-4616-BA7B-4BDB4A2ECD5A}" type="pres">
      <dgm:prSet presAssocID="{7634A445-26A7-4AB8-89A9-49D9B39828E3}" presName="c5" presStyleLbl="node1" presStyleIdx="4" presStyleCnt="19"/>
      <dgm:spPr/>
    </dgm:pt>
    <dgm:pt modelId="{74AB8A28-9720-4FF3-8FA5-CEBAB3EF6B96}" type="pres">
      <dgm:prSet presAssocID="{7634A445-26A7-4AB8-89A9-49D9B39828E3}" presName="c6" presStyleLbl="node1" presStyleIdx="5" presStyleCnt="19"/>
      <dgm:spPr/>
    </dgm:pt>
    <dgm:pt modelId="{8DF1DF91-B3D7-4CCD-9470-438BC2892484}" type="pres">
      <dgm:prSet presAssocID="{7634A445-26A7-4AB8-89A9-49D9B39828E3}" presName="c7" presStyleLbl="node1" presStyleIdx="6" presStyleCnt="19"/>
      <dgm:spPr/>
    </dgm:pt>
    <dgm:pt modelId="{EFBAB7EE-BF6A-427D-9906-B7BBF6AD3D50}" type="pres">
      <dgm:prSet presAssocID="{7634A445-26A7-4AB8-89A9-49D9B39828E3}" presName="c8" presStyleLbl="node1" presStyleIdx="7" presStyleCnt="19"/>
      <dgm:spPr/>
    </dgm:pt>
    <dgm:pt modelId="{0F5FE735-5184-43B8-8DDB-B61099A108D3}" type="pres">
      <dgm:prSet presAssocID="{7634A445-26A7-4AB8-89A9-49D9B39828E3}" presName="c9" presStyleLbl="node1" presStyleIdx="8" presStyleCnt="19"/>
      <dgm:spPr/>
    </dgm:pt>
    <dgm:pt modelId="{AC44E149-EE58-4840-A71F-C299C3C45CA9}" type="pres">
      <dgm:prSet presAssocID="{7634A445-26A7-4AB8-89A9-49D9B39828E3}" presName="c10" presStyleLbl="node1" presStyleIdx="9" presStyleCnt="19"/>
      <dgm:spPr/>
    </dgm:pt>
    <dgm:pt modelId="{580F8A6F-5CA5-41ED-B1BF-3F685E07C5CD}" type="pres">
      <dgm:prSet presAssocID="{7634A445-26A7-4AB8-89A9-49D9B39828E3}" presName="c11" presStyleLbl="node1" presStyleIdx="10" presStyleCnt="19"/>
      <dgm:spPr/>
    </dgm:pt>
    <dgm:pt modelId="{A748FE91-846B-4A80-99B3-92650AD785AF}" type="pres">
      <dgm:prSet presAssocID="{7634A445-26A7-4AB8-89A9-49D9B39828E3}" presName="c12" presStyleLbl="node1" presStyleIdx="11" presStyleCnt="19"/>
      <dgm:spPr/>
    </dgm:pt>
    <dgm:pt modelId="{4A17EF6E-910E-4BB5-9B1D-3BE5EFF5A687}" type="pres">
      <dgm:prSet presAssocID="{7634A445-26A7-4AB8-89A9-49D9B39828E3}" presName="c13" presStyleLbl="node1" presStyleIdx="12" presStyleCnt="19"/>
      <dgm:spPr/>
    </dgm:pt>
    <dgm:pt modelId="{14BD0652-CACC-476C-889D-C3C6DBF2F812}" type="pres">
      <dgm:prSet presAssocID="{7634A445-26A7-4AB8-89A9-49D9B39828E3}" presName="c14" presStyleLbl="node1" presStyleIdx="13" presStyleCnt="19"/>
      <dgm:spPr/>
    </dgm:pt>
    <dgm:pt modelId="{FE793A1C-E7B1-4F35-AA83-CF85DA53E134}" type="pres">
      <dgm:prSet presAssocID="{7634A445-26A7-4AB8-89A9-49D9B39828E3}" presName="c15" presStyleLbl="node1" presStyleIdx="14" presStyleCnt="19"/>
      <dgm:spPr/>
    </dgm:pt>
    <dgm:pt modelId="{8136CE6A-428E-4380-A0BE-DC70A3115DEB}" type="pres">
      <dgm:prSet presAssocID="{7634A445-26A7-4AB8-89A9-49D9B39828E3}" presName="c16" presStyleLbl="node1" presStyleIdx="15" presStyleCnt="19"/>
      <dgm:spPr/>
    </dgm:pt>
    <dgm:pt modelId="{294A4FAD-CDFA-456B-ABD7-349D3900427D}" type="pres">
      <dgm:prSet presAssocID="{7634A445-26A7-4AB8-89A9-49D9B39828E3}" presName="c17" presStyleLbl="node1" presStyleIdx="16" presStyleCnt="19"/>
      <dgm:spPr/>
    </dgm:pt>
    <dgm:pt modelId="{2F9C5883-E09A-48AB-875F-529A00703968}" type="pres">
      <dgm:prSet presAssocID="{7634A445-26A7-4AB8-89A9-49D9B39828E3}" presName="c18" presStyleLbl="node1" presStyleIdx="17" presStyleCnt="19"/>
      <dgm:spPr/>
    </dgm:pt>
    <dgm:pt modelId="{1DEBA829-845A-43F3-BC91-B2BB038A49D0}" type="pres">
      <dgm:prSet presAssocID="{48A6487D-E88D-4B95-AB8B-55DD518D8109}" presName="chevronComposite1" presStyleCnt="0"/>
      <dgm:spPr/>
    </dgm:pt>
    <dgm:pt modelId="{8A68442E-85CA-4546-893E-2D7D478F41B8}" type="pres">
      <dgm:prSet presAssocID="{48A6487D-E88D-4B95-AB8B-55DD518D8109}" presName="chevron1" presStyleLbl="sibTrans2D1" presStyleIdx="0" presStyleCnt="3"/>
      <dgm:spPr/>
    </dgm:pt>
    <dgm:pt modelId="{9ACF0921-2A81-4F89-95B8-BB87148A45D2}" type="pres">
      <dgm:prSet presAssocID="{48A6487D-E88D-4B95-AB8B-55DD518D8109}" presName="spChevron1" presStyleCnt="0"/>
      <dgm:spPr/>
    </dgm:pt>
    <dgm:pt modelId="{115869C0-9B1D-4C43-9CD4-73FFBEA316ED}" type="pres">
      <dgm:prSet presAssocID="{4159197E-5FCD-4AAF-B852-961943CEEB06}" presName="middle" presStyleCnt="0"/>
      <dgm:spPr/>
    </dgm:pt>
    <dgm:pt modelId="{69C22B16-696F-4EFF-B878-CE39C90D068A}" type="pres">
      <dgm:prSet presAssocID="{4159197E-5FCD-4AAF-B852-961943CEEB06}" presName="parTxMid" presStyleLbl="revTx" presStyleIdx="2" presStyleCnt="7"/>
      <dgm:spPr/>
    </dgm:pt>
    <dgm:pt modelId="{D443E20F-C2CE-414A-9F5C-77018B47C5DF}" type="pres">
      <dgm:prSet presAssocID="{4159197E-5FCD-4AAF-B852-961943CEEB06}" presName="desTxMid" presStyleLbl="revTx" presStyleIdx="3" presStyleCnt="7">
        <dgm:presLayoutVars>
          <dgm:bulletEnabled val="1"/>
        </dgm:presLayoutVars>
      </dgm:prSet>
      <dgm:spPr/>
    </dgm:pt>
    <dgm:pt modelId="{8E415C7E-15BD-4378-AC36-E8C1775CE7CF}" type="pres">
      <dgm:prSet presAssocID="{4159197E-5FCD-4AAF-B852-961943CEEB06}" presName="spMid" presStyleCnt="0"/>
      <dgm:spPr/>
    </dgm:pt>
    <dgm:pt modelId="{8D9D0442-D903-45D2-B618-0A57DBFB62E9}" type="pres">
      <dgm:prSet presAssocID="{EF352682-0764-4C88-9179-F43484F0E69A}" presName="chevronComposite1" presStyleCnt="0"/>
      <dgm:spPr/>
    </dgm:pt>
    <dgm:pt modelId="{D3F0DF79-1FDF-41E2-9BF7-41E7015D85B0}" type="pres">
      <dgm:prSet presAssocID="{EF352682-0764-4C88-9179-F43484F0E69A}" presName="chevron1" presStyleLbl="sibTrans2D1" presStyleIdx="1" presStyleCnt="3"/>
      <dgm:spPr/>
    </dgm:pt>
    <dgm:pt modelId="{0C04CE0F-2AE8-43A1-BAB3-49693F139F0A}" type="pres">
      <dgm:prSet presAssocID="{EF352682-0764-4C88-9179-F43484F0E69A}" presName="spChevron1" presStyleCnt="0"/>
      <dgm:spPr/>
    </dgm:pt>
    <dgm:pt modelId="{A9096E2E-A822-4CCB-8E84-A881F1D827E0}" type="pres">
      <dgm:prSet presAssocID="{50965455-DEDF-4C13-BB9C-A6CF2B1FBAB5}" presName="middle" presStyleCnt="0"/>
      <dgm:spPr/>
    </dgm:pt>
    <dgm:pt modelId="{DF963B91-922A-4808-B6F9-22AF6B70E19B}" type="pres">
      <dgm:prSet presAssocID="{50965455-DEDF-4C13-BB9C-A6CF2B1FBAB5}" presName="parTxMid" presStyleLbl="revTx" presStyleIdx="4" presStyleCnt="7"/>
      <dgm:spPr/>
    </dgm:pt>
    <dgm:pt modelId="{51B28B6E-B2B0-41CE-AA2E-4BF6DA01D066}" type="pres">
      <dgm:prSet presAssocID="{50965455-DEDF-4C13-BB9C-A6CF2B1FBAB5}" presName="desTxMid" presStyleLbl="revTx" presStyleIdx="5" presStyleCnt="7">
        <dgm:presLayoutVars>
          <dgm:bulletEnabled val="1"/>
        </dgm:presLayoutVars>
      </dgm:prSet>
      <dgm:spPr/>
    </dgm:pt>
    <dgm:pt modelId="{7A4D58E7-BC70-4328-8C68-8E175C06DD67}" type="pres">
      <dgm:prSet presAssocID="{50965455-DEDF-4C13-BB9C-A6CF2B1FBAB5}" presName="spMid" presStyleCnt="0"/>
      <dgm:spPr/>
    </dgm:pt>
    <dgm:pt modelId="{DD755A88-962A-4131-BB18-A9101D8D5ECF}" type="pres">
      <dgm:prSet presAssocID="{FE9F1617-B965-4ADA-9093-5A9DD92CF218}" presName="chevronComposite1" presStyleCnt="0"/>
      <dgm:spPr/>
    </dgm:pt>
    <dgm:pt modelId="{0D027E8D-21A8-470A-A9F6-82FBC51D1C4F}" type="pres">
      <dgm:prSet presAssocID="{FE9F1617-B965-4ADA-9093-5A9DD92CF218}" presName="chevron1" presStyleLbl="sibTrans2D1" presStyleIdx="2" presStyleCnt="3"/>
      <dgm:spPr/>
    </dgm:pt>
    <dgm:pt modelId="{187DB1B2-6A03-4613-8296-331F0C571A89}" type="pres">
      <dgm:prSet presAssocID="{FE9F1617-B965-4ADA-9093-5A9DD92CF218}" presName="spChevron1" presStyleCnt="0"/>
      <dgm:spPr/>
    </dgm:pt>
    <dgm:pt modelId="{86C6410F-3582-4C5B-8540-9014CCEF6F71}" type="pres">
      <dgm:prSet presAssocID="{75603584-E662-4133-85B1-BCBA2BA694B3}" presName="last" presStyleCnt="0"/>
      <dgm:spPr/>
    </dgm:pt>
    <dgm:pt modelId="{7C50BC07-5AA2-488A-BD01-0BB2F2666E5A}" type="pres">
      <dgm:prSet presAssocID="{75603584-E662-4133-85B1-BCBA2BA694B3}" presName="circleTx" presStyleLbl="node1" presStyleIdx="18" presStyleCnt="19"/>
      <dgm:spPr/>
    </dgm:pt>
    <dgm:pt modelId="{8EF65699-9B03-4E9B-96E7-390C784ECBF8}" type="pres">
      <dgm:prSet presAssocID="{75603584-E662-4133-85B1-BCBA2BA694B3}" presName="desTxN" presStyleLbl="revTx" presStyleIdx="6" presStyleCnt="7">
        <dgm:presLayoutVars>
          <dgm:bulletEnabled val="1"/>
        </dgm:presLayoutVars>
      </dgm:prSet>
      <dgm:spPr/>
    </dgm:pt>
    <dgm:pt modelId="{99CFE426-C125-48D5-BA12-6B4C41C8D0C9}" type="pres">
      <dgm:prSet presAssocID="{75603584-E662-4133-85B1-BCBA2BA694B3}" presName="spN" presStyleCnt="0"/>
      <dgm:spPr/>
    </dgm:pt>
  </dgm:ptLst>
  <dgm:cxnLst>
    <dgm:cxn modelId="{ED235F00-7238-4860-B0EF-869C9A3CC6DB}" type="presOf" srcId="{0702FF8B-754E-4503-A0AE-801B12F3F199}" destId="{D443E20F-C2CE-414A-9F5C-77018B47C5DF}" srcOrd="0" destOrd="1" presId="urn:microsoft.com/office/officeart/2009/3/layout/RandomtoResultProcess"/>
    <dgm:cxn modelId="{785D4308-097F-4F86-BA65-0BA86E13F967}" type="presOf" srcId="{549A27A9-70E3-4B9A-BADE-498F0FB46E68}" destId="{8EF65699-9B03-4E9B-96E7-390C784ECBF8}" srcOrd="0" destOrd="2" presId="urn:microsoft.com/office/officeart/2009/3/layout/RandomtoResultProcess"/>
    <dgm:cxn modelId="{0E61B60A-C12F-4F4D-B9A8-783017B63E36}" type="presOf" srcId="{7634A445-26A7-4AB8-89A9-49D9B39828E3}" destId="{6CF236CA-31B3-4F2F-A8BA-01B665E32E69}" srcOrd="0" destOrd="0" presId="urn:microsoft.com/office/officeart/2009/3/layout/RandomtoResultProcess"/>
    <dgm:cxn modelId="{403E9F17-C60A-48AC-B0CF-EEE4BBA622B2}" srcId="{75603584-E662-4133-85B1-BCBA2BA694B3}" destId="{8A81AD52-35AB-43D0-B209-01AC7B134066}" srcOrd="0" destOrd="0" parTransId="{2F44291F-C633-4C52-92CC-CF899C06DC4C}" sibTransId="{80146D3C-F7BA-4FE5-A73A-EEA795F88874}"/>
    <dgm:cxn modelId="{38E3B61D-5E04-4059-907F-89B4BB725D3E}" srcId="{75603584-E662-4133-85B1-BCBA2BA694B3}" destId="{21988B1D-2785-401F-95F9-EB290E7A5194}" srcOrd="1" destOrd="0" parTransId="{5194DA9E-FBDF-4535-93A5-F103FC7A42F0}" sibTransId="{EB57D367-3999-4001-BE34-32B7C6FEF091}"/>
    <dgm:cxn modelId="{EB5B101F-B0C3-4663-8344-19BD7B048DEC}" type="presOf" srcId="{21988B1D-2785-401F-95F9-EB290E7A5194}" destId="{8EF65699-9B03-4E9B-96E7-390C784ECBF8}" srcOrd="0" destOrd="1" presId="urn:microsoft.com/office/officeart/2009/3/layout/RandomtoResultProcess"/>
    <dgm:cxn modelId="{33065F2D-6591-4BCA-92A6-5DC2CE54E01E}" srcId="{1A0749EF-2270-4785-89B3-DF4AA17AB939}" destId="{4159197E-5FCD-4AAF-B852-961943CEEB06}" srcOrd="1" destOrd="0" parTransId="{4A94EC0B-15B0-496C-A6C2-CD689B29A5AC}" sibTransId="{EF352682-0764-4C88-9179-F43484F0E69A}"/>
    <dgm:cxn modelId="{9112542D-5D95-497F-8339-CA52DEBBE0FB}" type="presOf" srcId="{75603584-E662-4133-85B1-BCBA2BA694B3}" destId="{7C50BC07-5AA2-488A-BD01-0BB2F2666E5A}" srcOrd="0" destOrd="0" presId="urn:microsoft.com/office/officeart/2009/3/layout/RandomtoResultProcess"/>
    <dgm:cxn modelId="{D5D5F961-9AB7-43B1-9CB9-7578D5054820}" srcId="{4159197E-5FCD-4AAF-B852-961943CEEB06}" destId="{0702FF8B-754E-4503-A0AE-801B12F3F199}" srcOrd="1" destOrd="0" parTransId="{AF4C4276-88ED-4E3A-BF39-4D54314B5C66}" sibTransId="{5551BC8F-3F33-4F4F-8300-33EAD90DFDFD}"/>
    <dgm:cxn modelId="{5D9A584F-FDC1-4B9C-BEAD-CD0ABF95F5DB}" type="presOf" srcId="{BEF1B620-EAED-4501-8FA3-EE5F887BCFD0}" destId="{51B28B6E-B2B0-41CE-AA2E-4BF6DA01D066}" srcOrd="0" destOrd="0" presId="urn:microsoft.com/office/officeart/2009/3/layout/RandomtoResultProcess"/>
    <dgm:cxn modelId="{4FCE6E54-EDF9-4078-A65F-92F6316B3D82}" srcId="{7634A445-26A7-4AB8-89A9-49D9B39828E3}" destId="{BDCCE10B-3125-41D6-A751-BB94FE9C1860}" srcOrd="1" destOrd="0" parTransId="{E6CAE966-EABE-4C04-A019-3135CC367DB7}" sibTransId="{444113C8-766B-4053-967D-3206E07FF1C5}"/>
    <dgm:cxn modelId="{3FA82695-ED9B-4C82-8441-F6895190ADB4}" type="presOf" srcId="{50965455-DEDF-4C13-BB9C-A6CF2B1FBAB5}" destId="{DF963B91-922A-4808-B6F9-22AF6B70E19B}" srcOrd="0" destOrd="0" presId="urn:microsoft.com/office/officeart/2009/3/layout/RandomtoResultProcess"/>
    <dgm:cxn modelId="{DC614996-7705-4DC6-9209-534FEAFB90D3}" srcId="{7634A445-26A7-4AB8-89A9-49D9B39828E3}" destId="{338CD5CC-0499-4223-8EF9-D208E119477E}" srcOrd="0" destOrd="0" parTransId="{09AB045E-C14F-4E90-B781-017F8FBDFCFF}" sibTransId="{131A841B-736C-41EA-AC5F-94B4D0FBB9F1}"/>
    <dgm:cxn modelId="{82DFF697-59B3-4FB9-ADB3-883ED2D50CBA}" srcId="{4159197E-5FCD-4AAF-B852-961943CEEB06}" destId="{0D4E102D-9FE8-4521-91E8-F2F143E52AB8}" srcOrd="0" destOrd="0" parTransId="{1DDC0CD6-114B-426F-9093-B94A2848A022}" sibTransId="{5B08E4F0-1FE5-4629-BE79-8B29A4B23FEA}"/>
    <dgm:cxn modelId="{A0B3509C-91A5-4A43-80D7-8BEA86F7DA54}" type="presOf" srcId="{4159197E-5FCD-4AAF-B852-961943CEEB06}" destId="{69C22B16-696F-4EFF-B878-CE39C90D068A}" srcOrd="0" destOrd="0" presId="urn:microsoft.com/office/officeart/2009/3/layout/RandomtoResultProcess"/>
    <dgm:cxn modelId="{881888A2-5DEB-49F8-9C77-8FF76CEF0488}" type="presOf" srcId="{0D4E102D-9FE8-4521-91E8-F2F143E52AB8}" destId="{D443E20F-C2CE-414A-9F5C-77018B47C5DF}" srcOrd="0" destOrd="0" presId="urn:microsoft.com/office/officeart/2009/3/layout/RandomtoResultProcess"/>
    <dgm:cxn modelId="{139392BD-32F7-416E-BDAC-A12D9353FB52}" type="presOf" srcId="{BDCCE10B-3125-41D6-A751-BB94FE9C1860}" destId="{BD13DF10-3735-42B0-A223-BF7A1853171E}" srcOrd="0" destOrd="1" presId="urn:microsoft.com/office/officeart/2009/3/layout/RandomtoResultProcess"/>
    <dgm:cxn modelId="{18F236CA-0019-4E91-9B7E-96015DBA0B9B}" type="presOf" srcId="{1A0749EF-2270-4785-89B3-DF4AA17AB939}" destId="{751BB5FC-96E2-4862-B8AE-6B818250F18A}" srcOrd="0" destOrd="0" presId="urn:microsoft.com/office/officeart/2009/3/layout/RandomtoResultProcess"/>
    <dgm:cxn modelId="{F5B862CC-FAEA-4EE2-BDF1-295855A39524}" srcId="{1A0749EF-2270-4785-89B3-DF4AA17AB939}" destId="{50965455-DEDF-4C13-BB9C-A6CF2B1FBAB5}" srcOrd="2" destOrd="0" parTransId="{6617B2E5-4F97-4E5B-BBC6-DA8BD813B037}" sibTransId="{FE9F1617-B965-4ADA-9093-5A9DD92CF218}"/>
    <dgm:cxn modelId="{C900EBD4-B12B-4ECC-A476-C883D107A692}" type="presOf" srcId="{338CD5CC-0499-4223-8EF9-D208E119477E}" destId="{BD13DF10-3735-42B0-A223-BF7A1853171E}" srcOrd="0" destOrd="0" presId="urn:microsoft.com/office/officeart/2009/3/layout/RandomtoResultProcess"/>
    <dgm:cxn modelId="{D74D6AD5-2F90-4D19-9A56-FD2E94CBB639}" srcId="{1A0749EF-2270-4785-89B3-DF4AA17AB939}" destId="{7634A445-26A7-4AB8-89A9-49D9B39828E3}" srcOrd="0" destOrd="0" parTransId="{FF08873E-3352-487E-B3C8-D55ADF24D1C1}" sibTransId="{48A6487D-E88D-4B95-AB8B-55DD518D8109}"/>
    <dgm:cxn modelId="{638371D5-A9DD-4230-B2AE-FCEA34E5EA0F}" srcId="{1A0749EF-2270-4785-89B3-DF4AA17AB939}" destId="{75603584-E662-4133-85B1-BCBA2BA694B3}" srcOrd="3" destOrd="0" parTransId="{F3A03D2B-84FA-489C-8AAB-5881FDA6F19A}" sibTransId="{35CD255D-91B1-46CC-AB91-A799E8D3984A}"/>
    <dgm:cxn modelId="{079C36DA-D96D-425B-B178-C4FB70383211}" type="presOf" srcId="{8A81AD52-35AB-43D0-B209-01AC7B134066}" destId="{8EF65699-9B03-4E9B-96E7-390C784ECBF8}" srcOrd="0" destOrd="0" presId="urn:microsoft.com/office/officeart/2009/3/layout/RandomtoResultProcess"/>
    <dgm:cxn modelId="{0CB8F3EE-B178-4B44-B364-1E0CBD1DAA5D}" srcId="{50965455-DEDF-4C13-BB9C-A6CF2B1FBAB5}" destId="{BEF1B620-EAED-4501-8FA3-EE5F887BCFD0}" srcOrd="0" destOrd="0" parTransId="{1C1F0D85-2F2C-47D2-A6F4-4A9B66F60677}" sibTransId="{27EED1DB-A9AE-432D-BAC3-6DB37E0F34FA}"/>
    <dgm:cxn modelId="{8C0636F9-8604-4CA0-91CC-C515D2DAF7FB}" srcId="{75603584-E662-4133-85B1-BCBA2BA694B3}" destId="{549A27A9-70E3-4B9A-BADE-498F0FB46E68}" srcOrd="2" destOrd="0" parTransId="{E7965975-C44A-4C22-8E9E-2B09C1615C8F}" sibTransId="{0123ADCF-14FC-418A-8039-636A8FD9F486}"/>
    <dgm:cxn modelId="{809431C8-6FE1-4290-B051-9E2534CD59A1}" type="presParOf" srcId="{751BB5FC-96E2-4862-B8AE-6B818250F18A}" destId="{8F299736-8709-4C2A-BABE-545E8CC25E21}" srcOrd="0" destOrd="0" presId="urn:microsoft.com/office/officeart/2009/3/layout/RandomtoResultProcess"/>
    <dgm:cxn modelId="{83515213-E4D4-404C-A720-824C6CF22CAC}" type="presParOf" srcId="{8F299736-8709-4C2A-BABE-545E8CC25E21}" destId="{6CF236CA-31B3-4F2F-A8BA-01B665E32E69}" srcOrd="0" destOrd="0" presId="urn:microsoft.com/office/officeart/2009/3/layout/RandomtoResultProcess"/>
    <dgm:cxn modelId="{059236AA-EE17-4769-AC27-AA60CDD9F8A9}" type="presParOf" srcId="{8F299736-8709-4C2A-BABE-545E8CC25E21}" destId="{BD13DF10-3735-42B0-A223-BF7A1853171E}" srcOrd="1" destOrd="0" presId="urn:microsoft.com/office/officeart/2009/3/layout/RandomtoResultProcess"/>
    <dgm:cxn modelId="{2BDBC431-CF67-4C9E-B7F1-0564B3F6405D}" type="presParOf" srcId="{8F299736-8709-4C2A-BABE-545E8CC25E21}" destId="{FB2787E2-C897-40E9-A78C-75E271F4844C}" srcOrd="2" destOrd="0" presId="urn:microsoft.com/office/officeart/2009/3/layout/RandomtoResultProcess"/>
    <dgm:cxn modelId="{6B2B6361-E420-4BE1-A5D8-2D0F285FF71A}" type="presParOf" srcId="{8F299736-8709-4C2A-BABE-545E8CC25E21}" destId="{3A2D43F7-3FEA-4BEB-8371-877EE2CA7058}" srcOrd="3" destOrd="0" presId="urn:microsoft.com/office/officeart/2009/3/layout/RandomtoResultProcess"/>
    <dgm:cxn modelId="{931BD29E-5ED4-4AE7-B830-31CB9F2F85DD}" type="presParOf" srcId="{8F299736-8709-4C2A-BABE-545E8CC25E21}" destId="{8E45A771-80DE-46F3-B390-2CFCC2D4E537}" srcOrd="4" destOrd="0" presId="urn:microsoft.com/office/officeart/2009/3/layout/RandomtoResultProcess"/>
    <dgm:cxn modelId="{A7288438-A226-4FDC-98A1-16000893473D}" type="presParOf" srcId="{8F299736-8709-4C2A-BABE-545E8CC25E21}" destId="{9FFF8649-1AF0-4DEB-9B86-FFC22AE4A9F9}" srcOrd="5" destOrd="0" presId="urn:microsoft.com/office/officeart/2009/3/layout/RandomtoResultProcess"/>
    <dgm:cxn modelId="{793DDB52-CDBE-45F2-A765-EDF24B371499}" type="presParOf" srcId="{8F299736-8709-4C2A-BABE-545E8CC25E21}" destId="{65C121FA-82B2-4616-BA7B-4BDB4A2ECD5A}" srcOrd="6" destOrd="0" presId="urn:microsoft.com/office/officeart/2009/3/layout/RandomtoResultProcess"/>
    <dgm:cxn modelId="{9893740A-5988-4500-BBB0-9E914AADC3E5}" type="presParOf" srcId="{8F299736-8709-4C2A-BABE-545E8CC25E21}" destId="{74AB8A28-9720-4FF3-8FA5-CEBAB3EF6B96}" srcOrd="7" destOrd="0" presId="urn:microsoft.com/office/officeart/2009/3/layout/RandomtoResultProcess"/>
    <dgm:cxn modelId="{07F4960E-F461-4535-AD15-F6A646213F5A}" type="presParOf" srcId="{8F299736-8709-4C2A-BABE-545E8CC25E21}" destId="{8DF1DF91-B3D7-4CCD-9470-438BC2892484}" srcOrd="8" destOrd="0" presId="urn:microsoft.com/office/officeart/2009/3/layout/RandomtoResultProcess"/>
    <dgm:cxn modelId="{1BA3F93E-92A8-4816-8B6B-A366B79780AB}" type="presParOf" srcId="{8F299736-8709-4C2A-BABE-545E8CC25E21}" destId="{EFBAB7EE-BF6A-427D-9906-B7BBF6AD3D50}" srcOrd="9" destOrd="0" presId="urn:microsoft.com/office/officeart/2009/3/layout/RandomtoResultProcess"/>
    <dgm:cxn modelId="{6F62210B-51D7-4037-8A79-0D26AA67C4D6}" type="presParOf" srcId="{8F299736-8709-4C2A-BABE-545E8CC25E21}" destId="{0F5FE735-5184-43B8-8DDB-B61099A108D3}" srcOrd="10" destOrd="0" presId="urn:microsoft.com/office/officeart/2009/3/layout/RandomtoResultProcess"/>
    <dgm:cxn modelId="{69B48BD7-6821-4EF2-A986-550D05669A19}" type="presParOf" srcId="{8F299736-8709-4C2A-BABE-545E8CC25E21}" destId="{AC44E149-EE58-4840-A71F-C299C3C45CA9}" srcOrd="11" destOrd="0" presId="urn:microsoft.com/office/officeart/2009/3/layout/RandomtoResultProcess"/>
    <dgm:cxn modelId="{3EF36E57-2EFE-4831-A967-6BA9B75C5EB0}" type="presParOf" srcId="{8F299736-8709-4C2A-BABE-545E8CC25E21}" destId="{580F8A6F-5CA5-41ED-B1BF-3F685E07C5CD}" srcOrd="12" destOrd="0" presId="urn:microsoft.com/office/officeart/2009/3/layout/RandomtoResultProcess"/>
    <dgm:cxn modelId="{E1C3ABD5-8BEC-4B64-AC1C-3B5B572B4D48}" type="presParOf" srcId="{8F299736-8709-4C2A-BABE-545E8CC25E21}" destId="{A748FE91-846B-4A80-99B3-92650AD785AF}" srcOrd="13" destOrd="0" presId="urn:microsoft.com/office/officeart/2009/3/layout/RandomtoResultProcess"/>
    <dgm:cxn modelId="{410A2EE8-6289-42C1-A700-529EC2B1F408}" type="presParOf" srcId="{8F299736-8709-4C2A-BABE-545E8CC25E21}" destId="{4A17EF6E-910E-4BB5-9B1D-3BE5EFF5A687}" srcOrd="14" destOrd="0" presId="urn:microsoft.com/office/officeart/2009/3/layout/RandomtoResultProcess"/>
    <dgm:cxn modelId="{1A8C7F45-7259-446E-B20D-ACC32FCFDE17}" type="presParOf" srcId="{8F299736-8709-4C2A-BABE-545E8CC25E21}" destId="{14BD0652-CACC-476C-889D-C3C6DBF2F812}" srcOrd="15" destOrd="0" presId="urn:microsoft.com/office/officeart/2009/3/layout/RandomtoResultProcess"/>
    <dgm:cxn modelId="{75ED107A-FB62-4174-9EEB-C6036751F900}" type="presParOf" srcId="{8F299736-8709-4C2A-BABE-545E8CC25E21}" destId="{FE793A1C-E7B1-4F35-AA83-CF85DA53E134}" srcOrd="16" destOrd="0" presId="urn:microsoft.com/office/officeart/2009/3/layout/RandomtoResultProcess"/>
    <dgm:cxn modelId="{6254566F-0194-4199-BE07-E87121ECBA68}" type="presParOf" srcId="{8F299736-8709-4C2A-BABE-545E8CC25E21}" destId="{8136CE6A-428E-4380-A0BE-DC70A3115DEB}" srcOrd="17" destOrd="0" presId="urn:microsoft.com/office/officeart/2009/3/layout/RandomtoResultProcess"/>
    <dgm:cxn modelId="{4913ED08-709F-42CD-BB37-D60E445CD0A2}" type="presParOf" srcId="{8F299736-8709-4C2A-BABE-545E8CC25E21}" destId="{294A4FAD-CDFA-456B-ABD7-349D3900427D}" srcOrd="18" destOrd="0" presId="urn:microsoft.com/office/officeart/2009/3/layout/RandomtoResultProcess"/>
    <dgm:cxn modelId="{E657089D-C2EB-4452-93C8-7A1B06C6291A}" type="presParOf" srcId="{8F299736-8709-4C2A-BABE-545E8CC25E21}" destId="{2F9C5883-E09A-48AB-875F-529A00703968}" srcOrd="19" destOrd="0" presId="urn:microsoft.com/office/officeart/2009/3/layout/RandomtoResultProcess"/>
    <dgm:cxn modelId="{79CB102E-FFAC-4B48-8C5D-237B6C028B3A}" type="presParOf" srcId="{751BB5FC-96E2-4862-B8AE-6B818250F18A}" destId="{1DEBA829-845A-43F3-BC91-B2BB038A49D0}" srcOrd="1" destOrd="0" presId="urn:microsoft.com/office/officeart/2009/3/layout/RandomtoResultProcess"/>
    <dgm:cxn modelId="{2B72104B-A4C9-4E95-9FB4-E73BAD3CE486}" type="presParOf" srcId="{1DEBA829-845A-43F3-BC91-B2BB038A49D0}" destId="{8A68442E-85CA-4546-893E-2D7D478F41B8}" srcOrd="0" destOrd="0" presId="urn:microsoft.com/office/officeart/2009/3/layout/RandomtoResultProcess"/>
    <dgm:cxn modelId="{4FA268CA-830D-4A86-BC1C-69AFA3940C23}" type="presParOf" srcId="{1DEBA829-845A-43F3-BC91-B2BB038A49D0}" destId="{9ACF0921-2A81-4F89-95B8-BB87148A45D2}" srcOrd="1" destOrd="0" presId="urn:microsoft.com/office/officeart/2009/3/layout/RandomtoResultProcess"/>
    <dgm:cxn modelId="{16F1C66A-CEE5-45C4-AC09-F5015C06D15E}" type="presParOf" srcId="{751BB5FC-96E2-4862-B8AE-6B818250F18A}" destId="{115869C0-9B1D-4C43-9CD4-73FFBEA316ED}" srcOrd="2" destOrd="0" presId="urn:microsoft.com/office/officeart/2009/3/layout/RandomtoResultProcess"/>
    <dgm:cxn modelId="{F770B8DB-1589-4102-AEFF-911ABF93C0DA}" type="presParOf" srcId="{115869C0-9B1D-4C43-9CD4-73FFBEA316ED}" destId="{69C22B16-696F-4EFF-B878-CE39C90D068A}" srcOrd="0" destOrd="0" presId="urn:microsoft.com/office/officeart/2009/3/layout/RandomtoResultProcess"/>
    <dgm:cxn modelId="{9165A33E-5403-43A8-8DC2-70D4E5226861}" type="presParOf" srcId="{115869C0-9B1D-4C43-9CD4-73FFBEA316ED}" destId="{D443E20F-C2CE-414A-9F5C-77018B47C5DF}" srcOrd="1" destOrd="0" presId="urn:microsoft.com/office/officeart/2009/3/layout/RandomtoResultProcess"/>
    <dgm:cxn modelId="{0A5D15EF-693B-41D2-8389-B0EFDEDFC939}" type="presParOf" srcId="{115869C0-9B1D-4C43-9CD4-73FFBEA316ED}" destId="{8E415C7E-15BD-4378-AC36-E8C1775CE7CF}" srcOrd="2" destOrd="0" presId="urn:microsoft.com/office/officeart/2009/3/layout/RandomtoResultProcess"/>
    <dgm:cxn modelId="{DC0E80F3-86A0-46E3-AD92-EF13AAD1B2C6}" type="presParOf" srcId="{751BB5FC-96E2-4862-B8AE-6B818250F18A}" destId="{8D9D0442-D903-45D2-B618-0A57DBFB62E9}" srcOrd="3" destOrd="0" presId="urn:microsoft.com/office/officeart/2009/3/layout/RandomtoResultProcess"/>
    <dgm:cxn modelId="{C3ACD460-C600-44B5-842B-55B73C6A45A2}" type="presParOf" srcId="{8D9D0442-D903-45D2-B618-0A57DBFB62E9}" destId="{D3F0DF79-1FDF-41E2-9BF7-41E7015D85B0}" srcOrd="0" destOrd="0" presId="urn:microsoft.com/office/officeart/2009/3/layout/RandomtoResultProcess"/>
    <dgm:cxn modelId="{3E055DBB-A097-4758-8C16-27785D4C31D3}" type="presParOf" srcId="{8D9D0442-D903-45D2-B618-0A57DBFB62E9}" destId="{0C04CE0F-2AE8-43A1-BAB3-49693F139F0A}" srcOrd="1" destOrd="0" presId="urn:microsoft.com/office/officeart/2009/3/layout/RandomtoResultProcess"/>
    <dgm:cxn modelId="{1A3C9309-1FB1-48F5-8EE6-743C23D133B2}" type="presParOf" srcId="{751BB5FC-96E2-4862-B8AE-6B818250F18A}" destId="{A9096E2E-A822-4CCB-8E84-A881F1D827E0}" srcOrd="4" destOrd="0" presId="urn:microsoft.com/office/officeart/2009/3/layout/RandomtoResultProcess"/>
    <dgm:cxn modelId="{EC7EFBB9-867D-4D8F-846B-00EA26039850}" type="presParOf" srcId="{A9096E2E-A822-4CCB-8E84-A881F1D827E0}" destId="{DF963B91-922A-4808-B6F9-22AF6B70E19B}" srcOrd="0" destOrd="0" presId="urn:microsoft.com/office/officeart/2009/3/layout/RandomtoResultProcess"/>
    <dgm:cxn modelId="{AFBAA360-C233-40A0-ACB4-C2C71F9C8A20}" type="presParOf" srcId="{A9096E2E-A822-4CCB-8E84-A881F1D827E0}" destId="{51B28B6E-B2B0-41CE-AA2E-4BF6DA01D066}" srcOrd="1" destOrd="0" presId="urn:microsoft.com/office/officeart/2009/3/layout/RandomtoResultProcess"/>
    <dgm:cxn modelId="{B6F9E1DF-5B2C-4C4A-BF97-91E20CBB7E09}" type="presParOf" srcId="{A9096E2E-A822-4CCB-8E84-A881F1D827E0}" destId="{7A4D58E7-BC70-4328-8C68-8E175C06DD67}" srcOrd="2" destOrd="0" presId="urn:microsoft.com/office/officeart/2009/3/layout/RandomtoResultProcess"/>
    <dgm:cxn modelId="{739EE3C2-2168-4210-9CE5-37E747C4EE3F}" type="presParOf" srcId="{751BB5FC-96E2-4862-B8AE-6B818250F18A}" destId="{DD755A88-962A-4131-BB18-A9101D8D5ECF}" srcOrd="5" destOrd="0" presId="urn:microsoft.com/office/officeart/2009/3/layout/RandomtoResultProcess"/>
    <dgm:cxn modelId="{98F44D28-556A-4318-B540-F08F4204BA14}" type="presParOf" srcId="{DD755A88-962A-4131-BB18-A9101D8D5ECF}" destId="{0D027E8D-21A8-470A-A9F6-82FBC51D1C4F}" srcOrd="0" destOrd="0" presId="urn:microsoft.com/office/officeart/2009/3/layout/RandomtoResultProcess"/>
    <dgm:cxn modelId="{2C507880-594C-4D9A-91E8-B7EC0AFFEEF6}" type="presParOf" srcId="{DD755A88-962A-4131-BB18-A9101D8D5ECF}" destId="{187DB1B2-6A03-4613-8296-331F0C571A89}" srcOrd="1" destOrd="0" presId="urn:microsoft.com/office/officeart/2009/3/layout/RandomtoResultProcess"/>
    <dgm:cxn modelId="{BAAE6D9F-9978-4075-AE3F-06B6F1D6FE58}" type="presParOf" srcId="{751BB5FC-96E2-4862-B8AE-6B818250F18A}" destId="{86C6410F-3582-4C5B-8540-9014CCEF6F71}" srcOrd="6" destOrd="0" presId="urn:microsoft.com/office/officeart/2009/3/layout/RandomtoResultProcess"/>
    <dgm:cxn modelId="{F1CAC25A-575A-4A6E-8703-BA4E3BE02AD0}" type="presParOf" srcId="{86C6410F-3582-4C5B-8540-9014CCEF6F71}" destId="{7C50BC07-5AA2-488A-BD01-0BB2F2666E5A}" srcOrd="0" destOrd="0" presId="urn:microsoft.com/office/officeart/2009/3/layout/RandomtoResultProcess"/>
    <dgm:cxn modelId="{29CF64CE-7B57-4F77-B932-4E37F1BC08E0}" type="presParOf" srcId="{86C6410F-3582-4C5B-8540-9014CCEF6F71}" destId="{8EF65699-9B03-4E9B-96E7-390C784ECBF8}" srcOrd="1" destOrd="0" presId="urn:microsoft.com/office/officeart/2009/3/layout/RandomtoResultProcess"/>
    <dgm:cxn modelId="{5D26F9BE-516E-472D-9854-1678DF309881}" type="presParOf" srcId="{86C6410F-3582-4C5B-8540-9014CCEF6F71}" destId="{99CFE426-C125-48D5-BA12-6B4C41C8D0C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7162AF-671E-4878-9E71-0FA9A45BA276}" type="doc">
      <dgm:prSet loTypeId="urn:microsoft.com/office/officeart/2005/8/layout/hProcess1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39A11-7859-4129-A679-8D6B6F868BFF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Connection</a:t>
          </a:r>
          <a:endParaRPr lang="en-US" dirty="0"/>
        </a:p>
      </dgm:t>
    </dgm:pt>
    <dgm:pt modelId="{AE47570A-2CC3-42C4-BE3E-D9E013B0AA6F}" type="parTrans" cxnId="{BC20FEB9-F732-4960-8A7F-91F66CCB22A3}">
      <dgm:prSet/>
      <dgm:spPr/>
      <dgm:t>
        <a:bodyPr/>
        <a:lstStyle/>
        <a:p>
          <a:endParaRPr lang="en-US"/>
        </a:p>
      </dgm:t>
    </dgm:pt>
    <dgm:pt modelId="{D557477C-2799-49DD-A044-C596BFE28484}" type="sibTrans" cxnId="{BC20FEB9-F732-4960-8A7F-91F66CCB22A3}">
      <dgm:prSet/>
      <dgm:spPr/>
      <dgm:t>
        <a:bodyPr/>
        <a:lstStyle/>
        <a:p>
          <a:endParaRPr lang="en-US"/>
        </a:p>
      </dgm:t>
    </dgm:pt>
    <dgm:pt modelId="{9C15BE58-5793-41E2-BA48-1C01DBE736B7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Insert</a:t>
          </a:r>
          <a:endParaRPr lang="en-US" dirty="0"/>
        </a:p>
      </dgm:t>
    </dgm:pt>
    <dgm:pt modelId="{C00520C1-34FC-498C-859D-0D10BF60A163}" type="parTrans" cxnId="{1D7B8829-E352-4FF5-9BE7-B24813CD8D98}">
      <dgm:prSet/>
      <dgm:spPr/>
      <dgm:t>
        <a:bodyPr/>
        <a:lstStyle/>
        <a:p>
          <a:endParaRPr lang="en-US"/>
        </a:p>
      </dgm:t>
    </dgm:pt>
    <dgm:pt modelId="{EA0DF48D-333B-4256-94C8-0B8A0EF52E2D}" type="sibTrans" cxnId="{1D7B8829-E352-4FF5-9BE7-B24813CD8D98}">
      <dgm:prSet/>
      <dgm:spPr/>
      <dgm:t>
        <a:bodyPr/>
        <a:lstStyle/>
        <a:p>
          <a:endParaRPr lang="en-US"/>
        </a:p>
      </dgm:t>
    </dgm:pt>
    <dgm:pt modelId="{3E927579-E62C-4DC7-AA39-9938F5521787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Update</a:t>
          </a:r>
          <a:endParaRPr lang="en-US" dirty="0"/>
        </a:p>
      </dgm:t>
    </dgm:pt>
    <dgm:pt modelId="{4AE28AFE-E513-45B2-8836-B720C3941642}" type="parTrans" cxnId="{4DAB1AB6-0775-4FCA-9AF5-98BCA01562D5}">
      <dgm:prSet/>
      <dgm:spPr/>
      <dgm:t>
        <a:bodyPr/>
        <a:lstStyle/>
        <a:p>
          <a:endParaRPr lang="en-US"/>
        </a:p>
      </dgm:t>
    </dgm:pt>
    <dgm:pt modelId="{D37E5292-6891-406A-8FB6-D7711793AB81}" type="sibTrans" cxnId="{4DAB1AB6-0775-4FCA-9AF5-98BCA01562D5}">
      <dgm:prSet/>
      <dgm:spPr/>
      <dgm:t>
        <a:bodyPr/>
        <a:lstStyle/>
        <a:p>
          <a:endParaRPr lang="en-US"/>
        </a:p>
      </dgm:t>
    </dgm:pt>
    <dgm:pt modelId="{C32EFDFF-D0DB-4791-B552-78EA9122A724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Delete</a:t>
          </a:r>
          <a:endParaRPr lang="en-US" dirty="0"/>
        </a:p>
      </dgm:t>
    </dgm:pt>
    <dgm:pt modelId="{0277D7D4-5EA0-449A-84A2-C95E09BC56B8}" type="parTrans" cxnId="{5686CD9D-3591-4524-859F-C4CFB08F0BBB}">
      <dgm:prSet/>
      <dgm:spPr/>
      <dgm:t>
        <a:bodyPr/>
        <a:lstStyle/>
        <a:p>
          <a:endParaRPr lang="en-US"/>
        </a:p>
      </dgm:t>
    </dgm:pt>
    <dgm:pt modelId="{F68DE5C7-29C7-4825-B59A-F5835FD35FC7}" type="sibTrans" cxnId="{5686CD9D-3591-4524-859F-C4CFB08F0BBB}">
      <dgm:prSet/>
      <dgm:spPr/>
      <dgm:t>
        <a:bodyPr/>
        <a:lstStyle/>
        <a:p>
          <a:endParaRPr lang="en-US"/>
        </a:p>
      </dgm:t>
    </dgm:pt>
    <dgm:pt modelId="{46C5AB45-A205-4AC1-AD83-6E749620A366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Select</a:t>
          </a:r>
          <a:endParaRPr lang="en-US" dirty="0"/>
        </a:p>
      </dgm:t>
    </dgm:pt>
    <dgm:pt modelId="{E842BC6F-AD18-4FD2-8C44-3AEAE92CB0C4}" type="parTrans" cxnId="{52C08CB6-3A02-49D8-BBB0-A8D1B775C7D2}">
      <dgm:prSet/>
      <dgm:spPr/>
      <dgm:t>
        <a:bodyPr/>
        <a:lstStyle/>
        <a:p>
          <a:endParaRPr lang="en-US"/>
        </a:p>
      </dgm:t>
    </dgm:pt>
    <dgm:pt modelId="{C8439248-5CF1-4F71-8541-95ED855BBED1}" type="sibTrans" cxnId="{52C08CB6-3A02-49D8-BBB0-A8D1B775C7D2}">
      <dgm:prSet/>
      <dgm:spPr/>
      <dgm:t>
        <a:bodyPr/>
        <a:lstStyle/>
        <a:p>
          <a:endParaRPr lang="en-US"/>
        </a:p>
      </dgm:t>
    </dgm:pt>
    <dgm:pt modelId="{76474FCE-22EA-41EE-8282-FB70E3CEFCAB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GUI</a:t>
          </a:r>
          <a:endParaRPr lang="en-US" dirty="0"/>
        </a:p>
      </dgm:t>
    </dgm:pt>
    <dgm:pt modelId="{F187AB96-578E-40A7-9A4F-53EF01154DC8}" type="parTrans" cxnId="{151EF763-EF4E-43CF-8478-9E7063457EF3}">
      <dgm:prSet/>
      <dgm:spPr/>
      <dgm:t>
        <a:bodyPr/>
        <a:lstStyle/>
        <a:p>
          <a:endParaRPr lang="en-US"/>
        </a:p>
      </dgm:t>
    </dgm:pt>
    <dgm:pt modelId="{269C98F3-0D28-40DB-A2AC-84C23FD04D07}" type="sibTrans" cxnId="{151EF763-EF4E-43CF-8478-9E7063457EF3}">
      <dgm:prSet/>
      <dgm:spPr/>
      <dgm:t>
        <a:bodyPr/>
        <a:lstStyle/>
        <a:p>
          <a:endParaRPr lang="en-US"/>
        </a:p>
      </dgm:t>
    </dgm:pt>
    <dgm:pt modelId="{2398217D-6DC8-4BB8-8177-6C7AFB76F471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Create</a:t>
          </a:r>
          <a:endParaRPr lang="en-US" dirty="0"/>
        </a:p>
      </dgm:t>
    </dgm:pt>
    <dgm:pt modelId="{E6B32EB3-9684-4AB0-A26E-711025558832}" type="parTrans" cxnId="{5AEF36F6-D8A4-4FC7-A62D-5FD2641BD7A4}">
      <dgm:prSet/>
      <dgm:spPr/>
      <dgm:t>
        <a:bodyPr/>
        <a:lstStyle/>
        <a:p>
          <a:endParaRPr lang="en-US"/>
        </a:p>
      </dgm:t>
    </dgm:pt>
    <dgm:pt modelId="{DA35727A-066D-4590-94A9-EF4A16263CA2}" type="sibTrans" cxnId="{5AEF36F6-D8A4-4FC7-A62D-5FD2641BD7A4}">
      <dgm:prSet/>
      <dgm:spPr/>
      <dgm:t>
        <a:bodyPr/>
        <a:lstStyle/>
        <a:p>
          <a:endParaRPr lang="en-US"/>
        </a:p>
      </dgm:t>
    </dgm:pt>
    <dgm:pt modelId="{34B32FFB-EE14-4735-B72A-45BDC93F4D47}" type="pres">
      <dgm:prSet presAssocID="{D67162AF-671E-4878-9E71-0FA9A45BA276}" presName="Name0" presStyleCnt="0">
        <dgm:presLayoutVars>
          <dgm:dir/>
          <dgm:resizeHandles val="exact"/>
        </dgm:presLayoutVars>
      </dgm:prSet>
      <dgm:spPr/>
    </dgm:pt>
    <dgm:pt modelId="{F2C37A83-2CF0-4E6E-910E-5996E20D4B36}" type="pres">
      <dgm:prSet presAssocID="{D67162AF-671E-4878-9E71-0FA9A45BA276}" presName="arrow" presStyleLbl="bgShp" presStyleIdx="0" presStyleCnt="1"/>
      <dgm:spPr/>
    </dgm:pt>
    <dgm:pt modelId="{37335FE5-59D2-4C17-AF77-47A9D43185BE}" type="pres">
      <dgm:prSet presAssocID="{D67162AF-671E-4878-9E71-0FA9A45BA276}" presName="points" presStyleCnt="0"/>
      <dgm:spPr/>
    </dgm:pt>
    <dgm:pt modelId="{9B264075-0B87-4A49-A6CA-785273C4FC3B}" type="pres">
      <dgm:prSet presAssocID="{40D39A11-7859-4129-A679-8D6B6F868BFF}" presName="compositeA" presStyleCnt="0"/>
      <dgm:spPr/>
    </dgm:pt>
    <dgm:pt modelId="{821929A8-A7AC-47F7-87E2-12495F415020}" type="pres">
      <dgm:prSet presAssocID="{40D39A11-7859-4129-A679-8D6B6F868BFF}" presName="textA" presStyleLbl="revTx" presStyleIdx="0" presStyleCnt="7">
        <dgm:presLayoutVars>
          <dgm:bulletEnabled val="1"/>
        </dgm:presLayoutVars>
      </dgm:prSet>
      <dgm:spPr/>
    </dgm:pt>
    <dgm:pt modelId="{C0D0BC19-1D45-4823-8BCE-834398926B4A}" type="pres">
      <dgm:prSet presAssocID="{40D39A11-7859-4129-A679-8D6B6F868BFF}" presName="circleA" presStyleLbl="node1" presStyleIdx="0" presStyleCnt="7"/>
      <dgm:spPr/>
    </dgm:pt>
    <dgm:pt modelId="{501EDE22-256C-4D99-867D-221BB38D7714}" type="pres">
      <dgm:prSet presAssocID="{40D39A11-7859-4129-A679-8D6B6F868BFF}" presName="spaceA" presStyleCnt="0"/>
      <dgm:spPr/>
    </dgm:pt>
    <dgm:pt modelId="{C5200556-5A27-4B17-B795-E06B20946EFE}" type="pres">
      <dgm:prSet presAssocID="{D557477C-2799-49DD-A044-C596BFE28484}" presName="space" presStyleCnt="0"/>
      <dgm:spPr/>
    </dgm:pt>
    <dgm:pt modelId="{3E3BAE35-F5E9-43A1-83FD-484AFD13835A}" type="pres">
      <dgm:prSet presAssocID="{2398217D-6DC8-4BB8-8177-6C7AFB76F471}" presName="compositeB" presStyleCnt="0"/>
      <dgm:spPr/>
    </dgm:pt>
    <dgm:pt modelId="{8A9848C8-41D2-4C82-A4E0-0FE98E7C6F7C}" type="pres">
      <dgm:prSet presAssocID="{2398217D-6DC8-4BB8-8177-6C7AFB76F471}" presName="textB" presStyleLbl="revTx" presStyleIdx="1" presStyleCnt="7">
        <dgm:presLayoutVars>
          <dgm:bulletEnabled val="1"/>
        </dgm:presLayoutVars>
      </dgm:prSet>
      <dgm:spPr/>
    </dgm:pt>
    <dgm:pt modelId="{E15F051A-BC4F-4430-93BE-6160DD87C591}" type="pres">
      <dgm:prSet presAssocID="{2398217D-6DC8-4BB8-8177-6C7AFB76F471}" presName="circleB" presStyleLbl="node1" presStyleIdx="1" presStyleCnt="7"/>
      <dgm:spPr/>
    </dgm:pt>
    <dgm:pt modelId="{9EA5B66A-9B87-45B2-ADBE-97E6D6289172}" type="pres">
      <dgm:prSet presAssocID="{2398217D-6DC8-4BB8-8177-6C7AFB76F471}" presName="spaceB" presStyleCnt="0"/>
      <dgm:spPr/>
    </dgm:pt>
    <dgm:pt modelId="{D967DC3B-F3EC-42A6-BBA0-55FAE32ADBC5}" type="pres">
      <dgm:prSet presAssocID="{DA35727A-066D-4590-94A9-EF4A16263CA2}" presName="space" presStyleCnt="0"/>
      <dgm:spPr/>
    </dgm:pt>
    <dgm:pt modelId="{35A9AB4A-5065-46C6-AF0D-E994B8074D1F}" type="pres">
      <dgm:prSet presAssocID="{9C15BE58-5793-41E2-BA48-1C01DBE736B7}" presName="compositeA" presStyleCnt="0"/>
      <dgm:spPr/>
    </dgm:pt>
    <dgm:pt modelId="{B8CFAB35-0377-4266-9059-84C2C258F2C6}" type="pres">
      <dgm:prSet presAssocID="{9C15BE58-5793-41E2-BA48-1C01DBE736B7}" presName="textA" presStyleLbl="revTx" presStyleIdx="2" presStyleCnt="7">
        <dgm:presLayoutVars>
          <dgm:bulletEnabled val="1"/>
        </dgm:presLayoutVars>
      </dgm:prSet>
      <dgm:spPr/>
    </dgm:pt>
    <dgm:pt modelId="{E51FD862-C864-4630-9153-C4237827F216}" type="pres">
      <dgm:prSet presAssocID="{9C15BE58-5793-41E2-BA48-1C01DBE736B7}" presName="circleA" presStyleLbl="node1" presStyleIdx="2" presStyleCnt="7"/>
      <dgm:spPr/>
    </dgm:pt>
    <dgm:pt modelId="{2A9149BA-E8F4-49C3-B2E4-737FB3F23521}" type="pres">
      <dgm:prSet presAssocID="{9C15BE58-5793-41E2-BA48-1C01DBE736B7}" presName="spaceA" presStyleCnt="0"/>
      <dgm:spPr/>
    </dgm:pt>
    <dgm:pt modelId="{AB1ACD45-784B-4F68-9954-701902803ABF}" type="pres">
      <dgm:prSet presAssocID="{EA0DF48D-333B-4256-94C8-0B8A0EF52E2D}" presName="space" presStyleCnt="0"/>
      <dgm:spPr/>
    </dgm:pt>
    <dgm:pt modelId="{6563B422-5176-4861-ACCC-48B4AF8534DE}" type="pres">
      <dgm:prSet presAssocID="{3E927579-E62C-4DC7-AA39-9938F5521787}" presName="compositeB" presStyleCnt="0"/>
      <dgm:spPr/>
    </dgm:pt>
    <dgm:pt modelId="{26192C69-844A-4B2A-95A5-EE81F6F18F8D}" type="pres">
      <dgm:prSet presAssocID="{3E927579-E62C-4DC7-AA39-9938F5521787}" presName="textB" presStyleLbl="revTx" presStyleIdx="3" presStyleCnt="7">
        <dgm:presLayoutVars>
          <dgm:bulletEnabled val="1"/>
        </dgm:presLayoutVars>
      </dgm:prSet>
      <dgm:spPr/>
    </dgm:pt>
    <dgm:pt modelId="{1EE5521D-9855-4195-BF17-47761768B28E}" type="pres">
      <dgm:prSet presAssocID="{3E927579-E62C-4DC7-AA39-9938F5521787}" presName="circleB" presStyleLbl="node1" presStyleIdx="3" presStyleCnt="7"/>
      <dgm:spPr/>
    </dgm:pt>
    <dgm:pt modelId="{AAB02E0A-B733-4A9B-AEBF-1076E148F2F4}" type="pres">
      <dgm:prSet presAssocID="{3E927579-E62C-4DC7-AA39-9938F5521787}" presName="spaceB" presStyleCnt="0"/>
      <dgm:spPr/>
    </dgm:pt>
    <dgm:pt modelId="{EE706752-4B4F-44E7-959D-39E52BFEF6E4}" type="pres">
      <dgm:prSet presAssocID="{D37E5292-6891-406A-8FB6-D7711793AB81}" presName="space" presStyleCnt="0"/>
      <dgm:spPr/>
    </dgm:pt>
    <dgm:pt modelId="{95E84D73-3651-44A5-AF5F-BF07D1BB0CBE}" type="pres">
      <dgm:prSet presAssocID="{C32EFDFF-D0DB-4791-B552-78EA9122A724}" presName="compositeA" presStyleCnt="0"/>
      <dgm:spPr/>
    </dgm:pt>
    <dgm:pt modelId="{9ABC04AA-8147-449F-B698-AFB86B627D85}" type="pres">
      <dgm:prSet presAssocID="{C32EFDFF-D0DB-4791-B552-78EA9122A724}" presName="textA" presStyleLbl="revTx" presStyleIdx="4" presStyleCnt="7">
        <dgm:presLayoutVars>
          <dgm:bulletEnabled val="1"/>
        </dgm:presLayoutVars>
      </dgm:prSet>
      <dgm:spPr/>
    </dgm:pt>
    <dgm:pt modelId="{0134F4EF-00D7-4203-A225-16A5DF091A8C}" type="pres">
      <dgm:prSet presAssocID="{C32EFDFF-D0DB-4791-B552-78EA9122A724}" presName="circleA" presStyleLbl="node1" presStyleIdx="4" presStyleCnt="7"/>
      <dgm:spPr/>
    </dgm:pt>
    <dgm:pt modelId="{EB710730-EC06-4891-BCEC-3E5E74D86E45}" type="pres">
      <dgm:prSet presAssocID="{C32EFDFF-D0DB-4791-B552-78EA9122A724}" presName="spaceA" presStyleCnt="0"/>
      <dgm:spPr/>
    </dgm:pt>
    <dgm:pt modelId="{E2BB1D7A-7292-4447-A5CA-4751D5E0C684}" type="pres">
      <dgm:prSet presAssocID="{F68DE5C7-29C7-4825-B59A-F5835FD35FC7}" presName="space" presStyleCnt="0"/>
      <dgm:spPr/>
    </dgm:pt>
    <dgm:pt modelId="{581930E7-0035-473E-AFD9-F99FF7545DC1}" type="pres">
      <dgm:prSet presAssocID="{46C5AB45-A205-4AC1-AD83-6E749620A366}" presName="compositeB" presStyleCnt="0"/>
      <dgm:spPr/>
    </dgm:pt>
    <dgm:pt modelId="{C2A023C8-C4AA-4BD2-89E0-26E30DD284EB}" type="pres">
      <dgm:prSet presAssocID="{46C5AB45-A205-4AC1-AD83-6E749620A366}" presName="textB" presStyleLbl="revTx" presStyleIdx="5" presStyleCnt="7">
        <dgm:presLayoutVars>
          <dgm:bulletEnabled val="1"/>
        </dgm:presLayoutVars>
      </dgm:prSet>
      <dgm:spPr/>
    </dgm:pt>
    <dgm:pt modelId="{B39F35FA-847A-4A2C-809F-3D668E7EE830}" type="pres">
      <dgm:prSet presAssocID="{46C5AB45-A205-4AC1-AD83-6E749620A366}" presName="circleB" presStyleLbl="node1" presStyleIdx="5" presStyleCnt="7"/>
      <dgm:spPr/>
    </dgm:pt>
    <dgm:pt modelId="{1DC8D722-18D5-47CB-81F1-E337A184BDFB}" type="pres">
      <dgm:prSet presAssocID="{46C5AB45-A205-4AC1-AD83-6E749620A366}" presName="spaceB" presStyleCnt="0"/>
      <dgm:spPr/>
    </dgm:pt>
    <dgm:pt modelId="{2F2A9BFD-6C76-4BAE-B387-CC944280AE1F}" type="pres">
      <dgm:prSet presAssocID="{C8439248-5CF1-4F71-8541-95ED855BBED1}" presName="space" presStyleCnt="0"/>
      <dgm:spPr/>
    </dgm:pt>
    <dgm:pt modelId="{49FCF5B8-6503-4454-A23C-A1D3F97D6727}" type="pres">
      <dgm:prSet presAssocID="{76474FCE-22EA-41EE-8282-FB70E3CEFCAB}" presName="compositeA" presStyleCnt="0"/>
      <dgm:spPr/>
    </dgm:pt>
    <dgm:pt modelId="{28D72A91-3BB1-4B65-94AB-1088F30DB7DB}" type="pres">
      <dgm:prSet presAssocID="{76474FCE-22EA-41EE-8282-FB70E3CEFCAB}" presName="textA" presStyleLbl="revTx" presStyleIdx="6" presStyleCnt="7">
        <dgm:presLayoutVars>
          <dgm:bulletEnabled val="1"/>
        </dgm:presLayoutVars>
      </dgm:prSet>
      <dgm:spPr/>
    </dgm:pt>
    <dgm:pt modelId="{AFEB45F8-DB58-49EE-9985-ACB452DE3E67}" type="pres">
      <dgm:prSet presAssocID="{76474FCE-22EA-41EE-8282-FB70E3CEFCAB}" presName="circleA" presStyleLbl="node1" presStyleIdx="6" presStyleCnt="7"/>
      <dgm:spPr/>
    </dgm:pt>
    <dgm:pt modelId="{4F2632DB-B93B-46BB-A6A9-16DAA59EDC82}" type="pres">
      <dgm:prSet presAssocID="{76474FCE-22EA-41EE-8282-FB70E3CEFCAB}" presName="spaceA" presStyleCnt="0"/>
      <dgm:spPr/>
    </dgm:pt>
  </dgm:ptLst>
  <dgm:cxnLst>
    <dgm:cxn modelId="{B098710F-9489-4E2B-931F-DE43D7EBE734}" type="presOf" srcId="{C32EFDFF-D0DB-4791-B552-78EA9122A724}" destId="{9ABC04AA-8147-449F-B698-AFB86B627D85}" srcOrd="0" destOrd="0" presId="urn:microsoft.com/office/officeart/2005/8/layout/hProcess11"/>
    <dgm:cxn modelId="{FE2E9A17-6ED5-44D5-A9E6-28A90DA60C8C}" type="presOf" srcId="{9C15BE58-5793-41E2-BA48-1C01DBE736B7}" destId="{B8CFAB35-0377-4266-9059-84C2C258F2C6}" srcOrd="0" destOrd="0" presId="urn:microsoft.com/office/officeart/2005/8/layout/hProcess11"/>
    <dgm:cxn modelId="{1D7B8829-E352-4FF5-9BE7-B24813CD8D98}" srcId="{D67162AF-671E-4878-9E71-0FA9A45BA276}" destId="{9C15BE58-5793-41E2-BA48-1C01DBE736B7}" srcOrd="2" destOrd="0" parTransId="{C00520C1-34FC-498C-859D-0D10BF60A163}" sibTransId="{EA0DF48D-333B-4256-94C8-0B8A0EF52E2D}"/>
    <dgm:cxn modelId="{151EF763-EF4E-43CF-8478-9E7063457EF3}" srcId="{D67162AF-671E-4878-9E71-0FA9A45BA276}" destId="{76474FCE-22EA-41EE-8282-FB70E3CEFCAB}" srcOrd="6" destOrd="0" parTransId="{F187AB96-578E-40A7-9A4F-53EF01154DC8}" sibTransId="{269C98F3-0D28-40DB-A2AC-84C23FD04D07}"/>
    <dgm:cxn modelId="{972FEC7A-7AEC-465B-AE0A-DE29888A3106}" type="presOf" srcId="{D67162AF-671E-4878-9E71-0FA9A45BA276}" destId="{34B32FFB-EE14-4735-B72A-45BDC93F4D47}" srcOrd="0" destOrd="0" presId="urn:microsoft.com/office/officeart/2005/8/layout/hProcess11"/>
    <dgm:cxn modelId="{37C3C58F-B0DD-4E96-B6F8-653E48AC0452}" type="presOf" srcId="{46C5AB45-A205-4AC1-AD83-6E749620A366}" destId="{C2A023C8-C4AA-4BD2-89E0-26E30DD284EB}" srcOrd="0" destOrd="0" presId="urn:microsoft.com/office/officeart/2005/8/layout/hProcess11"/>
    <dgm:cxn modelId="{6C426B94-E883-4623-BB44-56CF2BA3A548}" type="presOf" srcId="{3E927579-E62C-4DC7-AA39-9938F5521787}" destId="{26192C69-844A-4B2A-95A5-EE81F6F18F8D}" srcOrd="0" destOrd="0" presId="urn:microsoft.com/office/officeart/2005/8/layout/hProcess11"/>
    <dgm:cxn modelId="{5686CD9D-3591-4524-859F-C4CFB08F0BBB}" srcId="{D67162AF-671E-4878-9E71-0FA9A45BA276}" destId="{C32EFDFF-D0DB-4791-B552-78EA9122A724}" srcOrd="4" destOrd="0" parTransId="{0277D7D4-5EA0-449A-84A2-C95E09BC56B8}" sibTransId="{F68DE5C7-29C7-4825-B59A-F5835FD35FC7}"/>
    <dgm:cxn modelId="{0452ECB0-D8D4-41D6-878F-A85ACB2D02F3}" type="presOf" srcId="{2398217D-6DC8-4BB8-8177-6C7AFB76F471}" destId="{8A9848C8-41D2-4C82-A4E0-0FE98E7C6F7C}" srcOrd="0" destOrd="0" presId="urn:microsoft.com/office/officeart/2005/8/layout/hProcess11"/>
    <dgm:cxn modelId="{4DAB1AB6-0775-4FCA-9AF5-98BCA01562D5}" srcId="{D67162AF-671E-4878-9E71-0FA9A45BA276}" destId="{3E927579-E62C-4DC7-AA39-9938F5521787}" srcOrd="3" destOrd="0" parTransId="{4AE28AFE-E513-45B2-8836-B720C3941642}" sibTransId="{D37E5292-6891-406A-8FB6-D7711793AB81}"/>
    <dgm:cxn modelId="{52C08CB6-3A02-49D8-BBB0-A8D1B775C7D2}" srcId="{D67162AF-671E-4878-9E71-0FA9A45BA276}" destId="{46C5AB45-A205-4AC1-AD83-6E749620A366}" srcOrd="5" destOrd="0" parTransId="{E842BC6F-AD18-4FD2-8C44-3AEAE92CB0C4}" sibTransId="{C8439248-5CF1-4F71-8541-95ED855BBED1}"/>
    <dgm:cxn modelId="{BC20FEB9-F732-4960-8A7F-91F66CCB22A3}" srcId="{D67162AF-671E-4878-9E71-0FA9A45BA276}" destId="{40D39A11-7859-4129-A679-8D6B6F868BFF}" srcOrd="0" destOrd="0" parTransId="{AE47570A-2CC3-42C4-BE3E-D9E013B0AA6F}" sibTransId="{D557477C-2799-49DD-A044-C596BFE28484}"/>
    <dgm:cxn modelId="{F08E75ED-48A1-434A-9843-387761D2FA61}" type="presOf" srcId="{40D39A11-7859-4129-A679-8D6B6F868BFF}" destId="{821929A8-A7AC-47F7-87E2-12495F415020}" srcOrd="0" destOrd="0" presId="urn:microsoft.com/office/officeart/2005/8/layout/hProcess11"/>
    <dgm:cxn modelId="{7E5417F6-2E3F-4C30-9123-8952DA3C5304}" type="presOf" srcId="{76474FCE-22EA-41EE-8282-FB70E3CEFCAB}" destId="{28D72A91-3BB1-4B65-94AB-1088F30DB7DB}" srcOrd="0" destOrd="0" presId="urn:microsoft.com/office/officeart/2005/8/layout/hProcess11"/>
    <dgm:cxn modelId="{5AEF36F6-D8A4-4FC7-A62D-5FD2641BD7A4}" srcId="{D67162AF-671E-4878-9E71-0FA9A45BA276}" destId="{2398217D-6DC8-4BB8-8177-6C7AFB76F471}" srcOrd="1" destOrd="0" parTransId="{E6B32EB3-9684-4AB0-A26E-711025558832}" sibTransId="{DA35727A-066D-4590-94A9-EF4A16263CA2}"/>
    <dgm:cxn modelId="{AC39FADA-6DE1-4BEF-AE1E-E914241777EF}" type="presParOf" srcId="{34B32FFB-EE14-4735-B72A-45BDC93F4D47}" destId="{F2C37A83-2CF0-4E6E-910E-5996E20D4B36}" srcOrd="0" destOrd="0" presId="urn:microsoft.com/office/officeart/2005/8/layout/hProcess11"/>
    <dgm:cxn modelId="{69E948B3-4BAA-49A4-9E33-4C8EB9A69077}" type="presParOf" srcId="{34B32FFB-EE14-4735-B72A-45BDC93F4D47}" destId="{37335FE5-59D2-4C17-AF77-47A9D43185BE}" srcOrd="1" destOrd="0" presId="urn:microsoft.com/office/officeart/2005/8/layout/hProcess11"/>
    <dgm:cxn modelId="{ADF5FC8B-0202-4B52-8BC8-CA5EFDE7776C}" type="presParOf" srcId="{37335FE5-59D2-4C17-AF77-47A9D43185BE}" destId="{9B264075-0B87-4A49-A6CA-785273C4FC3B}" srcOrd="0" destOrd="0" presId="urn:microsoft.com/office/officeart/2005/8/layout/hProcess11"/>
    <dgm:cxn modelId="{72881E5C-6337-4350-87E3-50110532E18D}" type="presParOf" srcId="{9B264075-0B87-4A49-A6CA-785273C4FC3B}" destId="{821929A8-A7AC-47F7-87E2-12495F415020}" srcOrd="0" destOrd="0" presId="urn:microsoft.com/office/officeart/2005/8/layout/hProcess11"/>
    <dgm:cxn modelId="{D3092C8D-5CDC-4F01-B8F5-EAAB8EF665A5}" type="presParOf" srcId="{9B264075-0B87-4A49-A6CA-785273C4FC3B}" destId="{C0D0BC19-1D45-4823-8BCE-834398926B4A}" srcOrd="1" destOrd="0" presId="urn:microsoft.com/office/officeart/2005/8/layout/hProcess11"/>
    <dgm:cxn modelId="{1F989F18-4FEF-431F-A71F-EBCEDCEFB699}" type="presParOf" srcId="{9B264075-0B87-4A49-A6CA-785273C4FC3B}" destId="{501EDE22-256C-4D99-867D-221BB38D7714}" srcOrd="2" destOrd="0" presId="urn:microsoft.com/office/officeart/2005/8/layout/hProcess11"/>
    <dgm:cxn modelId="{66919C0B-F942-4708-8BB8-92F68DEAC915}" type="presParOf" srcId="{37335FE5-59D2-4C17-AF77-47A9D43185BE}" destId="{C5200556-5A27-4B17-B795-E06B20946EFE}" srcOrd="1" destOrd="0" presId="urn:microsoft.com/office/officeart/2005/8/layout/hProcess11"/>
    <dgm:cxn modelId="{522C1AB0-D847-4F8E-A633-4984B55A04C3}" type="presParOf" srcId="{37335FE5-59D2-4C17-AF77-47A9D43185BE}" destId="{3E3BAE35-F5E9-43A1-83FD-484AFD13835A}" srcOrd="2" destOrd="0" presId="urn:microsoft.com/office/officeart/2005/8/layout/hProcess11"/>
    <dgm:cxn modelId="{A5CA5EF8-9607-413C-9DDB-D79C026D0663}" type="presParOf" srcId="{3E3BAE35-F5E9-43A1-83FD-484AFD13835A}" destId="{8A9848C8-41D2-4C82-A4E0-0FE98E7C6F7C}" srcOrd="0" destOrd="0" presId="urn:microsoft.com/office/officeart/2005/8/layout/hProcess11"/>
    <dgm:cxn modelId="{5A9103C7-E0ED-4EC0-A831-B199A55F6EE8}" type="presParOf" srcId="{3E3BAE35-F5E9-43A1-83FD-484AFD13835A}" destId="{E15F051A-BC4F-4430-93BE-6160DD87C591}" srcOrd="1" destOrd="0" presId="urn:microsoft.com/office/officeart/2005/8/layout/hProcess11"/>
    <dgm:cxn modelId="{B4AC96B5-0B8D-4177-9539-AE4C4D8DE697}" type="presParOf" srcId="{3E3BAE35-F5E9-43A1-83FD-484AFD13835A}" destId="{9EA5B66A-9B87-45B2-ADBE-97E6D6289172}" srcOrd="2" destOrd="0" presId="urn:microsoft.com/office/officeart/2005/8/layout/hProcess11"/>
    <dgm:cxn modelId="{A8246523-C34F-4103-BFD5-B136DB149264}" type="presParOf" srcId="{37335FE5-59D2-4C17-AF77-47A9D43185BE}" destId="{D967DC3B-F3EC-42A6-BBA0-55FAE32ADBC5}" srcOrd="3" destOrd="0" presId="urn:microsoft.com/office/officeart/2005/8/layout/hProcess11"/>
    <dgm:cxn modelId="{B53D7AF8-5951-4AB5-9D41-47463E132B5C}" type="presParOf" srcId="{37335FE5-59D2-4C17-AF77-47A9D43185BE}" destId="{35A9AB4A-5065-46C6-AF0D-E994B8074D1F}" srcOrd="4" destOrd="0" presId="urn:microsoft.com/office/officeart/2005/8/layout/hProcess11"/>
    <dgm:cxn modelId="{64D917C9-565A-4164-B27E-F2C20F0C42EF}" type="presParOf" srcId="{35A9AB4A-5065-46C6-AF0D-E994B8074D1F}" destId="{B8CFAB35-0377-4266-9059-84C2C258F2C6}" srcOrd="0" destOrd="0" presId="urn:microsoft.com/office/officeart/2005/8/layout/hProcess11"/>
    <dgm:cxn modelId="{4DFA945C-C59E-4611-92EA-B280C1240F39}" type="presParOf" srcId="{35A9AB4A-5065-46C6-AF0D-E994B8074D1F}" destId="{E51FD862-C864-4630-9153-C4237827F216}" srcOrd="1" destOrd="0" presId="urn:microsoft.com/office/officeart/2005/8/layout/hProcess11"/>
    <dgm:cxn modelId="{98D189AD-5A91-470A-A1AF-FFA81816D9AC}" type="presParOf" srcId="{35A9AB4A-5065-46C6-AF0D-E994B8074D1F}" destId="{2A9149BA-E8F4-49C3-B2E4-737FB3F23521}" srcOrd="2" destOrd="0" presId="urn:microsoft.com/office/officeart/2005/8/layout/hProcess11"/>
    <dgm:cxn modelId="{4022AEDC-AB5C-4539-9CA2-079F8B5A9FB4}" type="presParOf" srcId="{37335FE5-59D2-4C17-AF77-47A9D43185BE}" destId="{AB1ACD45-784B-4F68-9954-701902803ABF}" srcOrd="5" destOrd="0" presId="urn:microsoft.com/office/officeart/2005/8/layout/hProcess11"/>
    <dgm:cxn modelId="{161D6B9A-A885-4A92-BBE9-EC9C739B2F33}" type="presParOf" srcId="{37335FE5-59D2-4C17-AF77-47A9D43185BE}" destId="{6563B422-5176-4861-ACCC-48B4AF8534DE}" srcOrd="6" destOrd="0" presId="urn:microsoft.com/office/officeart/2005/8/layout/hProcess11"/>
    <dgm:cxn modelId="{86992DA5-AD11-4B92-A8A3-BE016A96655E}" type="presParOf" srcId="{6563B422-5176-4861-ACCC-48B4AF8534DE}" destId="{26192C69-844A-4B2A-95A5-EE81F6F18F8D}" srcOrd="0" destOrd="0" presId="urn:microsoft.com/office/officeart/2005/8/layout/hProcess11"/>
    <dgm:cxn modelId="{F3CD4438-797A-4483-A897-D00938252BFF}" type="presParOf" srcId="{6563B422-5176-4861-ACCC-48B4AF8534DE}" destId="{1EE5521D-9855-4195-BF17-47761768B28E}" srcOrd="1" destOrd="0" presId="urn:microsoft.com/office/officeart/2005/8/layout/hProcess11"/>
    <dgm:cxn modelId="{AB5FAD4E-BF53-4D97-B1E3-A04D1ACB5069}" type="presParOf" srcId="{6563B422-5176-4861-ACCC-48B4AF8534DE}" destId="{AAB02E0A-B733-4A9B-AEBF-1076E148F2F4}" srcOrd="2" destOrd="0" presId="urn:microsoft.com/office/officeart/2005/8/layout/hProcess11"/>
    <dgm:cxn modelId="{2C965A29-A5CB-4AEA-9013-E230E88A91BC}" type="presParOf" srcId="{37335FE5-59D2-4C17-AF77-47A9D43185BE}" destId="{EE706752-4B4F-44E7-959D-39E52BFEF6E4}" srcOrd="7" destOrd="0" presId="urn:microsoft.com/office/officeart/2005/8/layout/hProcess11"/>
    <dgm:cxn modelId="{D1C302CC-621A-4479-A137-25AEAD41B914}" type="presParOf" srcId="{37335FE5-59D2-4C17-AF77-47A9D43185BE}" destId="{95E84D73-3651-44A5-AF5F-BF07D1BB0CBE}" srcOrd="8" destOrd="0" presId="urn:microsoft.com/office/officeart/2005/8/layout/hProcess11"/>
    <dgm:cxn modelId="{D469974F-68FF-4AA9-8EA8-F4D2F6A934B9}" type="presParOf" srcId="{95E84D73-3651-44A5-AF5F-BF07D1BB0CBE}" destId="{9ABC04AA-8147-449F-B698-AFB86B627D85}" srcOrd="0" destOrd="0" presId="urn:microsoft.com/office/officeart/2005/8/layout/hProcess11"/>
    <dgm:cxn modelId="{55E9604B-4D53-4334-992F-13CE8E883BF4}" type="presParOf" srcId="{95E84D73-3651-44A5-AF5F-BF07D1BB0CBE}" destId="{0134F4EF-00D7-4203-A225-16A5DF091A8C}" srcOrd="1" destOrd="0" presId="urn:microsoft.com/office/officeart/2005/8/layout/hProcess11"/>
    <dgm:cxn modelId="{08C8BCB7-25C0-46AF-96C4-167997D473E2}" type="presParOf" srcId="{95E84D73-3651-44A5-AF5F-BF07D1BB0CBE}" destId="{EB710730-EC06-4891-BCEC-3E5E74D86E45}" srcOrd="2" destOrd="0" presId="urn:microsoft.com/office/officeart/2005/8/layout/hProcess11"/>
    <dgm:cxn modelId="{FB1222E5-786A-4EA6-B5C1-F43B0F3398F5}" type="presParOf" srcId="{37335FE5-59D2-4C17-AF77-47A9D43185BE}" destId="{E2BB1D7A-7292-4447-A5CA-4751D5E0C684}" srcOrd="9" destOrd="0" presId="urn:microsoft.com/office/officeart/2005/8/layout/hProcess11"/>
    <dgm:cxn modelId="{356F3DF8-6EBD-4C1F-BB12-8AE2CFAB2FCD}" type="presParOf" srcId="{37335FE5-59D2-4C17-AF77-47A9D43185BE}" destId="{581930E7-0035-473E-AFD9-F99FF7545DC1}" srcOrd="10" destOrd="0" presId="urn:microsoft.com/office/officeart/2005/8/layout/hProcess11"/>
    <dgm:cxn modelId="{4479FE67-ABDE-4273-B0FE-FA9745BD1BB1}" type="presParOf" srcId="{581930E7-0035-473E-AFD9-F99FF7545DC1}" destId="{C2A023C8-C4AA-4BD2-89E0-26E30DD284EB}" srcOrd="0" destOrd="0" presId="urn:microsoft.com/office/officeart/2005/8/layout/hProcess11"/>
    <dgm:cxn modelId="{3C2BBE34-F8C2-40B5-A07D-4D37C3D0E47A}" type="presParOf" srcId="{581930E7-0035-473E-AFD9-F99FF7545DC1}" destId="{B39F35FA-847A-4A2C-809F-3D668E7EE830}" srcOrd="1" destOrd="0" presId="urn:microsoft.com/office/officeart/2005/8/layout/hProcess11"/>
    <dgm:cxn modelId="{C4D3A931-0A9B-4AE3-9599-B086E57E836A}" type="presParOf" srcId="{581930E7-0035-473E-AFD9-F99FF7545DC1}" destId="{1DC8D722-18D5-47CB-81F1-E337A184BDFB}" srcOrd="2" destOrd="0" presId="urn:microsoft.com/office/officeart/2005/8/layout/hProcess11"/>
    <dgm:cxn modelId="{90B021EC-FEE2-4668-9590-B8E7AC49433F}" type="presParOf" srcId="{37335FE5-59D2-4C17-AF77-47A9D43185BE}" destId="{2F2A9BFD-6C76-4BAE-B387-CC944280AE1F}" srcOrd="11" destOrd="0" presId="urn:microsoft.com/office/officeart/2005/8/layout/hProcess11"/>
    <dgm:cxn modelId="{B0E231B7-1428-4FC9-9638-A22AEC402155}" type="presParOf" srcId="{37335FE5-59D2-4C17-AF77-47A9D43185BE}" destId="{49FCF5B8-6503-4454-A23C-A1D3F97D6727}" srcOrd="12" destOrd="0" presId="urn:microsoft.com/office/officeart/2005/8/layout/hProcess11"/>
    <dgm:cxn modelId="{1E2DC2F6-66A7-4F8C-A7DB-44B153718095}" type="presParOf" srcId="{49FCF5B8-6503-4454-A23C-A1D3F97D6727}" destId="{28D72A91-3BB1-4B65-94AB-1088F30DB7DB}" srcOrd="0" destOrd="0" presId="urn:microsoft.com/office/officeart/2005/8/layout/hProcess11"/>
    <dgm:cxn modelId="{BE675F34-A40E-4AF2-98BF-5CCCC980A3BB}" type="presParOf" srcId="{49FCF5B8-6503-4454-A23C-A1D3F97D6727}" destId="{AFEB45F8-DB58-49EE-9985-ACB452DE3E67}" srcOrd="1" destOrd="0" presId="urn:microsoft.com/office/officeart/2005/8/layout/hProcess11"/>
    <dgm:cxn modelId="{9C105C9C-72CF-467D-8722-845644CDA3C0}" type="presParOf" srcId="{49FCF5B8-6503-4454-A23C-A1D3F97D6727}" destId="{4F2632DB-B93B-46BB-A6A9-16DAA59EDC8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218B2-A4D3-40AC-A901-3FDF42EE5D0C}">
      <dsp:nvSpPr>
        <dsp:cNvPr id="0" name=""/>
        <dsp:cNvSpPr/>
      </dsp:nvSpPr>
      <dsp:spPr>
        <a:xfrm>
          <a:off x="1346" y="41568"/>
          <a:ext cx="5251074" cy="4219564"/>
        </a:xfrm>
        <a:prstGeom prst="rect">
          <a:avLst/>
        </a:prstGeom>
        <a:solidFill>
          <a:srgbClr val="003300"/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>
          <a:bevelT w="38100" h="508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SWING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JApplet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Jlabel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JTextField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JButton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JCheckBox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JRadioButton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JComboBox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JTabbedPane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JScrollPane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JTable</a:t>
          </a:r>
          <a:endParaRPr lang="en-US" sz="2000" kern="1200" dirty="0"/>
        </a:p>
      </dsp:txBody>
      <dsp:txXfrm>
        <a:off x="1346" y="41568"/>
        <a:ext cx="5251074" cy="4219564"/>
      </dsp:txXfrm>
    </dsp:sp>
    <dsp:sp modelId="{91D4E1EC-7A5A-4F9E-ADE2-2F02E7448972}">
      <dsp:nvSpPr>
        <dsp:cNvPr id="0" name=""/>
        <dsp:cNvSpPr/>
      </dsp:nvSpPr>
      <dsp:spPr>
        <a:xfrm>
          <a:off x="5777528" y="7793"/>
          <a:ext cx="5251074" cy="4287114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Database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JDBC - API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Connection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Tables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Insert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Update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Delete</a:t>
          </a:r>
          <a:endParaRPr lang="en-US" sz="2000" kern="1200" dirty="0"/>
        </a:p>
      </dsp:txBody>
      <dsp:txXfrm>
        <a:off x="5777528" y="7793"/>
        <a:ext cx="5251074" cy="4287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392E9-5E5E-45FB-87C2-68B47954822F}">
      <dsp:nvSpPr>
        <dsp:cNvPr id="0" name=""/>
        <dsp:cNvSpPr/>
      </dsp:nvSpPr>
      <dsp:spPr>
        <a:xfrm>
          <a:off x="0" y="70956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First Level Containers (Heavy Weight) inherits </a:t>
          </a:r>
          <a:r>
            <a:rPr lang="en-IN" sz="3100" kern="1200" dirty="0" err="1"/>
            <a:t>JComponent</a:t>
          </a:r>
          <a:endParaRPr lang="en-US" sz="3100" kern="1200" dirty="0"/>
        </a:p>
      </dsp:txBody>
      <dsp:txXfrm>
        <a:off x="35411" y="106367"/>
        <a:ext cx="10959128" cy="654577"/>
      </dsp:txXfrm>
    </dsp:sp>
    <dsp:sp modelId="{B230E044-263B-4EEF-B8B7-2C9CEB427453}">
      <dsp:nvSpPr>
        <dsp:cNvPr id="0" name=""/>
        <dsp:cNvSpPr/>
      </dsp:nvSpPr>
      <dsp:spPr>
        <a:xfrm>
          <a:off x="0" y="796356"/>
          <a:ext cx="1102995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JFrame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JApplet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JWindow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JDialog</a:t>
          </a:r>
          <a:endParaRPr lang="en-US" sz="2400" kern="1200" dirty="0"/>
        </a:p>
      </dsp:txBody>
      <dsp:txXfrm>
        <a:off x="0" y="796356"/>
        <a:ext cx="11029950" cy="1572165"/>
      </dsp:txXfrm>
    </dsp:sp>
    <dsp:sp modelId="{0BFF7CBC-B501-456C-92A5-3F4E0CA0B794}">
      <dsp:nvSpPr>
        <dsp:cNvPr id="0" name=""/>
        <dsp:cNvSpPr/>
      </dsp:nvSpPr>
      <dsp:spPr>
        <a:xfrm>
          <a:off x="0" y="2368521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Second Level Containers (Light Weight)</a:t>
          </a:r>
          <a:endParaRPr lang="en-US" sz="3100" kern="1200" dirty="0"/>
        </a:p>
      </dsp:txBody>
      <dsp:txXfrm>
        <a:off x="35411" y="2403932"/>
        <a:ext cx="10959128" cy="654577"/>
      </dsp:txXfrm>
    </dsp:sp>
    <dsp:sp modelId="{F497E9E8-F612-4FD5-B7F0-682FB9B65E34}">
      <dsp:nvSpPr>
        <dsp:cNvPr id="0" name=""/>
        <dsp:cNvSpPr/>
      </dsp:nvSpPr>
      <dsp:spPr>
        <a:xfrm>
          <a:off x="0" y="3093921"/>
          <a:ext cx="1102995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JPanel</a:t>
          </a:r>
          <a:endParaRPr lang="en-US" sz="2400" kern="1200" dirty="0"/>
        </a:p>
      </dsp:txBody>
      <dsp:txXfrm>
        <a:off x="0" y="3093921"/>
        <a:ext cx="11029950" cy="51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992FA-861E-4C15-9049-9DE20EF3246C}">
      <dsp:nvSpPr>
        <dsp:cNvPr id="0" name=""/>
        <dsp:cNvSpPr/>
      </dsp:nvSpPr>
      <dsp:spPr>
        <a:xfrm>
          <a:off x="107500" y="908607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1"/>
            </a:rPr>
            <a:t>Basic</a:t>
          </a:r>
          <a:endParaRPr lang="en-US" sz="2600" kern="1200" dirty="0"/>
        </a:p>
      </dsp:txBody>
      <dsp:txXfrm>
        <a:off x="107500" y="908607"/>
        <a:ext cx="2487929" cy="777478"/>
      </dsp:txXfrm>
    </dsp:sp>
    <dsp:sp modelId="{0D4ED4B2-42DD-4604-9835-1CF7D0EB9EEA}">
      <dsp:nvSpPr>
        <dsp:cNvPr id="0" name=""/>
        <dsp:cNvSpPr/>
      </dsp:nvSpPr>
      <dsp:spPr>
        <a:xfrm>
          <a:off x="3836" y="796305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5265BC4-FCA7-4C4D-B26F-09D649B193D1}">
      <dsp:nvSpPr>
        <dsp:cNvPr id="0" name=""/>
        <dsp:cNvSpPr/>
      </dsp:nvSpPr>
      <dsp:spPr>
        <a:xfrm>
          <a:off x="2871866" y="908607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2"/>
            </a:rPr>
            <a:t>Event</a:t>
          </a:r>
          <a:endParaRPr lang="en-US" sz="2600" kern="1200" dirty="0"/>
        </a:p>
      </dsp:txBody>
      <dsp:txXfrm>
        <a:off x="2871866" y="908607"/>
        <a:ext cx="2487929" cy="777478"/>
      </dsp:txXfrm>
    </dsp:sp>
    <dsp:sp modelId="{E3EE3C67-1B4C-41F2-AD61-A84018A73D6D}">
      <dsp:nvSpPr>
        <dsp:cNvPr id="0" name=""/>
        <dsp:cNvSpPr/>
      </dsp:nvSpPr>
      <dsp:spPr>
        <a:xfrm>
          <a:off x="2768203" y="796305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455FBB0-96C6-44E2-8083-3584099EDF49}">
      <dsp:nvSpPr>
        <dsp:cNvPr id="0" name=""/>
        <dsp:cNvSpPr/>
      </dsp:nvSpPr>
      <dsp:spPr>
        <a:xfrm>
          <a:off x="5636233" y="908607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>
              <a:hlinkClick xmlns:r="http://schemas.openxmlformats.org/officeDocument/2006/relationships" r:id="rId3"/>
            </a:rPr>
            <a:t>JLabel</a:t>
          </a:r>
          <a:endParaRPr lang="en-US" sz="2600" kern="1200" dirty="0"/>
        </a:p>
      </dsp:txBody>
      <dsp:txXfrm>
        <a:off x="5636233" y="908607"/>
        <a:ext cx="2487929" cy="777478"/>
      </dsp:txXfrm>
    </dsp:sp>
    <dsp:sp modelId="{F985B012-BB42-4FB8-B4DA-D745B256D919}">
      <dsp:nvSpPr>
        <dsp:cNvPr id="0" name=""/>
        <dsp:cNvSpPr/>
      </dsp:nvSpPr>
      <dsp:spPr>
        <a:xfrm>
          <a:off x="5532569" y="796305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C9998AD-A6DD-4D2F-BF4B-FC914FCBD64C}">
      <dsp:nvSpPr>
        <dsp:cNvPr id="0" name=""/>
        <dsp:cNvSpPr/>
      </dsp:nvSpPr>
      <dsp:spPr>
        <a:xfrm>
          <a:off x="107500" y="1887366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4"/>
            </a:rPr>
            <a:t>JTextField</a:t>
          </a:r>
          <a:endParaRPr lang="en-US" sz="2600" kern="1200" dirty="0"/>
        </a:p>
      </dsp:txBody>
      <dsp:txXfrm>
        <a:off x="107500" y="1887366"/>
        <a:ext cx="2487929" cy="777478"/>
      </dsp:txXfrm>
    </dsp:sp>
    <dsp:sp modelId="{DA7FF99B-90DC-4835-A40D-D231C2C28C15}">
      <dsp:nvSpPr>
        <dsp:cNvPr id="0" name=""/>
        <dsp:cNvSpPr/>
      </dsp:nvSpPr>
      <dsp:spPr>
        <a:xfrm>
          <a:off x="3836" y="1775063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C85CF2-6D8E-4F5E-A6E5-C50F003DE835}">
      <dsp:nvSpPr>
        <dsp:cNvPr id="0" name=""/>
        <dsp:cNvSpPr/>
      </dsp:nvSpPr>
      <dsp:spPr>
        <a:xfrm>
          <a:off x="2871866" y="1887366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5"/>
            </a:rPr>
            <a:t>JToggleButton</a:t>
          </a:r>
          <a:endParaRPr lang="en-US" sz="2600" kern="1200" dirty="0"/>
        </a:p>
      </dsp:txBody>
      <dsp:txXfrm>
        <a:off x="2871866" y="1887366"/>
        <a:ext cx="2487929" cy="777478"/>
      </dsp:txXfrm>
    </dsp:sp>
    <dsp:sp modelId="{802D4C95-C8EB-40A9-8879-717F57390767}">
      <dsp:nvSpPr>
        <dsp:cNvPr id="0" name=""/>
        <dsp:cNvSpPr/>
      </dsp:nvSpPr>
      <dsp:spPr>
        <a:xfrm>
          <a:off x="2768203" y="1775063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6E29FE6-CAC9-4F01-9061-649561F3B9A3}">
      <dsp:nvSpPr>
        <dsp:cNvPr id="0" name=""/>
        <dsp:cNvSpPr/>
      </dsp:nvSpPr>
      <dsp:spPr>
        <a:xfrm>
          <a:off x="5636233" y="1887366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6"/>
            </a:rPr>
            <a:t>JCheckBox</a:t>
          </a:r>
          <a:endParaRPr lang="en-US" sz="2600" kern="1200" dirty="0"/>
        </a:p>
      </dsp:txBody>
      <dsp:txXfrm>
        <a:off x="5636233" y="1887366"/>
        <a:ext cx="2487929" cy="777478"/>
      </dsp:txXfrm>
    </dsp:sp>
    <dsp:sp modelId="{3108E080-E767-475D-A865-60423DBC10D4}">
      <dsp:nvSpPr>
        <dsp:cNvPr id="0" name=""/>
        <dsp:cNvSpPr/>
      </dsp:nvSpPr>
      <dsp:spPr>
        <a:xfrm>
          <a:off x="5532569" y="1775063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F8655-C850-4B8C-B819-E3807FE744E8}">
      <dsp:nvSpPr>
        <dsp:cNvPr id="0" name=""/>
        <dsp:cNvSpPr/>
      </dsp:nvSpPr>
      <dsp:spPr>
        <a:xfrm>
          <a:off x="107500" y="2866124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7"/>
            </a:rPr>
            <a:t>JRadioButton</a:t>
          </a:r>
          <a:endParaRPr lang="en-US" sz="2600" kern="1200" dirty="0"/>
        </a:p>
      </dsp:txBody>
      <dsp:txXfrm>
        <a:off x="107500" y="2866124"/>
        <a:ext cx="2487929" cy="777478"/>
      </dsp:txXfrm>
    </dsp:sp>
    <dsp:sp modelId="{31AAD3A1-3B95-4B85-A736-86F19DFFE31B}">
      <dsp:nvSpPr>
        <dsp:cNvPr id="0" name=""/>
        <dsp:cNvSpPr/>
      </dsp:nvSpPr>
      <dsp:spPr>
        <a:xfrm>
          <a:off x="3836" y="2753822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6FAD16E-9E34-4AA7-B131-03C40C9A437A}">
      <dsp:nvSpPr>
        <dsp:cNvPr id="0" name=""/>
        <dsp:cNvSpPr/>
      </dsp:nvSpPr>
      <dsp:spPr>
        <a:xfrm>
          <a:off x="2871866" y="2866124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8"/>
            </a:rPr>
            <a:t>JTabbedPane</a:t>
          </a:r>
          <a:endParaRPr lang="en-US" sz="2600" kern="1200" dirty="0"/>
        </a:p>
      </dsp:txBody>
      <dsp:txXfrm>
        <a:off x="2871866" y="2866124"/>
        <a:ext cx="2487929" cy="777478"/>
      </dsp:txXfrm>
    </dsp:sp>
    <dsp:sp modelId="{C3AA001D-D447-473C-BC99-59453E831424}">
      <dsp:nvSpPr>
        <dsp:cNvPr id="0" name=""/>
        <dsp:cNvSpPr/>
      </dsp:nvSpPr>
      <dsp:spPr>
        <a:xfrm>
          <a:off x="2768203" y="2753822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7C4A5DD-E1A1-4326-8118-9F1E91E8D1D9}">
      <dsp:nvSpPr>
        <dsp:cNvPr id="0" name=""/>
        <dsp:cNvSpPr/>
      </dsp:nvSpPr>
      <dsp:spPr>
        <a:xfrm>
          <a:off x="5636233" y="2866124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9"/>
            </a:rPr>
            <a:t>JScrollPane</a:t>
          </a:r>
          <a:endParaRPr lang="en-US" sz="2600" kern="1200" dirty="0"/>
        </a:p>
      </dsp:txBody>
      <dsp:txXfrm>
        <a:off x="5636233" y="2866124"/>
        <a:ext cx="2487929" cy="777478"/>
      </dsp:txXfrm>
    </dsp:sp>
    <dsp:sp modelId="{ED5803FF-7A13-4D4C-B604-B977A762E28D}">
      <dsp:nvSpPr>
        <dsp:cNvPr id="0" name=""/>
        <dsp:cNvSpPr/>
      </dsp:nvSpPr>
      <dsp:spPr>
        <a:xfrm>
          <a:off x="5532569" y="2753822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C747A79-A6AA-4128-A4F2-88F6AA9ECC6A}">
      <dsp:nvSpPr>
        <dsp:cNvPr id="0" name=""/>
        <dsp:cNvSpPr/>
      </dsp:nvSpPr>
      <dsp:spPr>
        <a:xfrm>
          <a:off x="1489683" y="3844883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10"/>
            </a:rPr>
            <a:t>JComboBox</a:t>
          </a:r>
          <a:endParaRPr lang="en-US" sz="2600" kern="1200" dirty="0"/>
        </a:p>
      </dsp:txBody>
      <dsp:txXfrm>
        <a:off x="1489683" y="3844883"/>
        <a:ext cx="2487929" cy="777478"/>
      </dsp:txXfrm>
    </dsp:sp>
    <dsp:sp modelId="{49AF4F65-EF2F-498F-9571-99D3FC57C27C}">
      <dsp:nvSpPr>
        <dsp:cNvPr id="0" name=""/>
        <dsp:cNvSpPr/>
      </dsp:nvSpPr>
      <dsp:spPr>
        <a:xfrm>
          <a:off x="1386019" y="3732581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231FC0-4B65-4C72-80AE-F9441E4FBEB0}">
      <dsp:nvSpPr>
        <dsp:cNvPr id="0" name=""/>
        <dsp:cNvSpPr/>
      </dsp:nvSpPr>
      <dsp:spPr>
        <a:xfrm>
          <a:off x="4254050" y="3844883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11"/>
            </a:rPr>
            <a:t>JTable</a:t>
          </a:r>
          <a:endParaRPr lang="en-US" sz="2600" kern="1200" dirty="0"/>
        </a:p>
      </dsp:txBody>
      <dsp:txXfrm>
        <a:off x="4254050" y="3844883"/>
        <a:ext cx="2487929" cy="777478"/>
      </dsp:txXfrm>
    </dsp:sp>
    <dsp:sp modelId="{2ECCE016-7034-4672-994B-18B6F5882416}">
      <dsp:nvSpPr>
        <dsp:cNvPr id="0" name=""/>
        <dsp:cNvSpPr/>
      </dsp:nvSpPr>
      <dsp:spPr>
        <a:xfrm>
          <a:off x="4150386" y="3732581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236CA-31B3-4F2F-A8BA-01B665E32E69}">
      <dsp:nvSpPr>
        <dsp:cNvPr id="0" name=""/>
        <dsp:cNvSpPr/>
      </dsp:nvSpPr>
      <dsp:spPr>
        <a:xfrm>
          <a:off x="145736" y="829772"/>
          <a:ext cx="2111731" cy="69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Connection</a:t>
          </a:r>
          <a:endParaRPr lang="en-US" sz="3300" kern="1200" dirty="0"/>
        </a:p>
      </dsp:txBody>
      <dsp:txXfrm>
        <a:off x="145736" y="829772"/>
        <a:ext cx="2111731" cy="695911"/>
      </dsp:txXfrm>
    </dsp:sp>
    <dsp:sp modelId="{BD13DF10-3735-42B0-A223-BF7A1853171E}">
      <dsp:nvSpPr>
        <dsp:cNvPr id="0" name=""/>
        <dsp:cNvSpPr/>
      </dsp:nvSpPr>
      <dsp:spPr>
        <a:xfrm>
          <a:off x="145736" y="2297210"/>
          <a:ext cx="2111731" cy="130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Load Driver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Establish Connection</a:t>
          </a:r>
          <a:endParaRPr lang="en-US" sz="2700" kern="1200" dirty="0"/>
        </a:p>
      </dsp:txBody>
      <dsp:txXfrm>
        <a:off x="145736" y="2297210"/>
        <a:ext cx="2111731" cy="1303798"/>
      </dsp:txXfrm>
    </dsp:sp>
    <dsp:sp modelId="{FB2787E2-C897-40E9-A78C-75E271F4844C}">
      <dsp:nvSpPr>
        <dsp:cNvPr id="0" name=""/>
        <dsp:cNvSpPr/>
      </dsp:nvSpPr>
      <dsp:spPr>
        <a:xfrm>
          <a:off x="143336" y="618119"/>
          <a:ext cx="167978" cy="167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D43F7-3FEA-4BEB-8371-877EE2CA7058}">
      <dsp:nvSpPr>
        <dsp:cNvPr id="0" name=""/>
        <dsp:cNvSpPr/>
      </dsp:nvSpPr>
      <dsp:spPr>
        <a:xfrm>
          <a:off x="260921" y="382949"/>
          <a:ext cx="167978" cy="1679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5A771-80DE-46F3-B390-2CFCC2D4E537}">
      <dsp:nvSpPr>
        <dsp:cNvPr id="0" name=""/>
        <dsp:cNvSpPr/>
      </dsp:nvSpPr>
      <dsp:spPr>
        <a:xfrm>
          <a:off x="543125" y="429983"/>
          <a:ext cx="263966" cy="2639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F8649-1AF0-4DEB-9B86-FFC22AE4A9F9}">
      <dsp:nvSpPr>
        <dsp:cNvPr id="0" name=""/>
        <dsp:cNvSpPr/>
      </dsp:nvSpPr>
      <dsp:spPr>
        <a:xfrm>
          <a:off x="778295" y="171296"/>
          <a:ext cx="167978" cy="167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121FA-82B2-4616-BA7B-4BDB4A2ECD5A}">
      <dsp:nvSpPr>
        <dsp:cNvPr id="0" name=""/>
        <dsp:cNvSpPr/>
      </dsp:nvSpPr>
      <dsp:spPr>
        <a:xfrm>
          <a:off x="1084016" y="77228"/>
          <a:ext cx="167978" cy="1679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B8A28-9720-4FF3-8FA5-CEBAB3EF6B96}">
      <dsp:nvSpPr>
        <dsp:cNvPr id="0" name=""/>
        <dsp:cNvSpPr/>
      </dsp:nvSpPr>
      <dsp:spPr>
        <a:xfrm>
          <a:off x="1460289" y="241847"/>
          <a:ext cx="167978" cy="167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1DF91-B3D7-4CCD-9470-438BC2892484}">
      <dsp:nvSpPr>
        <dsp:cNvPr id="0" name=""/>
        <dsp:cNvSpPr/>
      </dsp:nvSpPr>
      <dsp:spPr>
        <a:xfrm>
          <a:off x="1695459" y="359432"/>
          <a:ext cx="263966" cy="2639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AB7EE-BF6A-427D-9906-B7BBF6AD3D50}">
      <dsp:nvSpPr>
        <dsp:cNvPr id="0" name=""/>
        <dsp:cNvSpPr/>
      </dsp:nvSpPr>
      <dsp:spPr>
        <a:xfrm>
          <a:off x="2024697" y="618119"/>
          <a:ext cx="167978" cy="1679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FE735-5184-43B8-8DDB-B61099A108D3}">
      <dsp:nvSpPr>
        <dsp:cNvPr id="0" name=""/>
        <dsp:cNvSpPr/>
      </dsp:nvSpPr>
      <dsp:spPr>
        <a:xfrm>
          <a:off x="2165799" y="876806"/>
          <a:ext cx="167978" cy="167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4E149-EE58-4840-A71F-C299C3C45CA9}">
      <dsp:nvSpPr>
        <dsp:cNvPr id="0" name=""/>
        <dsp:cNvSpPr/>
      </dsp:nvSpPr>
      <dsp:spPr>
        <a:xfrm>
          <a:off x="942914" y="382949"/>
          <a:ext cx="431945" cy="431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F8A6F-5CA5-41ED-B1BF-3F685E07C5CD}">
      <dsp:nvSpPr>
        <dsp:cNvPr id="0" name=""/>
        <dsp:cNvSpPr/>
      </dsp:nvSpPr>
      <dsp:spPr>
        <a:xfrm>
          <a:off x="25751" y="1276596"/>
          <a:ext cx="167978" cy="167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8FE91-846B-4A80-99B3-92650AD785AF}">
      <dsp:nvSpPr>
        <dsp:cNvPr id="0" name=""/>
        <dsp:cNvSpPr/>
      </dsp:nvSpPr>
      <dsp:spPr>
        <a:xfrm>
          <a:off x="166853" y="1488249"/>
          <a:ext cx="263966" cy="2639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7EF6E-910E-4BB5-9B1D-3BE5EFF5A687}">
      <dsp:nvSpPr>
        <dsp:cNvPr id="0" name=""/>
        <dsp:cNvSpPr/>
      </dsp:nvSpPr>
      <dsp:spPr>
        <a:xfrm>
          <a:off x="519608" y="1676385"/>
          <a:ext cx="383951" cy="3839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0652-CACC-476C-889D-C3C6DBF2F812}">
      <dsp:nvSpPr>
        <dsp:cNvPr id="0" name=""/>
        <dsp:cNvSpPr/>
      </dsp:nvSpPr>
      <dsp:spPr>
        <a:xfrm>
          <a:off x="1013465" y="1982106"/>
          <a:ext cx="167978" cy="167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93A1C-E7B1-4F35-AA83-CF85DA53E134}">
      <dsp:nvSpPr>
        <dsp:cNvPr id="0" name=""/>
        <dsp:cNvSpPr/>
      </dsp:nvSpPr>
      <dsp:spPr>
        <a:xfrm>
          <a:off x="1107534" y="1676385"/>
          <a:ext cx="263966" cy="2639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6CE6A-428E-4380-A0BE-DC70A3115DEB}">
      <dsp:nvSpPr>
        <dsp:cNvPr id="0" name=""/>
        <dsp:cNvSpPr/>
      </dsp:nvSpPr>
      <dsp:spPr>
        <a:xfrm>
          <a:off x="1342704" y="2005623"/>
          <a:ext cx="167978" cy="167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A4FAD-CDFA-456B-ABD7-349D3900427D}">
      <dsp:nvSpPr>
        <dsp:cNvPr id="0" name=""/>
        <dsp:cNvSpPr/>
      </dsp:nvSpPr>
      <dsp:spPr>
        <a:xfrm>
          <a:off x="1554357" y="1629351"/>
          <a:ext cx="383951" cy="3839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C5883-E09A-48AB-875F-529A00703968}">
      <dsp:nvSpPr>
        <dsp:cNvPr id="0" name=""/>
        <dsp:cNvSpPr/>
      </dsp:nvSpPr>
      <dsp:spPr>
        <a:xfrm>
          <a:off x="2071731" y="1535283"/>
          <a:ext cx="263966" cy="2639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8442E-85CA-4546-893E-2D7D478F41B8}">
      <dsp:nvSpPr>
        <dsp:cNvPr id="0" name=""/>
        <dsp:cNvSpPr/>
      </dsp:nvSpPr>
      <dsp:spPr>
        <a:xfrm>
          <a:off x="2335697" y="429592"/>
          <a:ext cx="775231" cy="1480002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22B16-696F-4EFF-B878-CE39C90D068A}">
      <dsp:nvSpPr>
        <dsp:cNvPr id="0" name=""/>
        <dsp:cNvSpPr/>
      </dsp:nvSpPr>
      <dsp:spPr>
        <a:xfrm>
          <a:off x="3110929" y="430311"/>
          <a:ext cx="2114268" cy="147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Statement</a:t>
          </a:r>
          <a:endParaRPr lang="en-US" sz="3300" kern="1200" dirty="0"/>
        </a:p>
      </dsp:txBody>
      <dsp:txXfrm>
        <a:off x="3110929" y="430311"/>
        <a:ext cx="2114268" cy="1479987"/>
      </dsp:txXfrm>
    </dsp:sp>
    <dsp:sp modelId="{D443E20F-C2CE-414A-9F5C-77018B47C5DF}">
      <dsp:nvSpPr>
        <dsp:cNvPr id="0" name=""/>
        <dsp:cNvSpPr/>
      </dsp:nvSpPr>
      <dsp:spPr>
        <a:xfrm>
          <a:off x="3110929" y="2297210"/>
          <a:ext cx="2114268" cy="130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Create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Execute</a:t>
          </a:r>
          <a:endParaRPr lang="en-US" sz="2700" kern="1200" dirty="0"/>
        </a:p>
      </dsp:txBody>
      <dsp:txXfrm>
        <a:off x="3110929" y="2297210"/>
        <a:ext cx="2114268" cy="1303798"/>
      </dsp:txXfrm>
    </dsp:sp>
    <dsp:sp modelId="{D3F0DF79-1FDF-41E2-9BF7-41E7015D85B0}">
      <dsp:nvSpPr>
        <dsp:cNvPr id="0" name=""/>
        <dsp:cNvSpPr/>
      </dsp:nvSpPr>
      <dsp:spPr>
        <a:xfrm>
          <a:off x="5225197" y="429592"/>
          <a:ext cx="775231" cy="1480002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3B91-922A-4808-B6F9-22AF6B70E19B}">
      <dsp:nvSpPr>
        <dsp:cNvPr id="0" name=""/>
        <dsp:cNvSpPr/>
      </dsp:nvSpPr>
      <dsp:spPr>
        <a:xfrm>
          <a:off x="6000429" y="430311"/>
          <a:ext cx="2114268" cy="147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 err="1"/>
            <a:t>ResultSet</a:t>
          </a:r>
          <a:endParaRPr lang="en-US" sz="3300" kern="1200" dirty="0"/>
        </a:p>
      </dsp:txBody>
      <dsp:txXfrm>
        <a:off x="6000429" y="430311"/>
        <a:ext cx="2114268" cy="1479987"/>
      </dsp:txXfrm>
    </dsp:sp>
    <dsp:sp modelId="{51B28B6E-B2B0-41CE-AA2E-4BF6DA01D066}">
      <dsp:nvSpPr>
        <dsp:cNvPr id="0" name=""/>
        <dsp:cNvSpPr/>
      </dsp:nvSpPr>
      <dsp:spPr>
        <a:xfrm>
          <a:off x="6000429" y="2297210"/>
          <a:ext cx="2114268" cy="130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Process</a:t>
          </a:r>
          <a:endParaRPr lang="en-US" sz="3500" kern="1200" dirty="0"/>
        </a:p>
      </dsp:txBody>
      <dsp:txXfrm>
        <a:off x="6000429" y="2297210"/>
        <a:ext cx="2114268" cy="1303798"/>
      </dsp:txXfrm>
    </dsp:sp>
    <dsp:sp modelId="{0D027E8D-21A8-470A-A9F6-82FBC51D1C4F}">
      <dsp:nvSpPr>
        <dsp:cNvPr id="0" name=""/>
        <dsp:cNvSpPr/>
      </dsp:nvSpPr>
      <dsp:spPr>
        <a:xfrm>
          <a:off x="8114698" y="429592"/>
          <a:ext cx="775231" cy="1480002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BC07-5AA2-488A-BD01-0BB2F2666E5A}">
      <dsp:nvSpPr>
        <dsp:cNvPr id="0" name=""/>
        <dsp:cNvSpPr/>
      </dsp:nvSpPr>
      <dsp:spPr>
        <a:xfrm>
          <a:off x="9048500" y="324598"/>
          <a:ext cx="1797128" cy="17971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Close</a:t>
          </a:r>
          <a:endParaRPr lang="en-US" sz="3300" kern="1200" dirty="0"/>
        </a:p>
      </dsp:txBody>
      <dsp:txXfrm>
        <a:off x="9311683" y="587781"/>
        <a:ext cx="1270762" cy="1270762"/>
      </dsp:txXfrm>
    </dsp:sp>
    <dsp:sp modelId="{8EF65699-9B03-4E9B-96E7-390C784ECBF8}">
      <dsp:nvSpPr>
        <dsp:cNvPr id="0" name=""/>
        <dsp:cNvSpPr/>
      </dsp:nvSpPr>
      <dsp:spPr>
        <a:xfrm>
          <a:off x="8889929" y="2297210"/>
          <a:ext cx="2114268" cy="130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 err="1"/>
            <a:t>ResultSet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Statement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Connection</a:t>
          </a:r>
          <a:endParaRPr lang="en-US" sz="2700" kern="1200" dirty="0"/>
        </a:p>
      </dsp:txBody>
      <dsp:txXfrm>
        <a:off x="8889929" y="2297210"/>
        <a:ext cx="2114268" cy="1303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37A83-2CF0-4E6E-910E-5996E20D4B36}">
      <dsp:nvSpPr>
        <dsp:cNvPr id="0" name=""/>
        <dsp:cNvSpPr/>
      </dsp:nvSpPr>
      <dsp:spPr>
        <a:xfrm>
          <a:off x="0" y="1103471"/>
          <a:ext cx="11029950" cy="1471295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tint val="4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1929A8-A7AC-47F7-87E2-12495F415020}">
      <dsp:nvSpPr>
        <dsp:cNvPr id="0" name=""/>
        <dsp:cNvSpPr/>
      </dsp:nvSpPr>
      <dsp:spPr>
        <a:xfrm>
          <a:off x="848" y="0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Connection</a:t>
          </a:r>
          <a:endParaRPr lang="en-US" sz="1800" kern="1200" dirty="0"/>
        </a:p>
      </dsp:txBody>
      <dsp:txXfrm>
        <a:off x="848" y="0"/>
        <a:ext cx="1359624" cy="1471295"/>
      </dsp:txXfrm>
    </dsp:sp>
    <dsp:sp modelId="{C0D0BC19-1D45-4823-8BCE-834398926B4A}">
      <dsp:nvSpPr>
        <dsp:cNvPr id="0" name=""/>
        <dsp:cNvSpPr/>
      </dsp:nvSpPr>
      <dsp:spPr>
        <a:xfrm>
          <a:off x="496748" y="1655207"/>
          <a:ext cx="367823" cy="3678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848C8-41D2-4C82-A4E0-0FE98E7C6F7C}">
      <dsp:nvSpPr>
        <dsp:cNvPr id="0" name=""/>
        <dsp:cNvSpPr/>
      </dsp:nvSpPr>
      <dsp:spPr>
        <a:xfrm>
          <a:off x="1428453" y="2206942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Create</a:t>
          </a:r>
          <a:endParaRPr lang="en-US" sz="1800" kern="1200" dirty="0"/>
        </a:p>
      </dsp:txBody>
      <dsp:txXfrm>
        <a:off x="1428453" y="2206942"/>
        <a:ext cx="1359624" cy="1471295"/>
      </dsp:txXfrm>
    </dsp:sp>
    <dsp:sp modelId="{E15F051A-BC4F-4430-93BE-6160DD87C591}">
      <dsp:nvSpPr>
        <dsp:cNvPr id="0" name=""/>
        <dsp:cNvSpPr/>
      </dsp:nvSpPr>
      <dsp:spPr>
        <a:xfrm>
          <a:off x="1924354" y="1655207"/>
          <a:ext cx="367823" cy="3678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CFAB35-0377-4266-9059-84C2C258F2C6}">
      <dsp:nvSpPr>
        <dsp:cNvPr id="0" name=""/>
        <dsp:cNvSpPr/>
      </dsp:nvSpPr>
      <dsp:spPr>
        <a:xfrm>
          <a:off x="2856059" y="0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Insert</a:t>
          </a:r>
          <a:endParaRPr lang="en-US" sz="1800" kern="1200" dirty="0"/>
        </a:p>
      </dsp:txBody>
      <dsp:txXfrm>
        <a:off x="2856059" y="0"/>
        <a:ext cx="1359624" cy="1471295"/>
      </dsp:txXfrm>
    </dsp:sp>
    <dsp:sp modelId="{E51FD862-C864-4630-9153-C4237827F216}">
      <dsp:nvSpPr>
        <dsp:cNvPr id="0" name=""/>
        <dsp:cNvSpPr/>
      </dsp:nvSpPr>
      <dsp:spPr>
        <a:xfrm>
          <a:off x="3351959" y="1655207"/>
          <a:ext cx="367823" cy="3678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92C69-844A-4B2A-95A5-EE81F6F18F8D}">
      <dsp:nvSpPr>
        <dsp:cNvPr id="0" name=""/>
        <dsp:cNvSpPr/>
      </dsp:nvSpPr>
      <dsp:spPr>
        <a:xfrm>
          <a:off x="4283665" y="2206942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Update</a:t>
          </a:r>
          <a:endParaRPr lang="en-US" sz="1800" kern="1200" dirty="0"/>
        </a:p>
      </dsp:txBody>
      <dsp:txXfrm>
        <a:off x="4283665" y="2206942"/>
        <a:ext cx="1359624" cy="1471295"/>
      </dsp:txXfrm>
    </dsp:sp>
    <dsp:sp modelId="{1EE5521D-9855-4195-BF17-47761768B28E}">
      <dsp:nvSpPr>
        <dsp:cNvPr id="0" name=""/>
        <dsp:cNvSpPr/>
      </dsp:nvSpPr>
      <dsp:spPr>
        <a:xfrm>
          <a:off x="4779565" y="1655207"/>
          <a:ext cx="367823" cy="36782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BC04AA-8147-449F-B698-AFB86B627D85}">
      <dsp:nvSpPr>
        <dsp:cNvPr id="0" name=""/>
        <dsp:cNvSpPr/>
      </dsp:nvSpPr>
      <dsp:spPr>
        <a:xfrm>
          <a:off x="5711270" y="0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Delete</a:t>
          </a:r>
          <a:endParaRPr lang="en-US" sz="1800" kern="1200" dirty="0"/>
        </a:p>
      </dsp:txBody>
      <dsp:txXfrm>
        <a:off x="5711270" y="0"/>
        <a:ext cx="1359624" cy="1471295"/>
      </dsp:txXfrm>
    </dsp:sp>
    <dsp:sp modelId="{0134F4EF-00D7-4203-A225-16A5DF091A8C}">
      <dsp:nvSpPr>
        <dsp:cNvPr id="0" name=""/>
        <dsp:cNvSpPr/>
      </dsp:nvSpPr>
      <dsp:spPr>
        <a:xfrm>
          <a:off x="6207171" y="1655207"/>
          <a:ext cx="367823" cy="36782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023C8-C4AA-4BD2-89E0-26E30DD284EB}">
      <dsp:nvSpPr>
        <dsp:cNvPr id="0" name=""/>
        <dsp:cNvSpPr/>
      </dsp:nvSpPr>
      <dsp:spPr>
        <a:xfrm>
          <a:off x="7138876" y="2206942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Select</a:t>
          </a:r>
          <a:endParaRPr lang="en-US" sz="1800" kern="1200" dirty="0"/>
        </a:p>
      </dsp:txBody>
      <dsp:txXfrm>
        <a:off x="7138876" y="2206942"/>
        <a:ext cx="1359624" cy="1471295"/>
      </dsp:txXfrm>
    </dsp:sp>
    <dsp:sp modelId="{B39F35FA-847A-4A2C-809F-3D668E7EE830}">
      <dsp:nvSpPr>
        <dsp:cNvPr id="0" name=""/>
        <dsp:cNvSpPr/>
      </dsp:nvSpPr>
      <dsp:spPr>
        <a:xfrm>
          <a:off x="7634776" y="1655207"/>
          <a:ext cx="367823" cy="3678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72A91-3BB1-4B65-94AB-1088F30DB7DB}">
      <dsp:nvSpPr>
        <dsp:cNvPr id="0" name=""/>
        <dsp:cNvSpPr/>
      </dsp:nvSpPr>
      <dsp:spPr>
        <a:xfrm>
          <a:off x="8566482" y="0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GUI</a:t>
          </a:r>
          <a:endParaRPr lang="en-US" sz="1800" kern="1200" dirty="0"/>
        </a:p>
      </dsp:txBody>
      <dsp:txXfrm>
        <a:off x="8566482" y="0"/>
        <a:ext cx="1359624" cy="1471295"/>
      </dsp:txXfrm>
    </dsp:sp>
    <dsp:sp modelId="{AFEB45F8-DB58-49EE-9985-ACB452DE3E67}">
      <dsp:nvSpPr>
        <dsp:cNvPr id="0" name=""/>
        <dsp:cNvSpPr/>
      </dsp:nvSpPr>
      <dsp:spPr>
        <a:xfrm>
          <a:off x="9062382" y="1655207"/>
          <a:ext cx="367823" cy="3678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9AB6EB-769D-48D0-9C9A-F8FE6D76ED0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10449999" y="702156"/>
            <a:ext cx="1077225" cy="1013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90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1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9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FF8B-60F6-40D7-B440-8042CEF6F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SITA1301 – PROGRAMMING IN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20A-153B-4468-8A4F-173C6836E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sz="3600" cap="none" dirty="0" err="1"/>
              <a:t>Dr.</a:t>
            </a:r>
            <a:r>
              <a:rPr lang="en-IN" sz="3600" cap="none" dirty="0"/>
              <a:t> S. Murugan</a:t>
            </a:r>
            <a:endParaRPr lang="en-US" cap="non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E009A2D-D191-4137-B523-9F16E01DE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4949376" y="3429000"/>
            <a:ext cx="2409032" cy="22671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54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486D-1886-46D1-8D01-86363BC2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JDBC -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1C14-6BA3-4CFC-8809-9EE83F4F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Making a connection to a database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Creating SQL or MySQL statements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Executing SQL or MySQL queries in the database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Viewing &amp; Modifying the resulting records</a:t>
            </a:r>
          </a:p>
        </p:txBody>
      </p:sp>
    </p:spTree>
    <p:extLst>
      <p:ext uri="{BB962C8B-B14F-4D97-AF65-F5344CB8AC3E}">
        <p14:creationId xmlns:p14="http://schemas.microsoft.com/office/powerpoint/2010/main" val="85659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E124-5E3C-4B0B-9A7A-7318476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worklflow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5D9AC-3763-4074-8DBB-7002D6E7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71" y="1981200"/>
            <a:ext cx="6153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1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5BD3-5D1B-457E-8A0B-8F015843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E648-FC4B-4FB7-8314-467A7032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JDBC driver is set of Java classes that implement JDBC interfaces for interacting with a specific database. </a:t>
            </a:r>
          </a:p>
          <a:p>
            <a:pPr algn="just"/>
            <a:r>
              <a:rPr lang="en-US" dirty="0"/>
              <a:t>Almost all database vendors such as MySQL, Oracle, Microsoft SQL Server, provide JDBC drivers. </a:t>
            </a:r>
          </a:p>
          <a:p>
            <a:pPr algn="just"/>
            <a:r>
              <a:rPr lang="en-US" dirty="0"/>
              <a:t>For example, MySQL provides a JDBC driver called MySQL Connection/J that allows you to work with MySQL database through a standard JDBC API.</a:t>
            </a:r>
          </a:p>
        </p:txBody>
      </p:sp>
    </p:spTree>
    <p:extLst>
      <p:ext uri="{BB962C8B-B14F-4D97-AF65-F5344CB8AC3E}">
        <p14:creationId xmlns:p14="http://schemas.microsoft.com/office/powerpoint/2010/main" val="14477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01E-880E-4FBE-B932-750E726F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5269F1-0AD3-4B26-948D-FBCF7F248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8658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68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7BE6-3D23-4A4A-BE1F-38408048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programs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DB6A54-63F8-4D5E-A28A-305A2FE32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02462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0566-0CAA-4ACA-9539-503781C9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V – SWING &amp; DATABASE CONNECTIVITY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6528A7-4CEA-45D8-BDAC-6145ADFA6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647281"/>
              </p:ext>
            </p:extLst>
          </p:nvPr>
        </p:nvGraphicFramePr>
        <p:xfrm>
          <a:off x="581025" y="2181225"/>
          <a:ext cx="11029950" cy="4302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05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C46A-8968-485F-8513-DCA26D3C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1D8F-BF11-41AA-9B51-51573B82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Swing component are derived from </a:t>
            </a:r>
            <a:r>
              <a:rPr lang="en-IN" dirty="0" err="1"/>
              <a:t>JComponent</a:t>
            </a:r>
            <a:endParaRPr lang="en-IN" dirty="0"/>
          </a:p>
          <a:p>
            <a:r>
              <a:rPr lang="en-IN" dirty="0" err="1"/>
              <a:t>javax.swing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967D-5D5C-442D-BD34-C679038B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9DE3CC-485A-4774-BAB4-23333AB85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09105"/>
              </p:ext>
            </p:extLst>
          </p:nvPr>
        </p:nvGraphicFramePr>
        <p:xfrm>
          <a:off x="498061" y="1971672"/>
          <a:ext cx="11292152" cy="445316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66809">
                  <a:extLst>
                    <a:ext uri="{9D8B030D-6E8A-4147-A177-3AD203B41FA5}">
                      <a16:colId xmlns:a16="http://schemas.microsoft.com/office/drawing/2014/main" val="1539077588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2809466275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1050385155"/>
                    </a:ext>
                  </a:extLst>
                </a:gridCol>
                <a:gridCol w="3394361">
                  <a:extLst>
                    <a:ext uri="{9D8B030D-6E8A-4147-A177-3AD203B41FA5}">
                      <a16:colId xmlns:a16="http://schemas.microsoft.com/office/drawing/2014/main" val="389316893"/>
                    </a:ext>
                  </a:extLst>
                </a:gridCol>
              </a:tblGrid>
              <a:tr h="43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JApplet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JButton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JCheckBox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JCheckBoxMenuItem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231501275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JColorChooser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JComboBox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JComponent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JDesktopPane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1567868700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JDialog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JEditorPane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JFileChooser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JFormattedTextField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81528241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JFrame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JInternalFrame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JLabel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JLayer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522186636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JLayeredPane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JList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JMenu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JMenuBar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025961969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JMenuItem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JOptionPane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JPanel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JPasswordField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049512891"/>
                  </a:ext>
                </a:extLst>
              </a:tr>
              <a:tr h="43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JPopupMenu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JProgressBar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JRadioButton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JRadioButtonMenuItem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948025142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JRootPane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JScrollBar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JScrollPane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JSeparator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162868899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JSlider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JSpinner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JSplitPane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JTabbedPane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551367041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JTable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JTextArea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JTextField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JTextPane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3406838593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JTogglebutton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JToolBar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JToolTip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JTree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1172463077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JViewport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JWindow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347301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62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82D7-C79F-4C0E-9E62-2F8316A1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52B163-208E-468B-8C66-E54E96F79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47687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79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51DD-69DC-4EE9-99FE-1C2DC5EC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DB37B6-9480-4D00-8726-121A674F6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14901"/>
              </p:ext>
            </p:extLst>
          </p:nvPr>
        </p:nvGraphicFramePr>
        <p:xfrm>
          <a:off x="581192" y="1974850"/>
          <a:ext cx="11029617" cy="234315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4225380726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963925582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6129717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javax.swing.plaf.basic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javax.swing.text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973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javax.swing.border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javax.swing.plaf.metal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javax.swing.text.html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153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javax.swing.colorchooser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javax.swing.plaf.multi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javax.swing.text.html.parser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455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javax.swing.event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javax.swing.plaf.nimbus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javax.swing.text.rtf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9123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javax.swing.filechooser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javax.swing.plaf.synth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javax.swing.tree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87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javax.swing.table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 err="1">
                          <a:effectLst/>
                        </a:rPr>
                        <a:t>javax.swing.undo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12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7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EABE-5E0F-4231-88CE-898A5784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programs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D9308AE-D850-4CAB-98DD-D433F3A4A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313808"/>
              </p:ext>
            </p:extLst>
          </p:nvPr>
        </p:nvGraphicFramePr>
        <p:xfrm>
          <a:off x="2032000" y="15041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7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D5648-4EF6-417D-B41E-59D74BCE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B2A11-2377-4825-84E8-362C3DA13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49CBA8-8865-442E-8790-31D92F8A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– JAVA DATABASE CONNECTIVITY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53B9C8-F253-4D79-B804-76E69E9E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JDBC API is a Java API that can access any kind of tabular data, especially data stored in a Relational Database.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JDBC works with Java on a variety of platforms, such as Windows, Mac OS, and the various versions of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62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126</TotalTime>
  <Words>407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SITA1301 – PROGRAMMING IN JAVA</vt:lpstr>
      <vt:lpstr>UNIT V – SWING &amp; DATABASE CONNECTIVITY</vt:lpstr>
      <vt:lpstr>Swing</vt:lpstr>
      <vt:lpstr>Classes</vt:lpstr>
      <vt:lpstr>Containers</vt:lpstr>
      <vt:lpstr>Packages</vt:lpstr>
      <vt:lpstr>Sample programs</vt:lpstr>
      <vt:lpstr>database</vt:lpstr>
      <vt:lpstr>JDBC – JAVA DATABASE CONNECTIVITY</vt:lpstr>
      <vt:lpstr>JDBC - API</vt:lpstr>
      <vt:lpstr>worklflow</vt:lpstr>
      <vt:lpstr>JDBC Driver</vt:lpstr>
      <vt:lpstr>phase</vt:lpstr>
      <vt:lpstr>Sample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SITA1301 – PROGRAMMING IN JAVA</dc:title>
  <dc:creator>Murugan</dc:creator>
  <cp:lastModifiedBy>Murugan</cp:lastModifiedBy>
  <cp:revision>23</cp:revision>
  <dcterms:created xsi:type="dcterms:W3CDTF">2020-11-02T04:05:08Z</dcterms:created>
  <dcterms:modified xsi:type="dcterms:W3CDTF">2020-11-10T00:49:44Z</dcterms:modified>
  <cp:contentStatus/>
</cp:coreProperties>
</file>