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3" r:id="rId1"/>
  </p:sldMasterIdLst>
  <p:notesMasterIdLst>
    <p:notesMasterId r:id="rId5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94" r:id="rId47"/>
    <p:sldId id="303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6AE7F-9F8F-4F75-ABAA-FFEC9552F0BD}" type="doc">
      <dgm:prSet loTypeId="urn:microsoft.com/office/officeart/2008/layout/Lin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A14C654-8C2B-43C9-9C7A-B02244D0ACBD}">
      <dgm:prSet phldrT="[Text]" custT="1"/>
      <dgm:spPr/>
      <dgm:t>
        <a:bodyPr/>
        <a:lstStyle/>
        <a:p>
          <a:r>
            <a:rPr lang="en-IN" sz="5000" dirty="0"/>
            <a:t>Unit V</a:t>
          </a:r>
          <a:endParaRPr lang="en-US" sz="5000" dirty="0"/>
        </a:p>
      </dgm:t>
    </dgm:pt>
    <dgm:pt modelId="{0CBB060A-1908-4351-8080-4F7ECE8364E6}" type="parTrans" cxnId="{68723018-6520-4E02-9008-8FAE8349B367}">
      <dgm:prSet/>
      <dgm:spPr/>
      <dgm:t>
        <a:bodyPr/>
        <a:lstStyle/>
        <a:p>
          <a:endParaRPr lang="en-US"/>
        </a:p>
      </dgm:t>
    </dgm:pt>
    <dgm:pt modelId="{A5C0C323-2E2F-4CA7-922E-6FE62FF6E65B}" type="sibTrans" cxnId="{68723018-6520-4E02-9008-8FAE8349B367}">
      <dgm:prSet/>
      <dgm:spPr/>
      <dgm:t>
        <a:bodyPr/>
        <a:lstStyle/>
        <a:p>
          <a:endParaRPr lang="en-US"/>
        </a:p>
      </dgm:t>
    </dgm:pt>
    <dgm:pt modelId="{B7AC6B64-A55C-42CA-89DD-380D01853274}">
      <dgm:prSet phldrT="[Text]"/>
      <dgm:spPr/>
      <dgm:t>
        <a:bodyPr/>
        <a:lstStyle/>
        <a:p>
          <a:pPr algn="l"/>
          <a:r>
            <a:rPr lang="en-IN" dirty="0"/>
            <a:t>Image Processing</a:t>
          </a:r>
          <a:endParaRPr lang="en-US" dirty="0"/>
        </a:p>
      </dgm:t>
    </dgm:pt>
    <dgm:pt modelId="{95410C7B-6F5A-4D4C-8C7C-F88F7FA90D6E}" type="parTrans" cxnId="{99ACD322-C418-46B9-80B2-64D2E341FACB}">
      <dgm:prSet/>
      <dgm:spPr/>
      <dgm:t>
        <a:bodyPr/>
        <a:lstStyle/>
        <a:p>
          <a:endParaRPr lang="en-US"/>
        </a:p>
      </dgm:t>
    </dgm:pt>
    <dgm:pt modelId="{CCA5A2A9-D2C1-4E9C-BA4B-41E02ACED65B}" type="sibTrans" cxnId="{99ACD322-C418-46B9-80B2-64D2E341FACB}">
      <dgm:prSet/>
      <dgm:spPr/>
      <dgm:t>
        <a:bodyPr/>
        <a:lstStyle/>
        <a:p>
          <a:endParaRPr lang="en-US"/>
        </a:p>
      </dgm:t>
    </dgm:pt>
    <dgm:pt modelId="{E0960058-12F2-4230-8E4B-E24385C1864F}">
      <dgm:prSet/>
      <dgm:spPr/>
      <dgm:t>
        <a:bodyPr/>
        <a:lstStyle/>
        <a:p>
          <a:r>
            <a:rPr lang="en-IN" dirty="0"/>
            <a:t>Analytics</a:t>
          </a:r>
        </a:p>
      </dgm:t>
    </dgm:pt>
    <dgm:pt modelId="{B116FB0F-844E-400D-9EC2-2E0A4320051D}" type="parTrans" cxnId="{F31EB65E-C205-4716-8C2B-A8C402295EC7}">
      <dgm:prSet/>
      <dgm:spPr/>
      <dgm:t>
        <a:bodyPr/>
        <a:lstStyle/>
        <a:p>
          <a:endParaRPr lang="en-US"/>
        </a:p>
      </dgm:t>
    </dgm:pt>
    <dgm:pt modelId="{9A877C30-F33D-4F56-AE1C-9F18114D1758}" type="sibTrans" cxnId="{F31EB65E-C205-4716-8C2B-A8C402295EC7}">
      <dgm:prSet/>
      <dgm:spPr/>
      <dgm:t>
        <a:bodyPr/>
        <a:lstStyle/>
        <a:p>
          <a:endParaRPr lang="en-US"/>
        </a:p>
      </dgm:t>
    </dgm:pt>
    <dgm:pt modelId="{19B62B25-344C-4633-BA0D-7F6A1A6CF18B}">
      <dgm:prSet/>
      <dgm:spPr/>
      <dgm:t>
        <a:bodyPr/>
        <a:lstStyle/>
        <a:p>
          <a:r>
            <a:rPr lang="en-IN"/>
            <a:t>Facebook</a:t>
          </a:r>
          <a:endParaRPr lang="en-IN" dirty="0"/>
        </a:p>
      </dgm:t>
    </dgm:pt>
    <dgm:pt modelId="{23C515D0-B1EC-4C97-A4FA-D5FB36116535}" type="parTrans" cxnId="{CF90F744-8F19-4DF7-8578-1EDB05F75F7A}">
      <dgm:prSet/>
      <dgm:spPr/>
      <dgm:t>
        <a:bodyPr/>
        <a:lstStyle/>
        <a:p>
          <a:endParaRPr lang="en-US"/>
        </a:p>
      </dgm:t>
    </dgm:pt>
    <dgm:pt modelId="{7DB43B3B-3CCF-4D23-A644-DA58DDE515BD}" type="sibTrans" cxnId="{CF90F744-8F19-4DF7-8578-1EDB05F75F7A}">
      <dgm:prSet/>
      <dgm:spPr/>
      <dgm:t>
        <a:bodyPr/>
        <a:lstStyle/>
        <a:p>
          <a:endParaRPr lang="en-US"/>
        </a:p>
      </dgm:t>
    </dgm:pt>
    <dgm:pt modelId="{D008199A-BE3F-4B7C-92DE-D32927B9AB85}">
      <dgm:prSet/>
      <dgm:spPr/>
      <dgm:t>
        <a:bodyPr/>
        <a:lstStyle/>
        <a:p>
          <a:r>
            <a:rPr lang="en-IN"/>
            <a:t>Twitter</a:t>
          </a:r>
          <a:endParaRPr lang="en-US" dirty="0"/>
        </a:p>
      </dgm:t>
    </dgm:pt>
    <dgm:pt modelId="{4576B978-3B0C-4C04-8DBD-1F619712F4EF}" type="parTrans" cxnId="{2219E951-FC18-4487-B9E1-46C6804E893D}">
      <dgm:prSet/>
      <dgm:spPr/>
      <dgm:t>
        <a:bodyPr/>
        <a:lstStyle/>
        <a:p>
          <a:endParaRPr lang="en-US"/>
        </a:p>
      </dgm:t>
    </dgm:pt>
    <dgm:pt modelId="{3CADC258-159E-4825-A3C5-92FC6E2C872C}" type="sibTrans" cxnId="{2219E951-FC18-4487-B9E1-46C6804E893D}">
      <dgm:prSet/>
      <dgm:spPr/>
      <dgm:t>
        <a:bodyPr/>
        <a:lstStyle/>
        <a:p>
          <a:endParaRPr lang="en-US"/>
        </a:p>
      </dgm:t>
    </dgm:pt>
    <dgm:pt modelId="{A50CFF54-2EE9-4D92-A0E5-D4C828AE3B73}">
      <dgm:prSet/>
      <dgm:spPr/>
      <dgm:t>
        <a:bodyPr/>
        <a:lstStyle/>
        <a:p>
          <a:r>
            <a:rPr lang="en-US"/>
            <a:t>Web Programming</a:t>
          </a:r>
          <a:endParaRPr lang="en-IN" dirty="0"/>
        </a:p>
      </dgm:t>
    </dgm:pt>
    <dgm:pt modelId="{1427709D-817E-4221-99D1-4D431EEEFD44}" type="parTrans" cxnId="{D38C38D6-E367-4647-926C-770574FEEED2}">
      <dgm:prSet/>
      <dgm:spPr/>
      <dgm:t>
        <a:bodyPr/>
        <a:lstStyle/>
        <a:p>
          <a:endParaRPr lang="en-US"/>
        </a:p>
      </dgm:t>
    </dgm:pt>
    <dgm:pt modelId="{80DD08B1-B138-4623-9063-1DE4058A5DE0}" type="sibTrans" cxnId="{D38C38D6-E367-4647-926C-770574FEEED2}">
      <dgm:prSet/>
      <dgm:spPr/>
      <dgm:t>
        <a:bodyPr/>
        <a:lstStyle/>
        <a:p>
          <a:endParaRPr lang="en-US"/>
        </a:p>
      </dgm:t>
    </dgm:pt>
    <dgm:pt modelId="{33DD53A3-89A3-4023-969B-348E51D77798}">
      <dgm:prSet/>
      <dgm:spPr/>
      <dgm:t>
        <a:bodyPr/>
        <a:lstStyle/>
        <a:p>
          <a:r>
            <a:rPr lang="en-IN" dirty="0"/>
            <a:t>Flask</a:t>
          </a:r>
        </a:p>
      </dgm:t>
    </dgm:pt>
    <dgm:pt modelId="{20754641-7969-43C1-AC0D-5BDEBFF27DB3}" type="parTrans" cxnId="{CF4416F7-1DA8-42B6-AA80-E4AD02DA66A1}">
      <dgm:prSet/>
      <dgm:spPr/>
      <dgm:t>
        <a:bodyPr/>
        <a:lstStyle/>
        <a:p>
          <a:endParaRPr lang="en-US"/>
        </a:p>
      </dgm:t>
    </dgm:pt>
    <dgm:pt modelId="{63CECE7D-B8E0-4427-A087-43C26E551EBA}" type="sibTrans" cxnId="{CF4416F7-1DA8-42B6-AA80-E4AD02DA66A1}">
      <dgm:prSet/>
      <dgm:spPr/>
      <dgm:t>
        <a:bodyPr/>
        <a:lstStyle/>
        <a:p>
          <a:endParaRPr lang="en-US"/>
        </a:p>
      </dgm:t>
    </dgm:pt>
    <dgm:pt modelId="{C9D0C5D6-079F-433A-9E80-55A1867F2D68}">
      <dgm:prSet/>
      <dgm:spPr/>
      <dgm:t>
        <a:bodyPr/>
        <a:lstStyle/>
        <a:p>
          <a:r>
            <a:rPr lang="en-IN" dirty="0" err="1"/>
            <a:t>DJango</a:t>
          </a:r>
          <a:endParaRPr lang="en-IN" dirty="0"/>
        </a:p>
      </dgm:t>
    </dgm:pt>
    <dgm:pt modelId="{C5445F17-CD2F-46E7-A066-9AC7C1606028}" type="parTrans" cxnId="{A972E479-F807-48AE-8E5D-64BEEC65F4CA}">
      <dgm:prSet/>
      <dgm:spPr/>
      <dgm:t>
        <a:bodyPr/>
        <a:lstStyle/>
        <a:p>
          <a:endParaRPr lang="en-US"/>
        </a:p>
      </dgm:t>
    </dgm:pt>
    <dgm:pt modelId="{6DAC0ED1-275F-4EA6-BDFA-1E74786AE474}" type="sibTrans" cxnId="{A972E479-F807-48AE-8E5D-64BEEC65F4CA}">
      <dgm:prSet/>
      <dgm:spPr/>
      <dgm:t>
        <a:bodyPr/>
        <a:lstStyle/>
        <a:p>
          <a:endParaRPr lang="en-US"/>
        </a:p>
      </dgm:t>
    </dgm:pt>
    <dgm:pt modelId="{FAAC4D1F-3024-4754-BC6B-6CA225E74073}" type="pres">
      <dgm:prSet presAssocID="{9C06AE7F-9F8F-4F75-ABAA-FFEC9552F0BD}" presName="vert0" presStyleCnt="0">
        <dgm:presLayoutVars>
          <dgm:dir/>
          <dgm:animOne val="branch"/>
          <dgm:animLvl val="lvl"/>
        </dgm:presLayoutVars>
      </dgm:prSet>
      <dgm:spPr/>
    </dgm:pt>
    <dgm:pt modelId="{BAC25C5A-690D-4225-8109-5037789B25D2}" type="pres">
      <dgm:prSet presAssocID="{5A14C654-8C2B-43C9-9C7A-B02244D0ACBD}" presName="thickLine" presStyleLbl="alignNode1" presStyleIdx="0" presStyleCnt="1"/>
      <dgm:spPr/>
    </dgm:pt>
    <dgm:pt modelId="{29B59A3B-FDD9-4EBB-8F43-A8B2B43F4643}" type="pres">
      <dgm:prSet presAssocID="{5A14C654-8C2B-43C9-9C7A-B02244D0ACBD}" presName="horz1" presStyleCnt="0"/>
      <dgm:spPr/>
    </dgm:pt>
    <dgm:pt modelId="{48ABFEA2-0F1B-4CBF-B796-2A15510E17D6}" type="pres">
      <dgm:prSet presAssocID="{5A14C654-8C2B-43C9-9C7A-B02244D0ACBD}" presName="tx1" presStyleLbl="revTx" presStyleIdx="0" presStyleCnt="8"/>
      <dgm:spPr/>
    </dgm:pt>
    <dgm:pt modelId="{12B89D99-F764-4DFD-BBE6-CC30A2087641}" type="pres">
      <dgm:prSet presAssocID="{5A14C654-8C2B-43C9-9C7A-B02244D0ACBD}" presName="vert1" presStyleCnt="0"/>
      <dgm:spPr/>
    </dgm:pt>
    <dgm:pt modelId="{C87639D3-AD3D-485C-863D-82CB001CDCE5}" type="pres">
      <dgm:prSet presAssocID="{B7AC6B64-A55C-42CA-89DD-380D01853274}" presName="vertSpace2a" presStyleCnt="0"/>
      <dgm:spPr/>
    </dgm:pt>
    <dgm:pt modelId="{ED948A18-F859-41E3-B15A-000F6FFB1619}" type="pres">
      <dgm:prSet presAssocID="{B7AC6B64-A55C-42CA-89DD-380D01853274}" presName="horz2" presStyleCnt="0"/>
      <dgm:spPr/>
    </dgm:pt>
    <dgm:pt modelId="{9F66605E-7FF5-4B4C-A5BA-3CF08E9F667E}" type="pres">
      <dgm:prSet presAssocID="{B7AC6B64-A55C-42CA-89DD-380D01853274}" presName="horzSpace2" presStyleCnt="0"/>
      <dgm:spPr/>
    </dgm:pt>
    <dgm:pt modelId="{150B42F0-CEBC-4B4C-BA5E-017027903B85}" type="pres">
      <dgm:prSet presAssocID="{B7AC6B64-A55C-42CA-89DD-380D01853274}" presName="tx2" presStyleLbl="revTx" presStyleIdx="1" presStyleCnt="8"/>
      <dgm:spPr/>
    </dgm:pt>
    <dgm:pt modelId="{0B5FB86C-2074-4355-8550-0D8C2AFEDD37}" type="pres">
      <dgm:prSet presAssocID="{B7AC6B64-A55C-42CA-89DD-380D01853274}" presName="vert2" presStyleCnt="0"/>
      <dgm:spPr/>
    </dgm:pt>
    <dgm:pt modelId="{A98E4A70-0BA1-4EC7-9C95-A093010E9D68}" type="pres">
      <dgm:prSet presAssocID="{B7AC6B64-A55C-42CA-89DD-380D01853274}" presName="thinLine2b" presStyleLbl="callout" presStyleIdx="0" presStyleCnt="5"/>
      <dgm:spPr/>
    </dgm:pt>
    <dgm:pt modelId="{0E58269A-A28B-4D7D-A90B-E3F72E90FE94}" type="pres">
      <dgm:prSet presAssocID="{B7AC6B64-A55C-42CA-89DD-380D01853274}" presName="vertSpace2b" presStyleCnt="0"/>
      <dgm:spPr/>
    </dgm:pt>
    <dgm:pt modelId="{9AD62141-5C4B-4B3E-AB56-364B5A2B7E4D}" type="pres">
      <dgm:prSet presAssocID="{E0960058-12F2-4230-8E4B-E24385C1864F}" presName="horz2" presStyleCnt="0"/>
      <dgm:spPr/>
    </dgm:pt>
    <dgm:pt modelId="{CA03C649-B579-4C53-9AA8-22FCB31CA5E8}" type="pres">
      <dgm:prSet presAssocID="{E0960058-12F2-4230-8E4B-E24385C1864F}" presName="horzSpace2" presStyleCnt="0"/>
      <dgm:spPr/>
    </dgm:pt>
    <dgm:pt modelId="{007BA0DA-1C56-4D1F-BE50-85CA0EBA15CD}" type="pres">
      <dgm:prSet presAssocID="{E0960058-12F2-4230-8E4B-E24385C1864F}" presName="tx2" presStyleLbl="revTx" presStyleIdx="2" presStyleCnt="8"/>
      <dgm:spPr/>
    </dgm:pt>
    <dgm:pt modelId="{0CD7FDA6-CC88-4B90-B4C6-AD3DD34A6E3D}" type="pres">
      <dgm:prSet presAssocID="{E0960058-12F2-4230-8E4B-E24385C1864F}" presName="vert2" presStyleCnt="0"/>
      <dgm:spPr/>
    </dgm:pt>
    <dgm:pt modelId="{C9304AAB-EFE0-4A2C-A712-842F26B90934}" type="pres">
      <dgm:prSet presAssocID="{19B62B25-344C-4633-BA0D-7F6A1A6CF18B}" presName="horz3" presStyleCnt="0"/>
      <dgm:spPr/>
    </dgm:pt>
    <dgm:pt modelId="{AB712CE3-8526-4E25-8975-69DCC6D60D25}" type="pres">
      <dgm:prSet presAssocID="{19B62B25-344C-4633-BA0D-7F6A1A6CF18B}" presName="horzSpace3" presStyleCnt="0"/>
      <dgm:spPr/>
    </dgm:pt>
    <dgm:pt modelId="{5918254B-258E-44D9-B2C5-DE57FD986B72}" type="pres">
      <dgm:prSet presAssocID="{19B62B25-344C-4633-BA0D-7F6A1A6CF18B}" presName="tx3" presStyleLbl="revTx" presStyleIdx="3" presStyleCnt="8"/>
      <dgm:spPr/>
    </dgm:pt>
    <dgm:pt modelId="{769338E0-C6AA-4287-B91C-CC26CF2A0D2D}" type="pres">
      <dgm:prSet presAssocID="{19B62B25-344C-4633-BA0D-7F6A1A6CF18B}" presName="vert3" presStyleCnt="0"/>
      <dgm:spPr/>
    </dgm:pt>
    <dgm:pt modelId="{9DB96036-2626-4ADC-9615-BF415AB4EE44}" type="pres">
      <dgm:prSet presAssocID="{7DB43B3B-3CCF-4D23-A644-DA58DDE515BD}" presName="thinLine3" presStyleLbl="callout" presStyleIdx="1" presStyleCnt="5"/>
      <dgm:spPr/>
    </dgm:pt>
    <dgm:pt modelId="{B8B9925C-3B3B-4B7A-B62E-B57E797EDDD4}" type="pres">
      <dgm:prSet presAssocID="{D008199A-BE3F-4B7C-92DE-D32927B9AB85}" presName="horz3" presStyleCnt="0"/>
      <dgm:spPr/>
    </dgm:pt>
    <dgm:pt modelId="{F604B32E-AE03-4CE3-A662-095D7BEA86B0}" type="pres">
      <dgm:prSet presAssocID="{D008199A-BE3F-4B7C-92DE-D32927B9AB85}" presName="horzSpace3" presStyleCnt="0"/>
      <dgm:spPr/>
    </dgm:pt>
    <dgm:pt modelId="{A4C82524-B223-44EF-936B-AFD4A00932DD}" type="pres">
      <dgm:prSet presAssocID="{D008199A-BE3F-4B7C-92DE-D32927B9AB85}" presName="tx3" presStyleLbl="revTx" presStyleIdx="4" presStyleCnt="8"/>
      <dgm:spPr/>
    </dgm:pt>
    <dgm:pt modelId="{8ACB0030-2C89-481E-9B02-B69052CFB9F5}" type="pres">
      <dgm:prSet presAssocID="{D008199A-BE3F-4B7C-92DE-D32927B9AB85}" presName="vert3" presStyleCnt="0"/>
      <dgm:spPr/>
    </dgm:pt>
    <dgm:pt modelId="{631C8A80-5930-4F69-A0B0-DC9D5C1A2B38}" type="pres">
      <dgm:prSet presAssocID="{E0960058-12F2-4230-8E4B-E24385C1864F}" presName="thinLine2b" presStyleLbl="callout" presStyleIdx="2" presStyleCnt="5"/>
      <dgm:spPr/>
    </dgm:pt>
    <dgm:pt modelId="{12EEAF30-AA8F-432F-AF3C-08C05F8A12AC}" type="pres">
      <dgm:prSet presAssocID="{E0960058-12F2-4230-8E4B-E24385C1864F}" presName="vertSpace2b" presStyleCnt="0"/>
      <dgm:spPr/>
    </dgm:pt>
    <dgm:pt modelId="{DA130226-0AF9-4050-9822-9FCC43B8D3D0}" type="pres">
      <dgm:prSet presAssocID="{A50CFF54-2EE9-4D92-A0E5-D4C828AE3B73}" presName="horz2" presStyleCnt="0"/>
      <dgm:spPr/>
    </dgm:pt>
    <dgm:pt modelId="{1E303ACC-4191-45E6-A409-E646A6832AD2}" type="pres">
      <dgm:prSet presAssocID="{A50CFF54-2EE9-4D92-A0E5-D4C828AE3B73}" presName="horzSpace2" presStyleCnt="0"/>
      <dgm:spPr/>
    </dgm:pt>
    <dgm:pt modelId="{8AA19934-1A9E-428F-A246-43FC3E252633}" type="pres">
      <dgm:prSet presAssocID="{A50CFF54-2EE9-4D92-A0E5-D4C828AE3B73}" presName="tx2" presStyleLbl="revTx" presStyleIdx="5" presStyleCnt="8"/>
      <dgm:spPr/>
    </dgm:pt>
    <dgm:pt modelId="{87E9AB49-D25E-4A6B-8BB3-2DFED4B705D8}" type="pres">
      <dgm:prSet presAssocID="{A50CFF54-2EE9-4D92-A0E5-D4C828AE3B73}" presName="vert2" presStyleCnt="0"/>
      <dgm:spPr/>
    </dgm:pt>
    <dgm:pt modelId="{66ADB57D-C34F-42D5-BF18-D3B839E2527C}" type="pres">
      <dgm:prSet presAssocID="{33DD53A3-89A3-4023-969B-348E51D77798}" presName="horz3" presStyleCnt="0"/>
      <dgm:spPr/>
    </dgm:pt>
    <dgm:pt modelId="{C30E9833-9677-4F4D-A428-AFD66F4EFB82}" type="pres">
      <dgm:prSet presAssocID="{33DD53A3-89A3-4023-969B-348E51D77798}" presName="horzSpace3" presStyleCnt="0"/>
      <dgm:spPr/>
    </dgm:pt>
    <dgm:pt modelId="{AC6517E1-9F90-486E-8129-352A39918A25}" type="pres">
      <dgm:prSet presAssocID="{33DD53A3-89A3-4023-969B-348E51D77798}" presName="tx3" presStyleLbl="revTx" presStyleIdx="6" presStyleCnt="8"/>
      <dgm:spPr/>
    </dgm:pt>
    <dgm:pt modelId="{5F4012BB-8E5C-447A-8B9F-7CBCDC4921EC}" type="pres">
      <dgm:prSet presAssocID="{33DD53A3-89A3-4023-969B-348E51D77798}" presName="vert3" presStyleCnt="0"/>
      <dgm:spPr/>
    </dgm:pt>
    <dgm:pt modelId="{90C33049-6BA7-4999-A294-FC156C9946A0}" type="pres">
      <dgm:prSet presAssocID="{63CECE7D-B8E0-4427-A087-43C26E551EBA}" presName="thinLine3" presStyleLbl="callout" presStyleIdx="3" presStyleCnt="5"/>
      <dgm:spPr/>
    </dgm:pt>
    <dgm:pt modelId="{D7502BD6-AC56-4ED2-9336-864537899EA3}" type="pres">
      <dgm:prSet presAssocID="{C9D0C5D6-079F-433A-9E80-55A1867F2D68}" presName="horz3" presStyleCnt="0"/>
      <dgm:spPr/>
    </dgm:pt>
    <dgm:pt modelId="{6B229CD6-18E1-471F-B063-1A271978F18C}" type="pres">
      <dgm:prSet presAssocID="{C9D0C5D6-079F-433A-9E80-55A1867F2D68}" presName="horzSpace3" presStyleCnt="0"/>
      <dgm:spPr/>
    </dgm:pt>
    <dgm:pt modelId="{300CC567-80E8-4F27-B9EE-F5D35EA0C077}" type="pres">
      <dgm:prSet presAssocID="{C9D0C5D6-079F-433A-9E80-55A1867F2D68}" presName="tx3" presStyleLbl="revTx" presStyleIdx="7" presStyleCnt="8"/>
      <dgm:spPr/>
    </dgm:pt>
    <dgm:pt modelId="{1C217E7D-63FE-40CF-954C-1B3DF4092544}" type="pres">
      <dgm:prSet presAssocID="{C9D0C5D6-079F-433A-9E80-55A1867F2D68}" presName="vert3" presStyleCnt="0"/>
      <dgm:spPr/>
    </dgm:pt>
    <dgm:pt modelId="{B44CB889-6F78-4AE8-A4BB-997CD5E5B31C}" type="pres">
      <dgm:prSet presAssocID="{A50CFF54-2EE9-4D92-A0E5-D4C828AE3B73}" presName="thinLine2b" presStyleLbl="callout" presStyleIdx="4" presStyleCnt="5"/>
      <dgm:spPr/>
    </dgm:pt>
    <dgm:pt modelId="{6E292550-D64F-4A11-B91D-FE0509A02B5D}" type="pres">
      <dgm:prSet presAssocID="{A50CFF54-2EE9-4D92-A0E5-D4C828AE3B73}" presName="vertSpace2b" presStyleCnt="0"/>
      <dgm:spPr/>
    </dgm:pt>
  </dgm:ptLst>
  <dgm:cxnLst>
    <dgm:cxn modelId="{68723018-6520-4E02-9008-8FAE8349B367}" srcId="{9C06AE7F-9F8F-4F75-ABAA-FFEC9552F0BD}" destId="{5A14C654-8C2B-43C9-9C7A-B02244D0ACBD}" srcOrd="0" destOrd="0" parTransId="{0CBB060A-1908-4351-8080-4F7ECE8364E6}" sibTransId="{A5C0C323-2E2F-4CA7-922E-6FE62FF6E65B}"/>
    <dgm:cxn modelId="{99ACD322-C418-46B9-80B2-64D2E341FACB}" srcId="{5A14C654-8C2B-43C9-9C7A-B02244D0ACBD}" destId="{B7AC6B64-A55C-42CA-89DD-380D01853274}" srcOrd="0" destOrd="0" parTransId="{95410C7B-6F5A-4D4C-8C7C-F88F7FA90D6E}" sibTransId="{CCA5A2A9-D2C1-4E9C-BA4B-41E02ACED65B}"/>
    <dgm:cxn modelId="{6E643525-D6F0-4592-9885-D4A41933A149}" type="presOf" srcId="{33DD53A3-89A3-4023-969B-348E51D77798}" destId="{AC6517E1-9F90-486E-8129-352A39918A25}" srcOrd="0" destOrd="0" presId="urn:microsoft.com/office/officeart/2008/layout/LinedList"/>
    <dgm:cxn modelId="{EB15AB5B-F7D0-4F3E-9C3F-24C74E095912}" type="presOf" srcId="{A50CFF54-2EE9-4D92-A0E5-D4C828AE3B73}" destId="{8AA19934-1A9E-428F-A246-43FC3E252633}" srcOrd="0" destOrd="0" presId="urn:microsoft.com/office/officeart/2008/layout/LinedList"/>
    <dgm:cxn modelId="{F31EB65E-C205-4716-8C2B-A8C402295EC7}" srcId="{5A14C654-8C2B-43C9-9C7A-B02244D0ACBD}" destId="{E0960058-12F2-4230-8E4B-E24385C1864F}" srcOrd="1" destOrd="0" parTransId="{B116FB0F-844E-400D-9EC2-2E0A4320051D}" sibTransId="{9A877C30-F33D-4F56-AE1C-9F18114D1758}"/>
    <dgm:cxn modelId="{CF90F744-8F19-4DF7-8578-1EDB05F75F7A}" srcId="{E0960058-12F2-4230-8E4B-E24385C1864F}" destId="{19B62B25-344C-4633-BA0D-7F6A1A6CF18B}" srcOrd="0" destOrd="0" parTransId="{23C515D0-B1EC-4C97-A4FA-D5FB36116535}" sibTransId="{7DB43B3B-3CCF-4D23-A644-DA58DDE515BD}"/>
    <dgm:cxn modelId="{A7DC2865-3C4F-4E1A-B219-A6264FD32256}" type="presOf" srcId="{E0960058-12F2-4230-8E4B-E24385C1864F}" destId="{007BA0DA-1C56-4D1F-BE50-85CA0EBA15CD}" srcOrd="0" destOrd="0" presId="urn:microsoft.com/office/officeart/2008/layout/LinedList"/>
    <dgm:cxn modelId="{75B6B14C-1FC6-4ABB-8765-A87235F96782}" type="presOf" srcId="{D008199A-BE3F-4B7C-92DE-D32927B9AB85}" destId="{A4C82524-B223-44EF-936B-AFD4A00932DD}" srcOrd="0" destOrd="0" presId="urn:microsoft.com/office/officeart/2008/layout/LinedList"/>
    <dgm:cxn modelId="{2219E951-FC18-4487-B9E1-46C6804E893D}" srcId="{E0960058-12F2-4230-8E4B-E24385C1864F}" destId="{D008199A-BE3F-4B7C-92DE-D32927B9AB85}" srcOrd="1" destOrd="0" parTransId="{4576B978-3B0C-4C04-8DBD-1F619712F4EF}" sibTransId="{3CADC258-159E-4825-A3C5-92FC6E2C872C}"/>
    <dgm:cxn modelId="{A972E479-F807-48AE-8E5D-64BEEC65F4CA}" srcId="{A50CFF54-2EE9-4D92-A0E5-D4C828AE3B73}" destId="{C9D0C5D6-079F-433A-9E80-55A1867F2D68}" srcOrd="1" destOrd="0" parTransId="{C5445F17-CD2F-46E7-A066-9AC7C1606028}" sibTransId="{6DAC0ED1-275F-4EA6-BDFA-1E74786AE474}"/>
    <dgm:cxn modelId="{6D16467D-93F6-44A4-9F50-FAE6E21D6F5D}" type="presOf" srcId="{C9D0C5D6-079F-433A-9E80-55A1867F2D68}" destId="{300CC567-80E8-4F27-B9EE-F5D35EA0C077}" srcOrd="0" destOrd="0" presId="urn:microsoft.com/office/officeart/2008/layout/LinedList"/>
    <dgm:cxn modelId="{5446EBA6-5E0A-46A9-B7C9-11EF2D254083}" type="presOf" srcId="{B7AC6B64-A55C-42CA-89DD-380D01853274}" destId="{150B42F0-CEBC-4B4C-BA5E-017027903B85}" srcOrd="0" destOrd="0" presId="urn:microsoft.com/office/officeart/2008/layout/LinedList"/>
    <dgm:cxn modelId="{4BF762B5-A9C7-43D4-8EF4-0C7C6C030193}" type="presOf" srcId="{19B62B25-344C-4633-BA0D-7F6A1A6CF18B}" destId="{5918254B-258E-44D9-B2C5-DE57FD986B72}" srcOrd="0" destOrd="0" presId="urn:microsoft.com/office/officeart/2008/layout/LinedList"/>
    <dgm:cxn modelId="{ACD67CBF-926D-4CB3-BF47-58C99861E9EB}" type="presOf" srcId="{5A14C654-8C2B-43C9-9C7A-B02244D0ACBD}" destId="{48ABFEA2-0F1B-4CBF-B796-2A15510E17D6}" srcOrd="0" destOrd="0" presId="urn:microsoft.com/office/officeart/2008/layout/LinedList"/>
    <dgm:cxn modelId="{2AD342C2-784E-418D-AD2B-B311F7C026C6}" type="presOf" srcId="{9C06AE7F-9F8F-4F75-ABAA-FFEC9552F0BD}" destId="{FAAC4D1F-3024-4754-BC6B-6CA225E74073}" srcOrd="0" destOrd="0" presId="urn:microsoft.com/office/officeart/2008/layout/LinedList"/>
    <dgm:cxn modelId="{D38C38D6-E367-4647-926C-770574FEEED2}" srcId="{5A14C654-8C2B-43C9-9C7A-B02244D0ACBD}" destId="{A50CFF54-2EE9-4D92-A0E5-D4C828AE3B73}" srcOrd="2" destOrd="0" parTransId="{1427709D-817E-4221-99D1-4D431EEEFD44}" sibTransId="{80DD08B1-B138-4623-9063-1DE4058A5DE0}"/>
    <dgm:cxn modelId="{CF4416F7-1DA8-42B6-AA80-E4AD02DA66A1}" srcId="{A50CFF54-2EE9-4D92-A0E5-D4C828AE3B73}" destId="{33DD53A3-89A3-4023-969B-348E51D77798}" srcOrd="0" destOrd="0" parTransId="{20754641-7969-43C1-AC0D-5BDEBFF27DB3}" sibTransId="{63CECE7D-B8E0-4427-A087-43C26E551EBA}"/>
    <dgm:cxn modelId="{D4B8D9F0-3830-4AFD-8796-311FF2F0EEF6}" type="presParOf" srcId="{FAAC4D1F-3024-4754-BC6B-6CA225E74073}" destId="{BAC25C5A-690D-4225-8109-5037789B25D2}" srcOrd="0" destOrd="0" presId="urn:microsoft.com/office/officeart/2008/layout/LinedList"/>
    <dgm:cxn modelId="{CE7F5B56-D3F6-4AE5-BDBE-4AB22DEED8E2}" type="presParOf" srcId="{FAAC4D1F-3024-4754-BC6B-6CA225E74073}" destId="{29B59A3B-FDD9-4EBB-8F43-A8B2B43F4643}" srcOrd="1" destOrd="0" presId="urn:microsoft.com/office/officeart/2008/layout/LinedList"/>
    <dgm:cxn modelId="{908A55AB-1EE2-471F-AB5F-7AFD6FD40D84}" type="presParOf" srcId="{29B59A3B-FDD9-4EBB-8F43-A8B2B43F4643}" destId="{48ABFEA2-0F1B-4CBF-B796-2A15510E17D6}" srcOrd="0" destOrd="0" presId="urn:microsoft.com/office/officeart/2008/layout/LinedList"/>
    <dgm:cxn modelId="{54405E64-6548-48A9-BE77-44C00B1F4A46}" type="presParOf" srcId="{29B59A3B-FDD9-4EBB-8F43-A8B2B43F4643}" destId="{12B89D99-F764-4DFD-BBE6-CC30A2087641}" srcOrd="1" destOrd="0" presId="urn:microsoft.com/office/officeart/2008/layout/LinedList"/>
    <dgm:cxn modelId="{75B39386-7965-4803-ABB7-B668AA0BD26F}" type="presParOf" srcId="{12B89D99-F764-4DFD-BBE6-CC30A2087641}" destId="{C87639D3-AD3D-485C-863D-82CB001CDCE5}" srcOrd="0" destOrd="0" presId="urn:microsoft.com/office/officeart/2008/layout/LinedList"/>
    <dgm:cxn modelId="{EBBAE9B7-4AEA-4507-AFBC-76E0251FAF96}" type="presParOf" srcId="{12B89D99-F764-4DFD-BBE6-CC30A2087641}" destId="{ED948A18-F859-41E3-B15A-000F6FFB1619}" srcOrd="1" destOrd="0" presId="urn:microsoft.com/office/officeart/2008/layout/LinedList"/>
    <dgm:cxn modelId="{134FE16D-50CF-44DA-8CE0-8B3DF8E88857}" type="presParOf" srcId="{ED948A18-F859-41E3-B15A-000F6FFB1619}" destId="{9F66605E-7FF5-4B4C-A5BA-3CF08E9F667E}" srcOrd="0" destOrd="0" presId="urn:microsoft.com/office/officeart/2008/layout/LinedList"/>
    <dgm:cxn modelId="{1726C97C-48E2-463B-B3EA-E7F90A7B5275}" type="presParOf" srcId="{ED948A18-F859-41E3-B15A-000F6FFB1619}" destId="{150B42F0-CEBC-4B4C-BA5E-017027903B85}" srcOrd="1" destOrd="0" presId="urn:microsoft.com/office/officeart/2008/layout/LinedList"/>
    <dgm:cxn modelId="{C3A15F1B-5EAE-473F-97B1-B5EB48CC52F6}" type="presParOf" srcId="{ED948A18-F859-41E3-B15A-000F6FFB1619}" destId="{0B5FB86C-2074-4355-8550-0D8C2AFEDD37}" srcOrd="2" destOrd="0" presId="urn:microsoft.com/office/officeart/2008/layout/LinedList"/>
    <dgm:cxn modelId="{C3FBBB1A-4FBD-4614-8791-02BADD89021A}" type="presParOf" srcId="{12B89D99-F764-4DFD-BBE6-CC30A2087641}" destId="{A98E4A70-0BA1-4EC7-9C95-A093010E9D68}" srcOrd="2" destOrd="0" presId="urn:microsoft.com/office/officeart/2008/layout/LinedList"/>
    <dgm:cxn modelId="{726FF4CD-313E-4F43-8556-BDFFB1A2A995}" type="presParOf" srcId="{12B89D99-F764-4DFD-BBE6-CC30A2087641}" destId="{0E58269A-A28B-4D7D-A90B-E3F72E90FE94}" srcOrd="3" destOrd="0" presId="urn:microsoft.com/office/officeart/2008/layout/LinedList"/>
    <dgm:cxn modelId="{F98CACA7-37FB-4ECD-8866-AD2C21002069}" type="presParOf" srcId="{12B89D99-F764-4DFD-BBE6-CC30A2087641}" destId="{9AD62141-5C4B-4B3E-AB56-364B5A2B7E4D}" srcOrd="4" destOrd="0" presId="urn:microsoft.com/office/officeart/2008/layout/LinedList"/>
    <dgm:cxn modelId="{AAEB2312-3B18-4A92-BFCC-43A85715C709}" type="presParOf" srcId="{9AD62141-5C4B-4B3E-AB56-364B5A2B7E4D}" destId="{CA03C649-B579-4C53-9AA8-22FCB31CA5E8}" srcOrd="0" destOrd="0" presId="urn:microsoft.com/office/officeart/2008/layout/LinedList"/>
    <dgm:cxn modelId="{BE1F6388-F21A-4913-A7D3-7CFE3AC02C16}" type="presParOf" srcId="{9AD62141-5C4B-4B3E-AB56-364B5A2B7E4D}" destId="{007BA0DA-1C56-4D1F-BE50-85CA0EBA15CD}" srcOrd="1" destOrd="0" presId="urn:microsoft.com/office/officeart/2008/layout/LinedList"/>
    <dgm:cxn modelId="{3A4711F3-74D0-460B-AFD6-3988742BAC05}" type="presParOf" srcId="{9AD62141-5C4B-4B3E-AB56-364B5A2B7E4D}" destId="{0CD7FDA6-CC88-4B90-B4C6-AD3DD34A6E3D}" srcOrd="2" destOrd="0" presId="urn:microsoft.com/office/officeart/2008/layout/LinedList"/>
    <dgm:cxn modelId="{04231B2D-9E9A-4E8F-AC2E-2C4A77512283}" type="presParOf" srcId="{0CD7FDA6-CC88-4B90-B4C6-AD3DD34A6E3D}" destId="{C9304AAB-EFE0-4A2C-A712-842F26B90934}" srcOrd="0" destOrd="0" presId="urn:microsoft.com/office/officeart/2008/layout/LinedList"/>
    <dgm:cxn modelId="{4E8BA896-7E1E-46FB-9937-9A298E52E202}" type="presParOf" srcId="{C9304AAB-EFE0-4A2C-A712-842F26B90934}" destId="{AB712CE3-8526-4E25-8975-69DCC6D60D25}" srcOrd="0" destOrd="0" presId="urn:microsoft.com/office/officeart/2008/layout/LinedList"/>
    <dgm:cxn modelId="{CFA4C1F0-20F0-42B2-933F-EED85777A289}" type="presParOf" srcId="{C9304AAB-EFE0-4A2C-A712-842F26B90934}" destId="{5918254B-258E-44D9-B2C5-DE57FD986B72}" srcOrd="1" destOrd="0" presId="urn:microsoft.com/office/officeart/2008/layout/LinedList"/>
    <dgm:cxn modelId="{AB4F6FDF-D24D-4F65-949C-D77ED0CB8A9E}" type="presParOf" srcId="{C9304AAB-EFE0-4A2C-A712-842F26B90934}" destId="{769338E0-C6AA-4287-B91C-CC26CF2A0D2D}" srcOrd="2" destOrd="0" presId="urn:microsoft.com/office/officeart/2008/layout/LinedList"/>
    <dgm:cxn modelId="{A014E88A-1D2D-456D-A017-DA4ECDB9120D}" type="presParOf" srcId="{0CD7FDA6-CC88-4B90-B4C6-AD3DD34A6E3D}" destId="{9DB96036-2626-4ADC-9615-BF415AB4EE44}" srcOrd="1" destOrd="0" presId="urn:microsoft.com/office/officeart/2008/layout/LinedList"/>
    <dgm:cxn modelId="{9358078C-DD82-404C-8509-12DCCFD2526E}" type="presParOf" srcId="{0CD7FDA6-CC88-4B90-B4C6-AD3DD34A6E3D}" destId="{B8B9925C-3B3B-4B7A-B62E-B57E797EDDD4}" srcOrd="2" destOrd="0" presId="urn:microsoft.com/office/officeart/2008/layout/LinedList"/>
    <dgm:cxn modelId="{E14B13E9-614C-4DD4-BEAA-3A4E6032960D}" type="presParOf" srcId="{B8B9925C-3B3B-4B7A-B62E-B57E797EDDD4}" destId="{F604B32E-AE03-4CE3-A662-095D7BEA86B0}" srcOrd="0" destOrd="0" presId="urn:microsoft.com/office/officeart/2008/layout/LinedList"/>
    <dgm:cxn modelId="{D53233F7-78CE-482C-80CF-D39DE8686CBF}" type="presParOf" srcId="{B8B9925C-3B3B-4B7A-B62E-B57E797EDDD4}" destId="{A4C82524-B223-44EF-936B-AFD4A00932DD}" srcOrd="1" destOrd="0" presId="urn:microsoft.com/office/officeart/2008/layout/LinedList"/>
    <dgm:cxn modelId="{9FAE451D-FC28-4D08-8D4C-57624946AE70}" type="presParOf" srcId="{B8B9925C-3B3B-4B7A-B62E-B57E797EDDD4}" destId="{8ACB0030-2C89-481E-9B02-B69052CFB9F5}" srcOrd="2" destOrd="0" presId="urn:microsoft.com/office/officeart/2008/layout/LinedList"/>
    <dgm:cxn modelId="{31983D0F-B6B0-4D31-BE86-F2E31ED1B5D4}" type="presParOf" srcId="{12B89D99-F764-4DFD-BBE6-CC30A2087641}" destId="{631C8A80-5930-4F69-A0B0-DC9D5C1A2B38}" srcOrd="5" destOrd="0" presId="urn:microsoft.com/office/officeart/2008/layout/LinedList"/>
    <dgm:cxn modelId="{9873152C-9B9E-42A1-8EBC-A90A4DE986B5}" type="presParOf" srcId="{12B89D99-F764-4DFD-BBE6-CC30A2087641}" destId="{12EEAF30-AA8F-432F-AF3C-08C05F8A12AC}" srcOrd="6" destOrd="0" presId="urn:microsoft.com/office/officeart/2008/layout/LinedList"/>
    <dgm:cxn modelId="{1EA1B95F-E5D4-4F73-912C-29830610CE47}" type="presParOf" srcId="{12B89D99-F764-4DFD-BBE6-CC30A2087641}" destId="{DA130226-0AF9-4050-9822-9FCC43B8D3D0}" srcOrd="7" destOrd="0" presId="urn:microsoft.com/office/officeart/2008/layout/LinedList"/>
    <dgm:cxn modelId="{C76564AD-4D66-4B6D-93A8-794701E73171}" type="presParOf" srcId="{DA130226-0AF9-4050-9822-9FCC43B8D3D0}" destId="{1E303ACC-4191-45E6-A409-E646A6832AD2}" srcOrd="0" destOrd="0" presId="urn:microsoft.com/office/officeart/2008/layout/LinedList"/>
    <dgm:cxn modelId="{C0270728-72B4-43CB-A614-F2DC41F604BB}" type="presParOf" srcId="{DA130226-0AF9-4050-9822-9FCC43B8D3D0}" destId="{8AA19934-1A9E-428F-A246-43FC3E252633}" srcOrd="1" destOrd="0" presId="urn:microsoft.com/office/officeart/2008/layout/LinedList"/>
    <dgm:cxn modelId="{8E653E54-95C5-4213-A895-3AB712ED949F}" type="presParOf" srcId="{DA130226-0AF9-4050-9822-9FCC43B8D3D0}" destId="{87E9AB49-D25E-4A6B-8BB3-2DFED4B705D8}" srcOrd="2" destOrd="0" presId="urn:microsoft.com/office/officeart/2008/layout/LinedList"/>
    <dgm:cxn modelId="{616AA7FB-59CD-415C-A2FE-D7FEBA22EF8B}" type="presParOf" srcId="{87E9AB49-D25E-4A6B-8BB3-2DFED4B705D8}" destId="{66ADB57D-C34F-42D5-BF18-D3B839E2527C}" srcOrd="0" destOrd="0" presId="urn:microsoft.com/office/officeart/2008/layout/LinedList"/>
    <dgm:cxn modelId="{F743F7BC-4A01-4190-ADCE-F41BD91804FE}" type="presParOf" srcId="{66ADB57D-C34F-42D5-BF18-D3B839E2527C}" destId="{C30E9833-9677-4F4D-A428-AFD66F4EFB82}" srcOrd="0" destOrd="0" presId="urn:microsoft.com/office/officeart/2008/layout/LinedList"/>
    <dgm:cxn modelId="{F0494782-FECD-4D76-9076-E0694FE3A957}" type="presParOf" srcId="{66ADB57D-C34F-42D5-BF18-D3B839E2527C}" destId="{AC6517E1-9F90-486E-8129-352A39918A25}" srcOrd="1" destOrd="0" presId="urn:microsoft.com/office/officeart/2008/layout/LinedList"/>
    <dgm:cxn modelId="{C26F49B6-47CE-41BC-9DC7-F0E7FA388861}" type="presParOf" srcId="{66ADB57D-C34F-42D5-BF18-D3B839E2527C}" destId="{5F4012BB-8E5C-447A-8B9F-7CBCDC4921EC}" srcOrd="2" destOrd="0" presId="urn:microsoft.com/office/officeart/2008/layout/LinedList"/>
    <dgm:cxn modelId="{A31518ED-A22F-4441-A940-302FD19B372B}" type="presParOf" srcId="{87E9AB49-D25E-4A6B-8BB3-2DFED4B705D8}" destId="{90C33049-6BA7-4999-A294-FC156C9946A0}" srcOrd="1" destOrd="0" presId="urn:microsoft.com/office/officeart/2008/layout/LinedList"/>
    <dgm:cxn modelId="{EF6CCC87-CB96-43C5-94C4-D2A4B6005073}" type="presParOf" srcId="{87E9AB49-D25E-4A6B-8BB3-2DFED4B705D8}" destId="{D7502BD6-AC56-4ED2-9336-864537899EA3}" srcOrd="2" destOrd="0" presId="urn:microsoft.com/office/officeart/2008/layout/LinedList"/>
    <dgm:cxn modelId="{C1970F8B-8BED-45A4-B2E9-1E16EA2645C0}" type="presParOf" srcId="{D7502BD6-AC56-4ED2-9336-864537899EA3}" destId="{6B229CD6-18E1-471F-B063-1A271978F18C}" srcOrd="0" destOrd="0" presId="urn:microsoft.com/office/officeart/2008/layout/LinedList"/>
    <dgm:cxn modelId="{243FC72E-44AD-4AC2-AD5D-764DC8A99764}" type="presParOf" srcId="{D7502BD6-AC56-4ED2-9336-864537899EA3}" destId="{300CC567-80E8-4F27-B9EE-F5D35EA0C077}" srcOrd="1" destOrd="0" presId="urn:microsoft.com/office/officeart/2008/layout/LinedList"/>
    <dgm:cxn modelId="{0FC72BFF-E6FE-4BED-B1B7-A1D9AE4B1153}" type="presParOf" srcId="{D7502BD6-AC56-4ED2-9336-864537899EA3}" destId="{1C217E7D-63FE-40CF-954C-1B3DF4092544}" srcOrd="2" destOrd="0" presId="urn:microsoft.com/office/officeart/2008/layout/LinedList"/>
    <dgm:cxn modelId="{2BE6C2FE-64F9-48F3-BAF8-02067136EF5B}" type="presParOf" srcId="{12B89D99-F764-4DFD-BBE6-CC30A2087641}" destId="{B44CB889-6F78-4AE8-A4BB-997CD5E5B31C}" srcOrd="8" destOrd="0" presId="urn:microsoft.com/office/officeart/2008/layout/LinedList"/>
    <dgm:cxn modelId="{44F783A2-0F75-4D64-AA33-982687C59FB2}" type="presParOf" srcId="{12B89D99-F764-4DFD-BBE6-CC30A2087641}" destId="{6E292550-D64F-4A11-B91D-FE0509A02B5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35DC94-A8C3-4350-A7F5-60B629A4FC28}" type="doc">
      <dgm:prSet loTypeId="urn:diagrams.loki3.com/VaryingWidth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BBA4C0-F337-4443-BCB2-C9535CF92233}">
      <dgm:prSet/>
      <dgm:spPr/>
      <dgm:t>
        <a:bodyPr/>
        <a:lstStyle/>
        <a:p>
          <a:r>
            <a:rPr lang="en-US" dirty="0"/>
            <a:t>pip install flask</a:t>
          </a:r>
        </a:p>
      </dgm:t>
    </dgm:pt>
    <dgm:pt modelId="{406B43A0-8070-43DF-AD88-A41277BFAC82}" type="parTrans" cxnId="{AC660EF8-3753-4C5E-8F8B-EA6AA3D807B2}">
      <dgm:prSet/>
      <dgm:spPr/>
      <dgm:t>
        <a:bodyPr/>
        <a:lstStyle/>
        <a:p>
          <a:endParaRPr lang="en-US"/>
        </a:p>
      </dgm:t>
    </dgm:pt>
    <dgm:pt modelId="{0F89CA9C-BD63-4E7C-809F-D88BDAFCDEB0}" type="sibTrans" cxnId="{AC660EF8-3753-4C5E-8F8B-EA6AA3D807B2}">
      <dgm:prSet/>
      <dgm:spPr/>
      <dgm:t>
        <a:bodyPr/>
        <a:lstStyle/>
        <a:p>
          <a:endParaRPr lang="en-US"/>
        </a:p>
      </dgm:t>
    </dgm:pt>
    <dgm:pt modelId="{90D76FD3-66C2-4F98-B4AD-1E5F7C8BDDA0}">
      <dgm:prSet/>
      <dgm:spPr/>
      <dgm:t>
        <a:bodyPr/>
        <a:lstStyle/>
        <a:p>
          <a:r>
            <a:rPr lang="en-US" dirty="0"/>
            <a:t>localhost:5000</a:t>
          </a:r>
        </a:p>
      </dgm:t>
    </dgm:pt>
    <dgm:pt modelId="{304E4762-371D-4D24-9059-E723E02513B6}" type="parTrans" cxnId="{B045F3CB-1B2C-450A-9D08-3618C1A1338A}">
      <dgm:prSet/>
      <dgm:spPr/>
      <dgm:t>
        <a:bodyPr/>
        <a:lstStyle/>
        <a:p>
          <a:endParaRPr lang="en-US"/>
        </a:p>
      </dgm:t>
    </dgm:pt>
    <dgm:pt modelId="{4F294516-D910-408A-B4CE-77BD2A0B25D6}" type="sibTrans" cxnId="{B045F3CB-1B2C-450A-9D08-3618C1A1338A}">
      <dgm:prSet/>
      <dgm:spPr/>
      <dgm:t>
        <a:bodyPr/>
        <a:lstStyle/>
        <a:p>
          <a:endParaRPr lang="en-US"/>
        </a:p>
      </dgm:t>
    </dgm:pt>
    <dgm:pt modelId="{18D95474-62AE-442E-98C2-7D5D9D643E0A}" type="pres">
      <dgm:prSet presAssocID="{6535DC94-A8C3-4350-A7F5-60B629A4FC28}" presName="Name0" presStyleCnt="0">
        <dgm:presLayoutVars>
          <dgm:resizeHandles/>
        </dgm:presLayoutVars>
      </dgm:prSet>
      <dgm:spPr/>
    </dgm:pt>
    <dgm:pt modelId="{635EAE91-4647-49CA-A5C2-86B5914DBC83}" type="pres">
      <dgm:prSet presAssocID="{AABBA4C0-F337-4443-BCB2-C9535CF92233}" presName="text" presStyleLbl="node1" presStyleIdx="0" presStyleCnt="2">
        <dgm:presLayoutVars>
          <dgm:bulletEnabled val="1"/>
        </dgm:presLayoutVars>
      </dgm:prSet>
      <dgm:spPr/>
    </dgm:pt>
    <dgm:pt modelId="{76AE0CA0-B31D-497A-B3B1-1D4D43DABFB3}" type="pres">
      <dgm:prSet presAssocID="{0F89CA9C-BD63-4E7C-809F-D88BDAFCDEB0}" presName="space" presStyleCnt="0"/>
      <dgm:spPr/>
    </dgm:pt>
    <dgm:pt modelId="{27D98900-814E-48D9-B838-6B60F27C8071}" type="pres">
      <dgm:prSet presAssocID="{90D76FD3-66C2-4F98-B4AD-1E5F7C8BDDA0}" presName="text" presStyleLbl="node1" presStyleIdx="1" presStyleCnt="2">
        <dgm:presLayoutVars>
          <dgm:bulletEnabled val="1"/>
        </dgm:presLayoutVars>
      </dgm:prSet>
      <dgm:spPr/>
    </dgm:pt>
  </dgm:ptLst>
  <dgm:cxnLst>
    <dgm:cxn modelId="{BD62E76F-4279-4494-ACFC-FC0954F51D9B}" type="presOf" srcId="{AABBA4C0-F337-4443-BCB2-C9535CF92233}" destId="{635EAE91-4647-49CA-A5C2-86B5914DBC83}" srcOrd="0" destOrd="0" presId="urn:diagrams.loki3.com/VaryingWidthList"/>
    <dgm:cxn modelId="{700FD782-20E5-47A1-AE01-23D3D447E1E3}" type="presOf" srcId="{6535DC94-A8C3-4350-A7F5-60B629A4FC28}" destId="{18D95474-62AE-442E-98C2-7D5D9D643E0A}" srcOrd="0" destOrd="0" presId="urn:diagrams.loki3.com/VaryingWidthList"/>
    <dgm:cxn modelId="{12DC8591-D416-4FEB-8EA2-31DCCD591A80}" type="presOf" srcId="{90D76FD3-66C2-4F98-B4AD-1E5F7C8BDDA0}" destId="{27D98900-814E-48D9-B838-6B60F27C8071}" srcOrd="0" destOrd="0" presId="urn:diagrams.loki3.com/VaryingWidthList"/>
    <dgm:cxn modelId="{B045F3CB-1B2C-450A-9D08-3618C1A1338A}" srcId="{6535DC94-A8C3-4350-A7F5-60B629A4FC28}" destId="{90D76FD3-66C2-4F98-B4AD-1E5F7C8BDDA0}" srcOrd="1" destOrd="0" parTransId="{304E4762-371D-4D24-9059-E723E02513B6}" sibTransId="{4F294516-D910-408A-B4CE-77BD2A0B25D6}"/>
    <dgm:cxn modelId="{AC660EF8-3753-4C5E-8F8B-EA6AA3D807B2}" srcId="{6535DC94-A8C3-4350-A7F5-60B629A4FC28}" destId="{AABBA4C0-F337-4443-BCB2-C9535CF92233}" srcOrd="0" destOrd="0" parTransId="{406B43A0-8070-43DF-AD88-A41277BFAC82}" sibTransId="{0F89CA9C-BD63-4E7C-809F-D88BDAFCDEB0}"/>
    <dgm:cxn modelId="{E5377A3C-DE70-4B88-A08C-791CEF568A55}" type="presParOf" srcId="{18D95474-62AE-442E-98C2-7D5D9D643E0A}" destId="{635EAE91-4647-49CA-A5C2-86B5914DBC83}" srcOrd="0" destOrd="0" presId="urn:diagrams.loki3.com/VaryingWidthList"/>
    <dgm:cxn modelId="{9EC9341B-2E43-4F3A-82D1-1A8E32B2AEA1}" type="presParOf" srcId="{18D95474-62AE-442E-98C2-7D5D9D643E0A}" destId="{76AE0CA0-B31D-497A-B3B1-1D4D43DABFB3}" srcOrd="1" destOrd="0" presId="urn:diagrams.loki3.com/VaryingWidthList"/>
    <dgm:cxn modelId="{B95D1883-F4F2-4F87-9BDD-50AFF2D82A55}" type="presParOf" srcId="{18D95474-62AE-442E-98C2-7D5D9D643E0A}" destId="{27D98900-814E-48D9-B838-6B60F27C8071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D93A4-FDE8-47CB-9EAF-B0F9DA3EEE91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DB059-1431-4EF0-8F20-CE3AE9ED1057}">
      <dgm:prSet phldrT="[Text]"/>
      <dgm:spPr/>
      <dgm:t>
        <a:bodyPr/>
        <a:lstStyle/>
        <a:p>
          <a:r>
            <a:rPr lang="en-IN" dirty="0"/>
            <a:t>Original Image</a:t>
          </a:r>
          <a:endParaRPr lang="en-US" dirty="0"/>
        </a:p>
      </dgm:t>
    </dgm:pt>
    <dgm:pt modelId="{11FD3136-E83E-4818-B52B-57BAE0BAF115}" type="parTrans" cxnId="{24C79776-4F9C-4E18-A49F-9D165944AC37}">
      <dgm:prSet/>
      <dgm:spPr/>
      <dgm:t>
        <a:bodyPr/>
        <a:lstStyle/>
        <a:p>
          <a:endParaRPr lang="en-US"/>
        </a:p>
      </dgm:t>
    </dgm:pt>
    <dgm:pt modelId="{CE7B185C-771C-47E8-BF39-C9917A80A5CB}" type="sibTrans" cxnId="{24C79776-4F9C-4E18-A49F-9D165944AC37}">
      <dgm:prSet/>
      <dgm:spPr/>
      <dgm:t>
        <a:bodyPr/>
        <a:lstStyle/>
        <a:p>
          <a:endParaRPr lang="en-US"/>
        </a:p>
      </dgm:t>
    </dgm:pt>
    <dgm:pt modelId="{E57220D4-06CF-485C-952C-FE19C3DA49CB}">
      <dgm:prSet phldrT="[Text]"/>
      <dgm:spPr/>
      <dgm:t>
        <a:bodyPr/>
        <a:lstStyle/>
        <a:p>
          <a:r>
            <a:rPr lang="en-IN" dirty="0"/>
            <a:t>Zoom</a:t>
          </a:r>
          <a:endParaRPr lang="en-US" dirty="0"/>
        </a:p>
      </dgm:t>
    </dgm:pt>
    <dgm:pt modelId="{61DA19CD-07C7-41FD-B2BB-631EC476FF79}" type="parTrans" cxnId="{880E3998-1DB8-403B-838B-A06CE6CE2AE6}">
      <dgm:prSet/>
      <dgm:spPr/>
      <dgm:t>
        <a:bodyPr/>
        <a:lstStyle/>
        <a:p>
          <a:endParaRPr lang="en-US"/>
        </a:p>
      </dgm:t>
    </dgm:pt>
    <dgm:pt modelId="{FCFB62D2-59D8-4B8C-8D9F-EA2CB0B3A1D1}" type="sibTrans" cxnId="{880E3998-1DB8-403B-838B-A06CE6CE2AE6}">
      <dgm:prSet/>
      <dgm:spPr/>
      <dgm:t>
        <a:bodyPr/>
        <a:lstStyle/>
        <a:p>
          <a:endParaRPr lang="en-US"/>
        </a:p>
      </dgm:t>
    </dgm:pt>
    <dgm:pt modelId="{77334139-6816-49EF-A915-C8E176CC917F}">
      <dgm:prSet phldrT="[Text]"/>
      <dgm:spPr/>
      <dgm:t>
        <a:bodyPr/>
        <a:lstStyle/>
        <a:p>
          <a:r>
            <a:rPr lang="en-IN" dirty="0"/>
            <a:t>Blur</a:t>
          </a:r>
          <a:endParaRPr lang="en-US" dirty="0"/>
        </a:p>
      </dgm:t>
    </dgm:pt>
    <dgm:pt modelId="{B6DB073C-68C0-4C9C-ADE0-C4C9CF185AC5}" type="parTrans" cxnId="{28FFB2BD-ED9A-4440-A9F0-8C9B60421069}">
      <dgm:prSet/>
      <dgm:spPr/>
      <dgm:t>
        <a:bodyPr/>
        <a:lstStyle/>
        <a:p>
          <a:endParaRPr lang="en-US"/>
        </a:p>
      </dgm:t>
    </dgm:pt>
    <dgm:pt modelId="{C21D390C-7CA4-4859-86DA-A5C1F97C0396}" type="sibTrans" cxnId="{28FFB2BD-ED9A-4440-A9F0-8C9B60421069}">
      <dgm:prSet/>
      <dgm:spPr/>
      <dgm:t>
        <a:bodyPr/>
        <a:lstStyle/>
        <a:p>
          <a:endParaRPr lang="en-US"/>
        </a:p>
      </dgm:t>
    </dgm:pt>
    <dgm:pt modelId="{F8AD8FD5-5944-4A5A-90CD-167177FB94BB}">
      <dgm:prSet phldrT="[Text]"/>
      <dgm:spPr/>
      <dgm:t>
        <a:bodyPr/>
        <a:lstStyle/>
        <a:p>
          <a:r>
            <a:rPr lang="en-IN" dirty="0"/>
            <a:t>Sharp</a:t>
          </a:r>
          <a:endParaRPr lang="en-US" dirty="0"/>
        </a:p>
      </dgm:t>
    </dgm:pt>
    <dgm:pt modelId="{20C3E659-BD4F-4B30-992F-DE577A75B117}" type="parTrans" cxnId="{04C902E3-3DDE-4B9A-9186-54B9F9F0641E}">
      <dgm:prSet/>
      <dgm:spPr/>
      <dgm:t>
        <a:bodyPr/>
        <a:lstStyle/>
        <a:p>
          <a:endParaRPr lang="en-US"/>
        </a:p>
      </dgm:t>
    </dgm:pt>
    <dgm:pt modelId="{BC22104E-9E4D-43DC-9C22-C78B087D2FE2}" type="sibTrans" cxnId="{04C902E3-3DDE-4B9A-9186-54B9F9F0641E}">
      <dgm:prSet/>
      <dgm:spPr/>
      <dgm:t>
        <a:bodyPr/>
        <a:lstStyle/>
        <a:p>
          <a:endParaRPr lang="en-US"/>
        </a:p>
      </dgm:t>
    </dgm:pt>
    <dgm:pt modelId="{307A3C2A-7A16-43BD-8A8B-5562E4E901CA}">
      <dgm:prSet/>
      <dgm:spPr/>
      <dgm:t>
        <a:bodyPr/>
        <a:lstStyle/>
        <a:p>
          <a:r>
            <a:rPr lang="en-IN" dirty="0"/>
            <a:t>Edges</a:t>
          </a:r>
          <a:endParaRPr lang="en-US" dirty="0"/>
        </a:p>
      </dgm:t>
    </dgm:pt>
    <dgm:pt modelId="{5203EC03-105A-448E-960E-56447EC41714}" type="parTrans" cxnId="{69670103-F1A7-40FA-AB60-CE5343F7217B}">
      <dgm:prSet/>
      <dgm:spPr/>
      <dgm:t>
        <a:bodyPr/>
        <a:lstStyle/>
        <a:p>
          <a:endParaRPr lang="en-US"/>
        </a:p>
      </dgm:t>
    </dgm:pt>
    <dgm:pt modelId="{8FEA4561-4E47-4280-B531-892C977BE329}" type="sibTrans" cxnId="{69670103-F1A7-40FA-AB60-CE5343F7217B}">
      <dgm:prSet/>
      <dgm:spPr/>
      <dgm:t>
        <a:bodyPr/>
        <a:lstStyle/>
        <a:p>
          <a:endParaRPr lang="en-US"/>
        </a:p>
      </dgm:t>
    </dgm:pt>
    <dgm:pt modelId="{34EBE3E6-C979-4F35-8BDA-2767EAF8D610}" type="pres">
      <dgm:prSet presAssocID="{8A2D93A4-FDE8-47CB-9EAF-B0F9DA3EEE91}" presName="Name0" presStyleCnt="0">
        <dgm:presLayoutVars>
          <dgm:dir/>
          <dgm:resizeHandles val="exact"/>
        </dgm:presLayoutVars>
      </dgm:prSet>
      <dgm:spPr/>
    </dgm:pt>
    <dgm:pt modelId="{2F6CD5D9-ECE6-47B2-880D-C31AC58CA04B}" type="pres">
      <dgm:prSet presAssocID="{E08DB059-1431-4EF0-8F20-CE3AE9ED1057}" presName="compNode" presStyleCnt="0"/>
      <dgm:spPr/>
    </dgm:pt>
    <dgm:pt modelId="{A730153C-D0B5-4B0F-B530-04B085EE4F65}" type="pres">
      <dgm:prSet presAssocID="{E08DB059-1431-4EF0-8F20-CE3AE9ED1057}" presName="pict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21000" b="-21000"/>
          </a:stretch>
        </a:blipFill>
      </dgm:spPr>
    </dgm:pt>
    <dgm:pt modelId="{5A9CDC91-C3BD-400E-8D37-EAB8B7D8F276}" type="pres">
      <dgm:prSet presAssocID="{E08DB059-1431-4EF0-8F20-CE3AE9ED1057}" presName="textRect" presStyleLbl="revTx" presStyleIdx="0" presStyleCnt="5">
        <dgm:presLayoutVars>
          <dgm:bulletEnabled val="1"/>
        </dgm:presLayoutVars>
      </dgm:prSet>
      <dgm:spPr/>
    </dgm:pt>
    <dgm:pt modelId="{09270370-2B69-498E-ACCC-3FACD3CEEED1}" type="pres">
      <dgm:prSet presAssocID="{CE7B185C-771C-47E8-BF39-C9917A80A5CB}" presName="sibTrans" presStyleLbl="sibTrans2D1" presStyleIdx="0" presStyleCnt="0"/>
      <dgm:spPr/>
    </dgm:pt>
    <dgm:pt modelId="{C5020155-473E-4F19-A39B-113B63FC9990}" type="pres">
      <dgm:prSet presAssocID="{E57220D4-06CF-485C-952C-FE19C3DA49CB}" presName="compNode" presStyleCnt="0"/>
      <dgm:spPr/>
    </dgm:pt>
    <dgm:pt modelId="{7989F539-59B2-4A85-BF45-9935DF87B819}" type="pres">
      <dgm:prSet presAssocID="{E57220D4-06CF-485C-952C-FE19C3DA49CB}" presName="pict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</dgm:spPr>
    </dgm:pt>
    <dgm:pt modelId="{C3398EBB-05A4-4ECE-8836-BA438116B81B}" type="pres">
      <dgm:prSet presAssocID="{E57220D4-06CF-485C-952C-FE19C3DA49CB}" presName="textRect" presStyleLbl="revTx" presStyleIdx="1" presStyleCnt="5">
        <dgm:presLayoutVars>
          <dgm:bulletEnabled val="1"/>
        </dgm:presLayoutVars>
      </dgm:prSet>
      <dgm:spPr/>
    </dgm:pt>
    <dgm:pt modelId="{A3347C10-85A4-4F71-87F3-7DD3030F780C}" type="pres">
      <dgm:prSet presAssocID="{FCFB62D2-59D8-4B8C-8D9F-EA2CB0B3A1D1}" presName="sibTrans" presStyleLbl="sibTrans2D1" presStyleIdx="0" presStyleCnt="0"/>
      <dgm:spPr/>
    </dgm:pt>
    <dgm:pt modelId="{C88B1494-3B42-4ADA-8AB2-75455D5AA355}" type="pres">
      <dgm:prSet presAssocID="{77334139-6816-49EF-A915-C8E176CC917F}" presName="compNode" presStyleCnt="0"/>
      <dgm:spPr/>
    </dgm:pt>
    <dgm:pt modelId="{A7D8EDCD-60F2-4769-BC60-A3241BDCD71A}" type="pres">
      <dgm:prSet presAssocID="{77334139-6816-49EF-A915-C8E176CC917F}" presName="pict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25000" b="-25000"/>
          </a:stretch>
        </a:blipFill>
      </dgm:spPr>
    </dgm:pt>
    <dgm:pt modelId="{3A74DAED-23AA-4BC7-BA58-CF7879985F99}" type="pres">
      <dgm:prSet presAssocID="{77334139-6816-49EF-A915-C8E176CC917F}" presName="textRect" presStyleLbl="revTx" presStyleIdx="2" presStyleCnt="5">
        <dgm:presLayoutVars>
          <dgm:bulletEnabled val="1"/>
        </dgm:presLayoutVars>
      </dgm:prSet>
      <dgm:spPr/>
    </dgm:pt>
    <dgm:pt modelId="{D0A07FAE-ACCC-4717-BE7D-BE474CB96EFA}" type="pres">
      <dgm:prSet presAssocID="{C21D390C-7CA4-4859-86DA-A5C1F97C0396}" presName="sibTrans" presStyleLbl="sibTrans2D1" presStyleIdx="0" presStyleCnt="0"/>
      <dgm:spPr/>
    </dgm:pt>
    <dgm:pt modelId="{81221F25-097F-40FC-95B2-81FA84A04A66}" type="pres">
      <dgm:prSet presAssocID="{F8AD8FD5-5944-4A5A-90CD-167177FB94BB}" presName="compNode" presStyleCnt="0"/>
      <dgm:spPr/>
    </dgm:pt>
    <dgm:pt modelId="{818888F4-D922-4DAE-AB7E-9B9E0843CA89}" type="pres">
      <dgm:prSet presAssocID="{F8AD8FD5-5944-4A5A-90CD-167177FB94BB}" presName="pict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</dgm:spPr>
    </dgm:pt>
    <dgm:pt modelId="{B6FC9087-B6D5-4625-ACD4-D5FFBAD42B37}" type="pres">
      <dgm:prSet presAssocID="{F8AD8FD5-5944-4A5A-90CD-167177FB94BB}" presName="textRect" presStyleLbl="revTx" presStyleIdx="3" presStyleCnt="5">
        <dgm:presLayoutVars>
          <dgm:bulletEnabled val="1"/>
        </dgm:presLayoutVars>
      </dgm:prSet>
      <dgm:spPr/>
    </dgm:pt>
    <dgm:pt modelId="{C04E9DE2-2EDE-41BA-8B27-C4AE94387A8B}" type="pres">
      <dgm:prSet presAssocID="{BC22104E-9E4D-43DC-9C22-C78B087D2FE2}" presName="sibTrans" presStyleLbl="sibTrans2D1" presStyleIdx="0" presStyleCnt="0"/>
      <dgm:spPr/>
    </dgm:pt>
    <dgm:pt modelId="{B0C983DD-2E97-44FA-9FE4-5F608794891D}" type="pres">
      <dgm:prSet presAssocID="{307A3C2A-7A16-43BD-8A8B-5562E4E901CA}" presName="compNode" presStyleCnt="0"/>
      <dgm:spPr/>
    </dgm:pt>
    <dgm:pt modelId="{F2B255A2-6072-48E2-8B09-092A4955E57A}" type="pres">
      <dgm:prSet presAssocID="{307A3C2A-7A16-43BD-8A8B-5562E4E901CA}" presName="pict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t="-21000" b="-21000"/>
          </a:stretch>
        </a:blipFill>
      </dgm:spPr>
    </dgm:pt>
    <dgm:pt modelId="{849FA446-8A95-4DB7-9428-3AB3E65AB579}" type="pres">
      <dgm:prSet presAssocID="{307A3C2A-7A16-43BD-8A8B-5562E4E901CA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69670103-F1A7-40FA-AB60-CE5343F7217B}" srcId="{8A2D93A4-FDE8-47CB-9EAF-B0F9DA3EEE91}" destId="{307A3C2A-7A16-43BD-8A8B-5562E4E901CA}" srcOrd="4" destOrd="0" parTransId="{5203EC03-105A-448E-960E-56447EC41714}" sibTransId="{8FEA4561-4E47-4280-B531-892C977BE329}"/>
    <dgm:cxn modelId="{FB2B5C0A-0563-4CB6-B562-DC279CC370AF}" type="presOf" srcId="{C21D390C-7CA4-4859-86DA-A5C1F97C0396}" destId="{D0A07FAE-ACCC-4717-BE7D-BE474CB96EFA}" srcOrd="0" destOrd="0" presId="urn:microsoft.com/office/officeart/2005/8/layout/pList1"/>
    <dgm:cxn modelId="{5C6F540B-5410-49DB-B1D6-B25EC79EAD74}" type="presOf" srcId="{E57220D4-06CF-485C-952C-FE19C3DA49CB}" destId="{C3398EBB-05A4-4ECE-8836-BA438116B81B}" srcOrd="0" destOrd="0" presId="urn:microsoft.com/office/officeart/2005/8/layout/pList1"/>
    <dgm:cxn modelId="{ED3AAD1B-AEB1-4C41-BFC9-D0E664047FE2}" type="presOf" srcId="{CE7B185C-771C-47E8-BF39-C9917A80A5CB}" destId="{09270370-2B69-498E-ACCC-3FACD3CEEED1}" srcOrd="0" destOrd="0" presId="urn:microsoft.com/office/officeart/2005/8/layout/pList1"/>
    <dgm:cxn modelId="{0132743F-B4D8-4340-A6BF-E20C4E0238EB}" type="presOf" srcId="{307A3C2A-7A16-43BD-8A8B-5562E4E901CA}" destId="{849FA446-8A95-4DB7-9428-3AB3E65AB579}" srcOrd="0" destOrd="0" presId="urn:microsoft.com/office/officeart/2005/8/layout/pList1"/>
    <dgm:cxn modelId="{24C79776-4F9C-4E18-A49F-9D165944AC37}" srcId="{8A2D93A4-FDE8-47CB-9EAF-B0F9DA3EEE91}" destId="{E08DB059-1431-4EF0-8F20-CE3AE9ED1057}" srcOrd="0" destOrd="0" parTransId="{11FD3136-E83E-4818-B52B-57BAE0BAF115}" sibTransId="{CE7B185C-771C-47E8-BF39-C9917A80A5CB}"/>
    <dgm:cxn modelId="{880E3998-1DB8-403B-838B-A06CE6CE2AE6}" srcId="{8A2D93A4-FDE8-47CB-9EAF-B0F9DA3EEE91}" destId="{E57220D4-06CF-485C-952C-FE19C3DA49CB}" srcOrd="1" destOrd="0" parTransId="{61DA19CD-07C7-41FD-B2BB-631EC476FF79}" sibTransId="{FCFB62D2-59D8-4B8C-8D9F-EA2CB0B3A1D1}"/>
    <dgm:cxn modelId="{622321A3-311A-4BB6-B0B8-FA370267F017}" type="presOf" srcId="{77334139-6816-49EF-A915-C8E176CC917F}" destId="{3A74DAED-23AA-4BC7-BA58-CF7879985F99}" srcOrd="0" destOrd="0" presId="urn:microsoft.com/office/officeart/2005/8/layout/pList1"/>
    <dgm:cxn modelId="{28FFB2BD-ED9A-4440-A9F0-8C9B60421069}" srcId="{8A2D93A4-FDE8-47CB-9EAF-B0F9DA3EEE91}" destId="{77334139-6816-49EF-A915-C8E176CC917F}" srcOrd="2" destOrd="0" parTransId="{B6DB073C-68C0-4C9C-ADE0-C4C9CF185AC5}" sibTransId="{C21D390C-7CA4-4859-86DA-A5C1F97C0396}"/>
    <dgm:cxn modelId="{EDB612DC-FEBB-4C9B-BE05-AA9DEF365A66}" type="presOf" srcId="{8A2D93A4-FDE8-47CB-9EAF-B0F9DA3EEE91}" destId="{34EBE3E6-C979-4F35-8BDA-2767EAF8D610}" srcOrd="0" destOrd="0" presId="urn:microsoft.com/office/officeart/2005/8/layout/pList1"/>
    <dgm:cxn modelId="{86D24DE1-CC16-4F96-9ED4-8EB36966A543}" type="presOf" srcId="{F8AD8FD5-5944-4A5A-90CD-167177FB94BB}" destId="{B6FC9087-B6D5-4625-ACD4-D5FFBAD42B37}" srcOrd="0" destOrd="0" presId="urn:microsoft.com/office/officeart/2005/8/layout/pList1"/>
    <dgm:cxn modelId="{04C902E3-3DDE-4B9A-9186-54B9F9F0641E}" srcId="{8A2D93A4-FDE8-47CB-9EAF-B0F9DA3EEE91}" destId="{F8AD8FD5-5944-4A5A-90CD-167177FB94BB}" srcOrd="3" destOrd="0" parTransId="{20C3E659-BD4F-4B30-992F-DE577A75B117}" sibTransId="{BC22104E-9E4D-43DC-9C22-C78B087D2FE2}"/>
    <dgm:cxn modelId="{E7C1BFE4-6BAF-4FA6-9C88-5F27AA4A045F}" type="presOf" srcId="{BC22104E-9E4D-43DC-9C22-C78B087D2FE2}" destId="{C04E9DE2-2EDE-41BA-8B27-C4AE94387A8B}" srcOrd="0" destOrd="0" presId="urn:microsoft.com/office/officeart/2005/8/layout/pList1"/>
    <dgm:cxn modelId="{9BEF01EF-B0EB-4DE3-AAD5-9394715A6BF5}" type="presOf" srcId="{FCFB62D2-59D8-4B8C-8D9F-EA2CB0B3A1D1}" destId="{A3347C10-85A4-4F71-87F3-7DD3030F780C}" srcOrd="0" destOrd="0" presId="urn:microsoft.com/office/officeart/2005/8/layout/pList1"/>
    <dgm:cxn modelId="{4FB6E1F9-6554-4FE7-A590-CB2794887482}" type="presOf" srcId="{E08DB059-1431-4EF0-8F20-CE3AE9ED1057}" destId="{5A9CDC91-C3BD-400E-8D37-EAB8B7D8F276}" srcOrd="0" destOrd="0" presId="urn:microsoft.com/office/officeart/2005/8/layout/pList1"/>
    <dgm:cxn modelId="{9E5B2DD6-3233-4A02-8F95-F04ED8AE847C}" type="presParOf" srcId="{34EBE3E6-C979-4F35-8BDA-2767EAF8D610}" destId="{2F6CD5D9-ECE6-47B2-880D-C31AC58CA04B}" srcOrd="0" destOrd="0" presId="urn:microsoft.com/office/officeart/2005/8/layout/pList1"/>
    <dgm:cxn modelId="{D72D62EE-AEDD-467A-BCFD-61E66EB51BFA}" type="presParOf" srcId="{2F6CD5D9-ECE6-47B2-880D-C31AC58CA04B}" destId="{A730153C-D0B5-4B0F-B530-04B085EE4F65}" srcOrd="0" destOrd="0" presId="urn:microsoft.com/office/officeart/2005/8/layout/pList1"/>
    <dgm:cxn modelId="{26F41EF3-C695-48D6-9FA9-054C846AF1CE}" type="presParOf" srcId="{2F6CD5D9-ECE6-47B2-880D-C31AC58CA04B}" destId="{5A9CDC91-C3BD-400E-8D37-EAB8B7D8F276}" srcOrd="1" destOrd="0" presId="urn:microsoft.com/office/officeart/2005/8/layout/pList1"/>
    <dgm:cxn modelId="{FC9B1876-75D1-4A0F-9E93-50F77A626E0B}" type="presParOf" srcId="{34EBE3E6-C979-4F35-8BDA-2767EAF8D610}" destId="{09270370-2B69-498E-ACCC-3FACD3CEEED1}" srcOrd="1" destOrd="0" presId="urn:microsoft.com/office/officeart/2005/8/layout/pList1"/>
    <dgm:cxn modelId="{4BA942BE-F909-4BA3-8443-7139C7CA3BCF}" type="presParOf" srcId="{34EBE3E6-C979-4F35-8BDA-2767EAF8D610}" destId="{C5020155-473E-4F19-A39B-113B63FC9990}" srcOrd="2" destOrd="0" presId="urn:microsoft.com/office/officeart/2005/8/layout/pList1"/>
    <dgm:cxn modelId="{5AD4341F-3FE1-4BAF-9A4D-8D7B7DA6037C}" type="presParOf" srcId="{C5020155-473E-4F19-A39B-113B63FC9990}" destId="{7989F539-59B2-4A85-BF45-9935DF87B819}" srcOrd="0" destOrd="0" presId="urn:microsoft.com/office/officeart/2005/8/layout/pList1"/>
    <dgm:cxn modelId="{0D2E09F4-F14C-4CE9-B2B5-6B0AB842DCB8}" type="presParOf" srcId="{C5020155-473E-4F19-A39B-113B63FC9990}" destId="{C3398EBB-05A4-4ECE-8836-BA438116B81B}" srcOrd="1" destOrd="0" presId="urn:microsoft.com/office/officeart/2005/8/layout/pList1"/>
    <dgm:cxn modelId="{EDBB2EBB-0343-40F3-8AF5-E1ADBB951B7A}" type="presParOf" srcId="{34EBE3E6-C979-4F35-8BDA-2767EAF8D610}" destId="{A3347C10-85A4-4F71-87F3-7DD3030F780C}" srcOrd="3" destOrd="0" presId="urn:microsoft.com/office/officeart/2005/8/layout/pList1"/>
    <dgm:cxn modelId="{24C3FF4E-8F50-4C94-9952-257BF1E73094}" type="presParOf" srcId="{34EBE3E6-C979-4F35-8BDA-2767EAF8D610}" destId="{C88B1494-3B42-4ADA-8AB2-75455D5AA355}" srcOrd="4" destOrd="0" presId="urn:microsoft.com/office/officeart/2005/8/layout/pList1"/>
    <dgm:cxn modelId="{24F5651C-7ECD-4DC2-A4A7-082D75931E97}" type="presParOf" srcId="{C88B1494-3B42-4ADA-8AB2-75455D5AA355}" destId="{A7D8EDCD-60F2-4769-BC60-A3241BDCD71A}" srcOrd="0" destOrd="0" presId="urn:microsoft.com/office/officeart/2005/8/layout/pList1"/>
    <dgm:cxn modelId="{85822617-803D-46AB-AC6D-F50A598A098A}" type="presParOf" srcId="{C88B1494-3B42-4ADA-8AB2-75455D5AA355}" destId="{3A74DAED-23AA-4BC7-BA58-CF7879985F99}" srcOrd="1" destOrd="0" presId="urn:microsoft.com/office/officeart/2005/8/layout/pList1"/>
    <dgm:cxn modelId="{7084104E-FF4F-4C8D-9A8F-E6CBA842A99F}" type="presParOf" srcId="{34EBE3E6-C979-4F35-8BDA-2767EAF8D610}" destId="{D0A07FAE-ACCC-4717-BE7D-BE474CB96EFA}" srcOrd="5" destOrd="0" presId="urn:microsoft.com/office/officeart/2005/8/layout/pList1"/>
    <dgm:cxn modelId="{32C97FEC-FC21-4CBE-8F81-64EF05AB25A6}" type="presParOf" srcId="{34EBE3E6-C979-4F35-8BDA-2767EAF8D610}" destId="{81221F25-097F-40FC-95B2-81FA84A04A66}" srcOrd="6" destOrd="0" presId="urn:microsoft.com/office/officeart/2005/8/layout/pList1"/>
    <dgm:cxn modelId="{08793FAF-A3EE-485E-A9DD-3AB86EE95AF7}" type="presParOf" srcId="{81221F25-097F-40FC-95B2-81FA84A04A66}" destId="{818888F4-D922-4DAE-AB7E-9B9E0843CA89}" srcOrd="0" destOrd="0" presId="urn:microsoft.com/office/officeart/2005/8/layout/pList1"/>
    <dgm:cxn modelId="{48223E37-A06A-46D3-BF28-E889D615BF37}" type="presParOf" srcId="{81221F25-097F-40FC-95B2-81FA84A04A66}" destId="{B6FC9087-B6D5-4625-ACD4-D5FFBAD42B37}" srcOrd="1" destOrd="0" presId="urn:microsoft.com/office/officeart/2005/8/layout/pList1"/>
    <dgm:cxn modelId="{81AC0981-8B74-4408-9710-CE42C5A47589}" type="presParOf" srcId="{34EBE3E6-C979-4F35-8BDA-2767EAF8D610}" destId="{C04E9DE2-2EDE-41BA-8B27-C4AE94387A8B}" srcOrd="7" destOrd="0" presId="urn:microsoft.com/office/officeart/2005/8/layout/pList1"/>
    <dgm:cxn modelId="{ED545963-6BF3-4AC9-9B2D-BCFDE428A126}" type="presParOf" srcId="{34EBE3E6-C979-4F35-8BDA-2767EAF8D610}" destId="{B0C983DD-2E97-44FA-9FE4-5F608794891D}" srcOrd="8" destOrd="0" presId="urn:microsoft.com/office/officeart/2005/8/layout/pList1"/>
    <dgm:cxn modelId="{4B77D970-D30F-4486-BE04-8DA6539C5200}" type="presParOf" srcId="{B0C983DD-2E97-44FA-9FE4-5F608794891D}" destId="{F2B255A2-6072-48E2-8B09-092A4955E57A}" srcOrd="0" destOrd="0" presId="urn:microsoft.com/office/officeart/2005/8/layout/pList1"/>
    <dgm:cxn modelId="{2E1FE5EC-4F12-40D8-A0CD-4AEC67CBCF86}" type="presParOf" srcId="{B0C983DD-2E97-44FA-9FE4-5F608794891D}" destId="{849FA446-8A95-4DB7-9428-3AB3E65AB57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DA4F2-C1A6-488F-9A34-D9F709F7A9F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49ABD-8FC8-42A8-AE11-A24B56F0B300}">
      <dgm:prSet phldrT="[Text]"/>
      <dgm:spPr/>
      <dgm:t>
        <a:bodyPr/>
        <a:lstStyle/>
        <a:p>
          <a:r>
            <a:rPr lang="en-IN" dirty="0"/>
            <a:t>Gamma Ray</a:t>
          </a:r>
          <a:endParaRPr lang="en-US" dirty="0"/>
        </a:p>
      </dgm:t>
    </dgm:pt>
    <dgm:pt modelId="{3AA3B744-464D-4A9E-BBF0-01E282480C3C}" type="parTrans" cxnId="{93647F51-2C99-48AC-AF90-F197FFAADD06}">
      <dgm:prSet/>
      <dgm:spPr/>
      <dgm:t>
        <a:bodyPr/>
        <a:lstStyle/>
        <a:p>
          <a:endParaRPr lang="en-US"/>
        </a:p>
      </dgm:t>
    </dgm:pt>
    <dgm:pt modelId="{D6CD1ED6-F7F9-4B32-B995-DC21D74C39E1}" type="sibTrans" cxnId="{93647F51-2C99-48AC-AF90-F197FFAADD06}">
      <dgm:prSet/>
      <dgm:spPr/>
      <dgm:t>
        <a:bodyPr/>
        <a:lstStyle/>
        <a:p>
          <a:endParaRPr lang="en-US"/>
        </a:p>
      </dgm:t>
    </dgm:pt>
    <dgm:pt modelId="{A315223B-42E9-4EE6-B729-5B77422F8D93}">
      <dgm:prSet phldrT="[Text]"/>
      <dgm:spPr/>
      <dgm:t>
        <a:bodyPr/>
        <a:lstStyle/>
        <a:p>
          <a:r>
            <a:rPr lang="en-IN" dirty="0"/>
            <a:t>PET Scan</a:t>
          </a:r>
          <a:endParaRPr lang="en-US" dirty="0"/>
        </a:p>
      </dgm:t>
    </dgm:pt>
    <dgm:pt modelId="{CF979810-7A6D-4FFB-B4B8-DF3B94E38D25}" type="parTrans" cxnId="{85C228DE-CF08-4012-8232-60866299C36F}">
      <dgm:prSet/>
      <dgm:spPr/>
      <dgm:t>
        <a:bodyPr/>
        <a:lstStyle/>
        <a:p>
          <a:endParaRPr lang="en-US"/>
        </a:p>
      </dgm:t>
    </dgm:pt>
    <dgm:pt modelId="{3D78FA8A-BA7C-46EA-89CC-7F34E02128BE}" type="sibTrans" cxnId="{85C228DE-CF08-4012-8232-60866299C36F}">
      <dgm:prSet/>
      <dgm:spPr/>
      <dgm:t>
        <a:bodyPr/>
        <a:lstStyle/>
        <a:p>
          <a:endParaRPr lang="en-US"/>
        </a:p>
      </dgm:t>
    </dgm:pt>
    <dgm:pt modelId="{D7591AD1-B0EB-4E1E-A3D2-2133C547C57F}">
      <dgm:prSet phldrT="[Text]"/>
      <dgm:spPr/>
      <dgm:t>
        <a:bodyPr/>
        <a:lstStyle/>
        <a:p>
          <a:r>
            <a:rPr lang="en-IN" dirty="0"/>
            <a:t>X-Ray</a:t>
          </a:r>
          <a:endParaRPr lang="en-US" dirty="0"/>
        </a:p>
      </dgm:t>
    </dgm:pt>
    <dgm:pt modelId="{2819366D-99AF-44DD-A86B-0AD7EF446434}" type="parTrans" cxnId="{C3A40016-E09D-4C16-865B-49370CC6AFB2}">
      <dgm:prSet/>
      <dgm:spPr/>
      <dgm:t>
        <a:bodyPr/>
        <a:lstStyle/>
        <a:p>
          <a:endParaRPr lang="en-US"/>
        </a:p>
      </dgm:t>
    </dgm:pt>
    <dgm:pt modelId="{E5F0093A-03A8-4DE2-B3FC-9B26A313CBDC}" type="sibTrans" cxnId="{C3A40016-E09D-4C16-865B-49370CC6AFB2}">
      <dgm:prSet/>
      <dgm:spPr/>
      <dgm:t>
        <a:bodyPr/>
        <a:lstStyle/>
        <a:p>
          <a:endParaRPr lang="en-US"/>
        </a:p>
      </dgm:t>
    </dgm:pt>
    <dgm:pt modelId="{01DC0C38-DD66-4017-A7F5-16622C8A198C}">
      <dgm:prSet phldrT="[Text]"/>
      <dgm:spPr/>
      <dgm:t>
        <a:bodyPr/>
        <a:lstStyle/>
        <a:p>
          <a:r>
            <a:rPr lang="en-IN" dirty="0"/>
            <a:t>CT Scan</a:t>
          </a:r>
          <a:endParaRPr lang="en-US" dirty="0"/>
        </a:p>
      </dgm:t>
    </dgm:pt>
    <dgm:pt modelId="{EB2FBA98-4192-4D02-9A8D-2169D61E9CF1}" type="parTrans" cxnId="{9D47EE2F-1154-41DB-9B51-B3CFDB57E9F9}">
      <dgm:prSet/>
      <dgm:spPr/>
      <dgm:t>
        <a:bodyPr/>
        <a:lstStyle/>
        <a:p>
          <a:endParaRPr lang="en-US"/>
        </a:p>
      </dgm:t>
    </dgm:pt>
    <dgm:pt modelId="{F2F00F7D-2813-4CD0-B126-18869ADD2C25}" type="sibTrans" cxnId="{9D47EE2F-1154-41DB-9B51-B3CFDB57E9F9}">
      <dgm:prSet/>
      <dgm:spPr/>
      <dgm:t>
        <a:bodyPr/>
        <a:lstStyle/>
        <a:p>
          <a:endParaRPr lang="en-US"/>
        </a:p>
      </dgm:t>
    </dgm:pt>
    <dgm:pt modelId="{A972E4CD-3ACE-44C9-B313-C0F2C6C18CDD}">
      <dgm:prSet phldrT="[Text]"/>
      <dgm:spPr/>
      <dgm:t>
        <a:bodyPr/>
        <a:lstStyle/>
        <a:p>
          <a:r>
            <a:rPr lang="en-IN" dirty="0"/>
            <a:t>UV Imaging</a:t>
          </a:r>
          <a:endParaRPr lang="en-US" dirty="0"/>
        </a:p>
      </dgm:t>
    </dgm:pt>
    <dgm:pt modelId="{5DF70416-379C-4C6F-B15F-A480394DCDB7}" type="parTrans" cxnId="{3953B59A-9111-42F5-A508-BDB2A3968C96}">
      <dgm:prSet/>
      <dgm:spPr/>
      <dgm:t>
        <a:bodyPr/>
        <a:lstStyle/>
        <a:p>
          <a:endParaRPr lang="en-US"/>
        </a:p>
      </dgm:t>
    </dgm:pt>
    <dgm:pt modelId="{B9F75E91-1184-4074-AB30-5C8E9DEF5228}" type="sibTrans" cxnId="{3953B59A-9111-42F5-A508-BDB2A3968C96}">
      <dgm:prSet/>
      <dgm:spPr/>
      <dgm:t>
        <a:bodyPr/>
        <a:lstStyle/>
        <a:p>
          <a:endParaRPr lang="en-US"/>
        </a:p>
      </dgm:t>
    </dgm:pt>
    <dgm:pt modelId="{7A93F158-7E24-4502-B90D-052295D24311}" type="pres">
      <dgm:prSet presAssocID="{A09DA4F2-C1A6-488F-9A34-D9F709F7A9F0}" presName="Name0" presStyleCnt="0">
        <dgm:presLayoutVars>
          <dgm:dir/>
          <dgm:resizeHandles val="exact"/>
        </dgm:presLayoutVars>
      </dgm:prSet>
      <dgm:spPr/>
    </dgm:pt>
    <dgm:pt modelId="{38314A24-759F-4BB1-8174-F8439CDFBF1E}" type="pres">
      <dgm:prSet presAssocID="{07949ABD-8FC8-42A8-AE11-A24B56F0B300}" presName="compNode" presStyleCnt="0"/>
      <dgm:spPr/>
    </dgm:pt>
    <dgm:pt modelId="{0FA2246D-1629-45BB-B45F-A8463FDADC56}" type="pres">
      <dgm:prSet presAssocID="{07949ABD-8FC8-42A8-AE11-A24B56F0B300}" presName="pictRect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t="-23000" b="-23000"/>
          </a:stretch>
        </a:blipFill>
      </dgm:spPr>
    </dgm:pt>
    <dgm:pt modelId="{FA138C3F-8A79-4229-823D-7A7475D9A558}" type="pres">
      <dgm:prSet presAssocID="{07949ABD-8FC8-42A8-AE11-A24B56F0B300}" presName="textRect" presStyleLbl="revTx" presStyleIdx="0" presStyleCnt="5">
        <dgm:presLayoutVars>
          <dgm:bulletEnabled val="1"/>
        </dgm:presLayoutVars>
      </dgm:prSet>
      <dgm:spPr/>
    </dgm:pt>
    <dgm:pt modelId="{98F55E18-9522-44A0-9B8F-FB79BBA83163}" type="pres">
      <dgm:prSet presAssocID="{D6CD1ED6-F7F9-4B32-B995-DC21D74C39E1}" presName="sibTrans" presStyleLbl="sibTrans2D1" presStyleIdx="0" presStyleCnt="0"/>
      <dgm:spPr/>
    </dgm:pt>
    <dgm:pt modelId="{2D36107A-1977-4B73-B65E-88073A1B878E}" type="pres">
      <dgm:prSet presAssocID="{A315223B-42E9-4EE6-B729-5B77422F8D93}" presName="compNode" presStyleCnt="0"/>
      <dgm:spPr/>
    </dgm:pt>
    <dgm:pt modelId="{136CC3A7-D9CA-4B90-A850-D3B5EC741EB5}" type="pres">
      <dgm:prSet presAssocID="{A315223B-42E9-4EE6-B729-5B77422F8D93}" presName="pictRect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</dgm:spPr>
    </dgm:pt>
    <dgm:pt modelId="{6521C74F-5568-4E00-A719-586EA87514D1}" type="pres">
      <dgm:prSet presAssocID="{A315223B-42E9-4EE6-B729-5B77422F8D93}" presName="textRect" presStyleLbl="revTx" presStyleIdx="1" presStyleCnt="5">
        <dgm:presLayoutVars>
          <dgm:bulletEnabled val="1"/>
        </dgm:presLayoutVars>
      </dgm:prSet>
      <dgm:spPr/>
    </dgm:pt>
    <dgm:pt modelId="{311EF23D-D982-4721-BF48-63C69E4425DA}" type="pres">
      <dgm:prSet presAssocID="{3D78FA8A-BA7C-46EA-89CC-7F34E02128BE}" presName="sibTrans" presStyleLbl="sibTrans2D1" presStyleIdx="0" presStyleCnt="0"/>
      <dgm:spPr/>
    </dgm:pt>
    <dgm:pt modelId="{C48CF617-C79D-414A-8070-1E72360BC7FB}" type="pres">
      <dgm:prSet presAssocID="{D7591AD1-B0EB-4E1E-A3D2-2133C547C57F}" presName="compNode" presStyleCnt="0"/>
      <dgm:spPr/>
    </dgm:pt>
    <dgm:pt modelId="{7851F126-CA0C-4717-B28F-1683AAA9469A}" type="pres">
      <dgm:prSet presAssocID="{D7591AD1-B0EB-4E1E-A3D2-2133C547C57F}" presName="pictRect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</dgm:spPr>
    </dgm:pt>
    <dgm:pt modelId="{F9473683-D148-4C39-A2A5-9985E69EB782}" type="pres">
      <dgm:prSet presAssocID="{D7591AD1-B0EB-4E1E-A3D2-2133C547C57F}" presName="textRect" presStyleLbl="revTx" presStyleIdx="2" presStyleCnt="5">
        <dgm:presLayoutVars>
          <dgm:bulletEnabled val="1"/>
        </dgm:presLayoutVars>
      </dgm:prSet>
      <dgm:spPr/>
    </dgm:pt>
    <dgm:pt modelId="{724CB6A5-7AD2-44DE-A8E4-F94163A8A3F4}" type="pres">
      <dgm:prSet presAssocID="{E5F0093A-03A8-4DE2-B3FC-9B26A313CBDC}" presName="sibTrans" presStyleLbl="sibTrans2D1" presStyleIdx="0" presStyleCnt="0"/>
      <dgm:spPr/>
    </dgm:pt>
    <dgm:pt modelId="{73B4B000-231B-43A9-9C98-E77F24EC5E2C}" type="pres">
      <dgm:prSet presAssocID="{01DC0C38-DD66-4017-A7F5-16622C8A198C}" presName="compNode" presStyleCnt="0"/>
      <dgm:spPr/>
    </dgm:pt>
    <dgm:pt modelId="{79BF1146-B187-4BB4-803C-9F28E993B603}" type="pres">
      <dgm:prSet presAssocID="{01DC0C38-DD66-4017-A7F5-16622C8A198C}" presName="pictRect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31EE4616-19CE-48D7-B298-7AF2E7678FF5}" type="pres">
      <dgm:prSet presAssocID="{01DC0C38-DD66-4017-A7F5-16622C8A198C}" presName="textRect" presStyleLbl="revTx" presStyleIdx="3" presStyleCnt="5">
        <dgm:presLayoutVars>
          <dgm:bulletEnabled val="1"/>
        </dgm:presLayoutVars>
      </dgm:prSet>
      <dgm:spPr/>
    </dgm:pt>
    <dgm:pt modelId="{07BFE6A2-5B8B-474F-8BB8-3E5B4E4557DF}" type="pres">
      <dgm:prSet presAssocID="{F2F00F7D-2813-4CD0-B126-18869ADD2C25}" presName="sibTrans" presStyleLbl="sibTrans2D1" presStyleIdx="0" presStyleCnt="0"/>
      <dgm:spPr/>
    </dgm:pt>
    <dgm:pt modelId="{528EF821-1938-4832-890C-877571CFBF30}" type="pres">
      <dgm:prSet presAssocID="{A972E4CD-3ACE-44C9-B313-C0F2C6C18CDD}" presName="compNode" presStyleCnt="0"/>
      <dgm:spPr/>
    </dgm:pt>
    <dgm:pt modelId="{0F83D829-97E4-438F-9DFC-72CABB152700}" type="pres">
      <dgm:prSet presAssocID="{A972E4CD-3ACE-44C9-B313-C0F2C6C18CDD}" presName="pictRect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37000" r="-37000"/>
          </a:stretch>
        </a:blipFill>
      </dgm:spPr>
    </dgm:pt>
    <dgm:pt modelId="{39E666FB-4B74-4379-BF41-42E2C28CEC48}" type="pres">
      <dgm:prSet presAssocID="{A972E4CD-3ACE-44C9-B313-C0F2C6C18CDD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A3264C03-664E-4EBE-B0FC-C545336AAA2E}" type="presOf" srcId="{E5F0093A-03A8-4DE2-B3FC-9B26A313CBDC}" destId="{724CB6A5-7AD2-44DE-A8E4-F94163A8A3F4}" srcOrd="0" destOrd="0" presId="urn:microsoft.com/office/officeart/2005/8/layout/pList1"/>
    <dgm:cxn modelId="{1B781A15-3D58-4E9C-9AB6-AE649AD2BEF3}" type="presOf" srcId="{01DC0C38-DD66-4017-A7F5-16622C8A198C}" destId="{31EE4616-19CE-48D7-B298-7AF2E7678FF5}" srcOrd="0" destOrd="0" presId="urn:microsoft.com/office/officeart/2005/8/layout/pList1"/>
    <dgm:cxn modelId="{C3A40016-E09D-4C16-865B-49370CC6AFB2}" srcId="{A09DA4F2-C1A6-488F-9A34-D9F709F7A9F0}" destId="{D7591AD1-B0EB-4E1E-A3D2-2133C547C57F}" srcOrd="2" destOrd="0" parTransId="{2819366D-99AF-44DD-A86B-0AD7EF446434}" sibTransId="{E5F0093A-03A8-4DE2-B3FC-9B26A313CBDC}"/>
    <dgm:cxn modelId="{9D47EE2F-1154-41DB-9B51-B3CFDB57E9F9}" srcId="{A09DA4F2-C1A6-488F-9A34-D9F709F7A9F0}" destId="{01DC0C38-DD66-4017-A7F5-16622C8A198C}" srcOrd="3" destOrd="0" parTransId="{EB2FBA98-4192-4D02-9A8D-2169D61E9CF1}" sibTransId="{F2F00F7D-2813-4CD0-B126-18869ADD2C25}"/>
    <dgm:cxn modelId="{0AC21334-16E4-46FC-A8E1-B4AD2E53E7B2}" type="presOf" srcId="{07949ABD-8FC8-42A8-AE11-A24B56F0B300}" destId="{FA138C3F-8A79-4229-823D-7A7475D9A558}" srcOrd="0" destOrd="0" presId="urn:microsoft.com/office/officeart/2005/8/layout/pList1"/>
    <dgm:cxn modelId="{41DD0B5C-DCB5-4CDA-8998-498ED30432FB}" type="presOf" srcId="{3D78FA8A-BA7C-46EA-89CC-7F34E02128BE}" destId="{311EF23D-D982-4721-BF48-63C69E4425DA}" srcOrd="0" destOrd="0" presId="urn:microsoft.com/office/officeart/2005/8/layout/pList1"/>
    <dgm:cxn modelId="{E9951967-BC11-4EB6-9212-FE234EA8C115}" type="presOf" srcId="{A972E4CD-3ACE-44C9-B313-C0F2C6C18CDD}" destId="{39E666FB-4B74-4379-BF41-42E2C28CEC48}" srcOrd="0" destOrd="0" presId="urn:microsoft.com/office/officeart/2005/8/layout/pList1"/>
    <dgm:cxn modelId="{93647F51-2C99-48AC-AF90-F197FFAADD06}" srcId="{A09DA4F2-C1A6-488F-9A34-D9F709F7A9F0}" destId="{07949ABD-8FC8-42A8-AE11-A24B56F0B300}" srcOrd="0" destOrd="0" parTransId="{3AA3B744-464D-4A9E-BBF0-01E282480C3C}" sibTransId="{D6CD1ED6-F7F9-4B32-B995-DC21D74C39E1}"/>
    <dgm:cxn modelId="{6CACF18C-9AB9-4175-9486-A621750AEBD5}" type="presOf" srcId="{A09DA4F2-C1A6-488F-9A34-D9F709F7A9F0}" destId="{7A93F158-7E24-4502-B90D-052295D24311}" srcOrd="0" destOrd="0" presId="urn:microsoft.com/office/officeart/2005/8/layout/pList1"/>
    <dgm:cxn modelId="{3953B59A-9111-42F5-A508-BDB2A3968C96}" srcId="{A09DA4F2-C1A6-488F-9A34-D9F709F7A9F0}" destId="{A972E4CD-3ACE-44C9-B313-C0F2C6C18CDD}" srcOrd="4" destOrd="0" parTransId="{5DF70416-379C-4C6F-B15F-A480394DCDB7}" sibTransId="{B9F75E91-1184-4074-AB30-5C8E9DEF5228}"/>
    <dgm:cxn modelId="{189E06B1-6F43-46AB-A5B7-80AD101EDA76}" type="presOf" srcId="{A315223B-42E9-4EE6-B729-5B77422F8D93}" destId="{6521C74F-5568-4E00-A719-586EA87514D1}" srcOrd="0" destOrd="0" presId="urn:microsoft.com/office/officeart/2005/8/layout/pList1"/>
    <dgm:cxn modelId="{1FB075B4-F775-41B2-B20D-AC32F05BB567}" type="presOf" srcId="{D7591AD1-B0EB-4E1E-A3D2-2133C547C57F}" destId="{F9473683-D148-4C39-A2A5-9985E69EB782}" srcOrd="0" destOrd="0" presId="urn:microsoft.com/office/officeart/2005/8/layout/pList1"/>
    <dgm:cxn modelId="{648436C1-8851-43D8-A5D7-637552C0C388}" type="presOf" srcId="{F2F00F7D-2813-4CD0-B126-18869ADD2C25}" destId="{07BFE6A2-5B8B-474F-8BB8-3E5B4E4557DF}" srcOrd="0" destOrd="0" presId="urn:microsoft.com/office/officeart/2005/8/layout/pList1"/>
    <dgm:cxn modelId="{85C228DE-CF08-4012-8232-60866299C36F}" srcId="{A09DA4F2-C1A6-488F-9A34-D9F709F7A9F0}" destId="{A315223B-42E9-4EE6-B729-5B77422F8D93}" srcOrd="1" destOrd="0" parTransId="{CF979810-7A6D-4FFB-B4B8-DF3B94E38D25}" sibTransId="{3D78FA8A-BA7C-46EA-89CC-7F34E02128BE}"/>
    <dgm:cxn modelId="{647BD4EE-6E6E-45FD-A4D2-2CC29255D8A4}" type="presOf" srcId="{D6CD1ED6-F7F9-4B32-B995-DC21D74C39E1}" destId="{98F55E18-9522-44A0-9B8F-FB79BBA83163}" srcOrd="0" destOrd="0" presId="urn:microsoft.com/office/officeart/2005/8/layout/pList1"/>
    <dgm:cxn modelId="{CF04A5DC-E490-4EA4-A5E2-77B69A4F0030}" type="presParOf" srcId="{7A93F158-7E24-4502-B90D-052295D24311}" destId="{38314A24-759F-4BB1-8174-F8439CDFBF1E}" srcOrd="0" destOrd="0" presId="urn:microsoft.com/office/officeart/2005/8/layout/pList1"/>
    <dgm:cxn modelId="{38DF1782-D2CB-4EC9-8AB6-66D62D9EB55A}" type="presParOf" srcId="{38314A24-759F-4BB1-8174-F8439CDFBF1E}" destId="{0FA2246D-1629-45BB-B45F-A8463FDADC56}" srcOrd="0" destOrd="0" presId="urn:microsoft.com/office/officeart/2005/8/layout/pList1"/>
    <dgm:cxn modelId="{4D0411A9-6008-4AA7-902F-B86B19FAF932}" type="presParOf" srcId="{38314A24-759F-4BB1-8174-F8439CDFBF1E}" destId="{FA138C3F-8A79-4229-823D-7A7475D9A558}" srcOrd="1" destOrd="0" presId="urn:microsoft.com/office/officeart/2005/8/layout/pList1"/>
    <dgm:cxn modelId="{051D127F-5D6F-4D83-919E-C41686B88DDB}" type="presParOf" srcId="{7A93F158-7E24-4502-B90D-052295D24311}" destId="{98F55E18-9522-44A0-9B8F-FB79BBA83163}" srcOrd="1" destOrd="0" presId="urn:microsoft.com/office/officeart/2005/8/layout/pList1"/>
    <dgm:cxn modelId="{5C8B5C1D-8C2B-4D9C-A168-B11D2E1E0B97}" type="presParOf" srcId="{7A93F158-7E24-4502-B90D-052295D24311}" destId="{2D36107A-1977-4B73-B65E-88073A1B878E}" srcOrd="2" destOrd="0" presId="urn:microsoft.com/office/officeart/2005/8/layout/pList1"/>
    <dgm:cxn modelId="{A4DFA9B2-43BC-44CA-BAE4-DC1ACB42F025}" type="presParOf" srcId="{2D36107A-1977-4B73-B65E-88073A1B878E}" destId="{136CC3A7-D9CA-4B90-A850-D3B5EC741EB5}" srcOrd="0" destOrd="0" presId="urn:microsoft.com/office/officeart/2005/8/layout/pList1"/>
    <dgm:cxn modelId="{4B9068A6-4BB9-4369-9987-84292007BCD1}" type="presParOf" srcId="{2D36107A-1977-4B73-B65E-88073A1B878E}" destId="{6521C74F-5568-4E00-A719-586EA87514D1}" srcOrd="1" destOrd="0" presId="urn:microsoft.com/office/officeart/2005/8/layout/pList1"/>
    <dgm:cxn modelId="{B6B23E63-1F8E-4D1C-8011-CC44E67E4187}" type="presParOf" srcId="{7A93F158-7E24-4502-B90D-052295D24311}" destId="{311EF23D-D982-4721-BF48-63C69E4425DA}" srcOrd="3" destOrd="0" presId="urn:microsoft.com/office/officeart/2005/8/layout/pList1"/>
    <dgm:cxn modelId="{7E8E0625-15E2-4E09-B75F-019D35ECC024}" type="presParOf" srcId="{7A93F158-7E24-4502-B90D-052295D24311}" destId="{C48CF617-C79D-414A-8070-1E72360BC7FB}" srcOrd="4" destOrd="0" presId="urn:microsoft.com/office/officeart/2005/8/layout/pList1"/>
    <dgm:cxn modelId="{A16B3D15-4DCC-42B9-A211-497A7F92A945}" type="presParOf" srcId="{C48CF617-C79D-414A-8070-1E72360BC7FB}" destId="{7851F126-CA0C-4717-B28F-1683AAA9469A}" srcOrd="0" destOrd="0" presId="urn:microsoft.com/office/officeart/2005/8/layout/pList1"/>
    <dgm:cxn modelId="{8AD6268D-D641-4F66-92F1-698D51973EC8}" type="presParOf" srcId="{C48CF617-C79D-414A-8070-1E72360BC7FB}" destId="{F9473683-D148-4C39-A2A5-9985E69EB782}" srcOrd="1" destOrd="0" presId="urn:microsoft.com/office/officeart/2005/8/layout/pList1"/>
    <dgm:cxn modelId="{8E4B8E1B-C37F-4C2B-B322-0DB8F9B659B4}" type="presParOf" srcId="{7A93F158-7E24-4502-B90D-052295D24311}" destId="{724CB6A5-7AD2-44DE-A8E4-F94163A8A3F4}" srcOrd="5" destOrd="0" presId="urn:microsoft.com/office/officeart/2005/8/layout/pList1"/>
    <dgm:cxn modelId="{08AB5AA2-1912-48BD-9553-76C704D9A298}" type="presParOf" srcId="{7A93F158-7E24-4502-B90D-052295D24311}" destId="{73B4B000-231B-43A9-9C98-E77F24EC5E2C}" srcOrd="6" destOrd="0" presId="urn:microsoft.com/office/officeart/2005/8/layout/pList1"/>
    <dgm:cxn modelId="{E2E480AC-8F58-4E6E-95E4-F77605B2DA52}" type="presParOf" srcId="{73B4B000-231B-43A9-9C98-E77F24EC5E2C}" destId="{79BF1146-B187-4BB4-803C-9F28E993B603}" srcOrd="0" destOrd="0" presId="urn:microsoft.com/office/officeart/2005/8/layout/pList1"/>
    <dgm:cxn modelId="{8C482B55-2E9D-4597-B8A1-F2B6B0854A59}" type="presParOf" srcId="{73B4B000-231B-43A9-9C98-E77F24EC5E2C}" destId="{31EE4616-19CE-48D7-B298-7AF2E7678FF5}" srcOrd="1" destOrd="0" presId="urn:microsoft.com/office/officeart/2005/8/layout/pList1"/>
    <dgm:cxn modelId="{DB852A9B-AD39-4111-9130-A0115FF66559}" type="presParOf" srcId="{7A93F158-7E24-4502-B90D-052295D24311}" destId="{07BFE6A2-5B8B-474F-8BB8-3E5B4E4557DF}" srcOrd="7" destOrd="0" presId="urn:microsoft.com/office/officeart/2005/8/layout/pList1"/>
    <dgm:cxn modelId="{40D02CB6-D243-4945-94F6-AEE2572A58D5}" type="presParOf" srcId="{7A93F158-7E24-4502-B90D-052295D24311}" destId="{528EF821-1938-4832-890C-877571CFBF30}" srcOrd="8" destOrd="0" presId="urn:microsoft.com/office/officeart/2005/8/layout/pList1"/>
    <dgm:cxn modelId="{D5DD9D45-A577-4C0F-936C-512E330E1607}" type="presParOf" srcId="{528EF821-1938-4832-890C-877571CFBF30}" destId="{0F83D829-97E4-438F-9DFC-72CABB152700}" srcOrd="0" destOrd="0" presId="urn:microsoft.com/office/officeart/2005/8/layout/pList1"/>
    <dgm:cxn modelId="{58FE773E-8581-4F1D-9FC5-E99F08897A4D}" type="presParOf" srcId="{528EF821-1938-4832-890C-877571CFBF30}" destId="{39E666FB-4B74-4379-BF41-42E2C28CEC4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CA5468-69BD-4BCA-A1F9-4CEBA447DD0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1D9E81-B4CE-4876-B108-30A7795F2322}">
      <dgm:prSet phldrT="[Text]"/>
      <dgm:spPr/>
      <dgm:t>
        <a:bodyPr/>
        <a:lstStyle/>
        <a:p>
          <a:r>
            <a:rPr lang="en-IN" dirty="0"/>
            <a:t>Object Detection</a:t>
          </a:r>
          <a:endParaRPr lang="en-US" dirty="0"/>
        </a:p>
      </dgm:t>
    </dgm:pt>
    <dgm:pt modelId="{1D113EEE-DB07-40AA-9835-BBA2F66F126D}" type="parTrans" cxnId="{F90FDED5-F53D-4177-836A-A0552AAB4331}">
      <dgm:prSet/>
      <dgm:spPr/>
      <dgm:t>
        <a:bodyPr/>
        <a:lstStyle/>
        <a:p>
          <a:endParaRPr lang="en-US"/>
        </a:p>
      </dgm:t>
    </dgm:pt>
    <dgm:pt modelId="{4F87CC12-A208-44A3-8003-954809E9C28E}" type="sibTrans" cxnId="{F90FDED5-F53D-4177-836A-A0552AAB4331}">
      <dgm:prSet/>
      <dgm:spPr/>
      <dgm:t>
        <a:bodyPr/>
        <a:lstStyle/>
        <a:p>
          <a:endParaRPr lang="en-US"/>
        </a:p>
      </dgm:t>
    </dgm:pt>
    <dgm:pt modelId="{B111C70E-9FAD-42D8-8FA1-80F0ABD67731}">
      <dgm:prSet phldrT="[Text]"/>
      <dgm:spPr/>
      <dgm:t>
        <a:bodyPr/>
        <a:lstStyle/>
        <a:p>
          <a:r>
            <a:rPr lang="en-IN" dirty="0"/>
            <a:t>Line Follower</a:t>
          </a:r>
          <a:endParaRPr lang="en-US" dirty="0"/>
        </a:p>
      </dgm:t>
    </dgm:pt>
    <dgm:pt modelId="{2E654EB2-F65A-4EA0-9705-3ADD30B9F54A}" type="parTrans" cxnId="{E22258B6-AC42-4565-A694-F83619ABA55D}">
      <dgm:prSet/>
      <dgm:spPr/>
      <dgm:t>
        <a:bodyPr/>
        <a:lstStyle/>
        <a:p>
          <a:endParaRPr lang="en-US"/>
        </a:p>
      </dgm:t>
    </dgm:pt>
    <dgm:pt modelId="{0D1D69AC-E9F3-4C02-8EB0-ECE2DCBC5E0A}" type="sibTrans" cxnId="{E22258B6-AC42-4565-A694-F83619ABA55D}">
      <dgm:prSet/>
      <dgm:spPr/>
      <dgm:t>
        <a:bodyPr/>
        <a:lstStyle/>
        <a:p>
          <a:endParaRPr lang="en-US"/>
        </a:p>
      </dgm:t>
    </dgm:pt>
    <dgm:pt modelId="{08D04D8F-197D-4D4A-9EF5-77D4332A11E4}">
      <dgm:prSet phldrT="[Text]"/>
      <dgm:spPr/>
      <dgm:t>
        <a:bodyPr/>
        <a:lstStyle/>
        <a:p>
          <a:r>
            <a:rPr lang="en-IN" dirty="0"/>
            <a:t>Face Recognition</a:t>
          </a:r>
          <a:endParaRPr lang="en-US" dirty="0"/>
        </a:p>
      </dgm:t>
    </dgm:pt>
    <dgm:pt modelId="{418F7C3E-E1D2-4CE5-9BCE-F40FBC642D3F}" type="parTrans" cxnId="{EC0BE49A-F2BC-4155-B14E-6F4AE72CDE41}">
      <dgm:prSet/>
      <dgm:spPr/>
      <dgm:t>
        <a:bodyPr/>
        <a:lstStyle/>
        <a:p>
          <a:endParaRPr lang="en-US"/>
        </a:p>
      </dgm:t>
    </dgm:pt>
    <dgm:pt modelId="{293D433A-A616-4A8C-B811-7CE371F62B8D}" type="sibTrans" cxnId="{EC0BE49A-F2BC-4155-B14E-6F4AE72CDE41}">
      <dgm:prSet/>
      <dgm:spPr/>
      <dgm:t>
        <a:bodyPr/>
        <a:lstStyle/>
        <a:p>
          <a:endParaRPr lang="en-US"/>
        </a:p>
      </dgm:t>
    </dgm:pt>
    <dgm:pt modelId="{9C18E723-1ACE-4C76-BA5A-ACB649B57CE5}">
      <dgm:prSet phldrT="[Text]"/>
      <dgm:spPr/>
      <dgm:t>
        <a:bodyPr/>
        <a:lstStyle/>
        <a:p>
          <a:r>
            <a:rPr lang="en-IN" dirty="0"/>
            <a:t>Face Identification</a:t>
          </a:r>
          <a:endParaRPr lang="en-US" dirty="0"/>
        </a:p>
      </dgm:t>
    </dgm:pt>
    <dgm:pt modelId="{F429BF23-345E-4210-BA28-25AD7DD25B5B}" type="parTrans" cxnId="{69C5BC26-894B-4B94-AB50-97269C68C570}">
      <dgm:prSet/>
      <dgm:spPr/>
      <dgm:t>
        <a:bodyPr/>
        <a:lstStyle/>
        <a:p>
          <a:endParaRPr lang="en-US"/>
        </a:p>
      </dgm:t>
    </dgm:pt>
    <dgm:pt modelId="{AD11C83A-2185-4593-83ED-9E683091C829}" type="sibTrans" cxnId="{69C5BC26-894B-4B94-AB50-97269C68C570}">
      <dgm:prSet/>
      <dgm:spPr/>
      <dgm:t>
        <a:bodyPr/>
        <a:lstStyle/>
        <a:p>
          <a:endParaRPr lang="en-US"/>
        </a:p>
      </dgm:t>
    </dgm:pt>
    <dgm:pt modelId="{00F8BFF6-403E-47E8-A822-5060C7F58947}" type="pres">
      <dgm:prSet presAssocID="{D9CA5468-69BD-4BCA-A1F9-4CEBA447DD0C}" presName="Name0" presStyleCnt="0">
        <dgm:presLayoutVars>
          <dgm:dir/>
          <dgm:resizeHandles val="exact"/>
        </dgm:presLayoutVars>
      </dgm:prSet>
      <dgm:spPr/>
    </dgm:pt>
    <dgm:pt modelId="{AA0B2F21-DCEA-4007-AF55-2A0C8633BD67}" type="pres">
      <dgm:prSet presAssocID="{FA1D9E81-B4CE-4876-B108-30A7795F2322}" presName="compNode" presStyleCnt="0"/>
      <dgm:spPr/>
    </dgm:pt>
    <dgm:pt modelId="{43342857-DEF4-473F-B5A2-D85F83894EE1}" type="pres">
      <dgm:prSet presAssocID="{FA1D9E81-B4CE-4876-B108-30A7795F2322}" presName="pict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  <dgm:pt modelId="{22914B7F-908A-4E46-A8F2-7976730341C4}" type="pres">
      <dgm:prSet presAssocID="{FA1D9E81-B4CE-4876-B108-30A7795F2322}" presName="textRect" presStyleLbl="revTx" presStyleIdx="0" presStyleCnt="4">
        <dgm:presLayoutVars>
          <dgm:bulletEnabled val="1"/>
        </dgm:presLayoutVars>
      </dgm:prSet>
      <dgm:spPr/>
    </dgm:pt>
    <dgm:pt modelId="{8B2B4347-7718-46C4-9006-4865E6EB1FA8}" type="pres">
      <dgm:prSet presAssocID="{4F87CC12-A208-44A3-8003-954809E9C28E}" presName="sibTrans" presStyleLbl="sibTrans2D1" presStyleIdx="0" presStyleCnt="0"/>
      <dgm:spPr/>
    </dgm:pt>
    <dgm:pt modelId="{33952029-3643-4297-B932-F443B0BF3871}" type="pres">
      <dgm:prSet presAssocID="{B111C70E-9FAD-42D8-8FA1-80F0ABD67731}" presName="compNode" presStyleCnt="0"/>
      <dgm:spPr/>
    </dgm:pt>
    <dgm:pt modelId="{8E55EEB0-8ED0-4076-9BB0-B4EEE64570C2}" type="pres">
      <dgm:prSet presAssocID="{B111C70E-9FAD-42D8-8FA1-80F0ABD67731}" presName="pict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35735037-B9FD-409C-B7A0-68D20EDB56AC}" type="pres">
      <dgm:prSet presAssocID="{B111C70E-9FAD-42D8-8FA1-80F0ABD67731}" presName="textRect" presStyleLbl="revTx" presStyleIdx="1" presStyleCnt="4">
        <dgm:presLayoutVars>
          <dgm:bulletEnabled val="1"/>
        </dgm:presLayoutVars>
      </dgm:prSet>
      <dgm:spPr/>
    </dgm:pt>
    <dgm:pt modelId="{D781422E-6EE7-4B76-A7D2-0CC357B7B420}" type="pres">
      <dgm:prSet presAssocID="{0D1D69AC-E9F3-4C02-8EB0-ECE2DCBC5E0A}" presName="sibTrans" presStyleLbl="sibTrans2D1" presStyleIdx="0" presStyleCnt="0"/>
      <dgm:spPr/>
    </dgm:pt>
    <dgm:pt modelId="{86358BE5-E56D-4386-9641-DCC3CF4F3CE6}" type="pres">
      <dgm:prSet presAssocID="{08D04D8F-197D-4D4A-9EF5-77D4332A11E4}" presName="compNode" presStyleCnt="0"/>
      <dgm:spPr/>
    </dgm:pt>
    <dgm:pt modelId="{F674E5B8-BDFE-4244-B514-4367425BE146}" type="pres">
      <dgm:prSet presAssocID="{08D04D8F-197D-4D4A-9EF5-77D4332A11E4}" presName="pict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4D030D87-735A-488F-9A5B-F75086937C57}" type="pres">
      <dgm:prSet presAssocID="{08D04D8F-197D-4D4A-9EF5-77D4332A11E4}" presName="textRect" presStyleLbl="revTx" presStyleIdx="2" presStyleCnt="4">
        <dgm:presLayoutVars>
          <dgm:bulletEnabled val="1"/>
        </dgm:presLayoutVars>
      </dgm:prSet>
      <dgm:spPr/>
    </dgm:pt>
    <dgm:pt modelId="{06E50A4D-B224-4210-B2A0-1006B6436F55}" type="pres">
      <dgm:prSet presAssocID="{293D433A-A616-4A8C-B811-7CE371F62B8D}" presName="sibTrans" presStyleLbl="sibTrans2D1" presStyleIdx="0" presStyleCnt="0"/>
      <dgm:spPr/>
    </dgm:pt>
    <dgm:pt modelId="{199BA7DF-0E03-482F-9047-50367E0BC2F1}" type="pres">
      <dgm:prSet presAssocID="{9C18E723-1ACE-4C76-BA5A-ACB649B57CE5}" presName="compNode" presStyleCnt="0"/>
      <dgm:spPr/>
    </dgm:pt>
    <dgm:pt modelId="{9A111BEB-39BD-4661-AB3A-561668E3664F}" type="pres">
      <dgm:prSet presAssocID="{9C18E723-1ACE-4C76-BA5A-ACB649B57CE5}" presName="pict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  <dgm:pt modelId="{95C20041-F189-4813-B2F7-BE0536C6278E}" type="pres">
      <dgm:prSet presAssocID="{9C18E723-1ACE-4C76-BA5A-ACB649B57CE5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B29BEF12-822B-4679-827C-2C80A54BAFB5}" type="presOf" srcId="{0D1D69AC-E9F3-4C02-8EB0-ECE2DCBC5E0A}" destId="{D781422E-6EE7-4B76-A7D2-0CC357B7B420}" srcOrd="0" destOrd="0" presId="urn:microsoft.com/office/officeart/2005/8/layout/pList1"/>
    <dgm:cxn modelId="{6351F31C-2FFE-4BF2-AE4F-01B04D79C5FC}" type="presOf" srcId="{293D433A-A616-4A8C-B811-7CE371F62B8D}" destId="{06E50A4D-B224-4210-B2A0-1006B6436F55}" srcOrd="0" destOrd="0" presId="urn:microsoft.com/office/officeart/2005/8/layout/pList1"/>
    <dgm:cxn modelId="{69C5BC26-894B-4B94-AB50-97269C68C570}" srcId="{D9CA5468-69BD-4BCA-A1F9-4CEBA447DD0C}" destId="{9C18E723-1ACE-4C76-BA5A-ACB649B57CE5}" srcOrd="3" destOrd="0" parTransId="{F429BF23-345E-4210-BA28-25AD7DD25B5B}" sibTransId="{AD11C83A-2185-4593-83ED-9E683091C829}"/>
    <dgm:cxn modelId="{53208D5D-4B7F-494C-BA07-2CD4B5C2970B}" type="presOf" srcId="{D9CA5468-69BD-4BCA-A1F9-4CEBA447DD0C}" destId="{00F8BFF6-403E-47E8-A822-5060C7F58947}" srcOrd="0" destOrd="0" presId="urn:microsoft.com/office/officeart/2005/8/layout/pList1"/>
    <dgm:cxn modelId="{80CB9A7D-05AF-45D9-94CF-4CC3199408AA}" type="presOf" srcId="{4F87CC12-A208-44A3-8003-954809E9C28E}" destId="{8B2B4347-7718-46C4-9006-4865E6EB1FA8}" srcOrd="0" destOrd="0" presId="urn:microsoft.com/office/officeart/2005/8/layout/pList1"/>
    <dgm:cxn modelId="{CA2C3981-3BE5-4DF0-8F85-EDAB8DF3D46C}" type="presOf" srcId="{9C18E723-1ACE-4C76-BA5A-ACB649B57CE5}" destId="{95C20041-F189-4813-B2F7-BE0536C6278E}" srcOrd="0" destOrd="0" presId="urn:microsoft.com/office/officeart/2005/8/layout/pList1"/>
    <dgm:cxn modelId="{18397582-932F-4224-9DAB-6084847BE746}" type="presOf" srcId="{08D04D8F-197D-4D4A-9EF5-77D4332A11E4}" destId="{4D030D87-735A-488F-9A5B-F75086937C57}" srcOrd="0" destOrd="0" presId="urn:microsoft.com/office/officeart/2005/8/layout/pList1"/>
    <dgm:cxn modelId="{EC0BE49A-F2BC-4155-B14E-6F4AE72CDE41}" srcId="{D9CA5468-69BD-4BCA-A1F9-4CEBA447DD0C}" destId="{08D04D8F-197D-4D4A-9EF5-77D4332A11E4}" srcOrd="2" destOrd="0" parTransId="{418F7C3E-E1D2-4CE5-9BCE-F40FBC642D3F}" sibTransId="{293D433A-A616-4A8C-B811-7CE371F62B8D}"/>
    <dgm:cxn modelId="{241817AB-4E50-4FAD-94F5-966839EDD358}" type="presOf" srcId="{B111C70E-9FAD-42D8-8FA1-80F0ABD67731}" destId="{35735037-B9FD-409C-B7A0-68D20EDB56AC}" srcOrd="0" destOrd="0" presId="urn:microsoft.com/office/officeart/2005/8/layout/pList1"/>
    <dgm:cxn modelId="{E22258B6-AC42-4565-A694-F83619ABA55D}" srcId="{D9CA5468-69BD-4BCA-A1F9-4CEBA447DD0C}" destId="{B111C70E-9FAD-42D8-8FA1-80F0ABD67731}" srcOrd="1" destOrd="0" parTransId="{2E654EB2-F65A-4EA0-9705-3ADD30B9F54A}" sibTransId="{0D1D69AC-E9F3-4C02-8EB0-ECE2DCBC5E0A}"/>
    <dgm:cxn modelId="{9A4B00B9-D3E6-4B8A-85D1-77EA48923308}" type="presOf" srcId="{FA1D9E81-B4CE-4876-B108-30A7795F2322}" destId="{22914B7F-908A-4E46-A8F2-7976730341C4}" srcOrd="0" destOrd="0" presId="urn:microsoft.com/office/officeart/2005/8/layout/pList1"/>
    <dgm:cxn modelId="{F90FDED5-F53D-4177-836A-A0552AAB4331}" srcId="{D9CA5468-69BD-4BCA-A1F9-4CEBA447DD0C}" destId="{FA1D9E81-B4CE-4876-B108-30A7795F2322}" srcOrd="0" destOrd="0" parTransId="{1D113EEE-DB07-40AA-9835-BBA2F66F126D}" sibTransId="{4F87CC12-A208-44A3-8003-954809E9C28E}"/>
    <dgm:cxn modelId="{42EC0D7A-E103-473A-8777-FBCBE01BDB3C}" type="presParOf" srcId="{00F8BFF6-403E-47E8-A822-5060C7F58947}" destId="{AA0B2F21-DCEA-4007-AF55-2A0C8633BD67}" srcOrd="0" destOrd="0" presId="urn:microsoft.com/office/officeart/2005/8/layout/pList1"/>
    <dgm:cxn modelId="{497DF9C4-939E-490A-BE64-15A991B94F9C}" type="presParOf" srcId="{AA0B2F21-DCEA-4007-AF55-2A0C8633BD67}" destId="{43342857-DEF4-473F-B5A2-D85F83894EE1}" srcOrd="0" destOrd="0" presId="urn:microsoft.com/office/officeart/2005/8/layout/pList1"/>
    <dgm:cxn modelId="{07F36DFF-39D2-4F55-86D1-7BA3DE72A5C1}" type="presParOf" srcId="{AA0B2F21-DCEA-4007-AF55-2A0C8633BD67}" destId="{22914B7F-908A-4E46-A8F2-7976730341C4}" srcOrd="1" destOrd="0" presId="urn:microsoft.com/office/officeart/2005/8/layout/pList1"/>
    <dgm:cxn modelId="{6B637E0C-332F-4EC0-90A6-1A3BC3F091CA}" type="presParOf" srcId="{00F8BFF6-403E-47E8-A822-5060C7F58947}" destId="{8B2B4347-7718-46C4-9006-4865E6EB1FA8}" srcOrd="1" destOrd="0" presId="urn:microsoft.com/office/officeart/2005/8/layout/pList1"/>
    <dgm:cxn modelId="{4DD210EC-6783-4D91-9481-ABADB62D0BA6}" type="presParOf" srcId="{00F8BFF6-403E-47E8-A822-5060C7F58947}" destId="{33952029-3643-4297-B932-F443B0BF3871}" srcOrd="2" destOrd="0" presId="urn:microsoft.com/office/officeart/2005/8/layout/pList1"/>
    <dgm:cxn modelId="{F1A6E390-EEE6-4FA4-AE35-867FBD597824}" type="presParOf" srcId="{33952029-3643-4297-B932-F443B0BF3871}" destId="{8E55EEB0-8ED0-4076-9BB0-B4EEE64570C2}" srcOrd="0" destOrd="0" presId="urn:microsoft.com/office/officeart/2005/8/layout/pList1"/>
    <dgm:cxn modelId="{904BF0D0-36F2-40ED-AB41-844E45CB683E}" type="presParOf" srcId="{33952029-3643-4297-B932-F443B0BF3871}" destId="{35735037-B9FD-409C-B7A0-68D20EDB56AC}" srcOrd="1" destOrd="0" presId="urn:microsoft.com/office/officeart/2005/8/layout/pList1"/>
    <dgm:cxn modelId="{F96274AA-0B8B-4391-876F-D0EB2CCB1B69}" type="presParOf" srcId="{00F8BFF6-403E-47E8-A822-5060C7F58947}" destId="{D781422E-6EE7-4B76-A7D2-0CC357B7B420}" srcOrd="3" destOrd="0" presId="urn:microsoft.com/office/officeart/2005/8/layout/pList1"/>
    <dgm:cxn modelId="{1DB42C9A-64D4-4207-BAF1-91662EF7FDE0}" type="presParOf" srcId="{00F8BFF6-403E-47E8-A822-5060C7F58947}" destId="{86358BE5-E56D-4386-9641-DCC3CF4F3CE6}" srcOrd="4" destOrd="0" presId="urn:microsoft.com/office/officeart/2005/8/layout/pList1"/>
    <dgm:cxn modelId="{CFD5600C-DB3A-4E72-8E63-53FB5AECEB85}" type="presParOf" srcId="{86358BE5-E56D-4386-9641-DCC3CF4F3CE6}" destId="{F674E5B8-BDFE-4244-B514-4367425BE146}" srcOrd="0" destOrd="0" presId="urn:microsoft.com/office/officeart/2005/8/layout/pList1"/>
    <dgm:cxn modelId="{7EB20888-9273-406A-8D8F-59D45C957721}" type="presParOf" srcId="{86358BE5-E56D-4386-9641-DCC3CF4F3CE6}" destId="{4D030D87-735A-488F-9A5B-F75086937C57}" srcOrd="1" destOrd="0" presId="urn:microsoft.com/office/officeart/2005/8/layout/pList1"/>
    <dgm:cxn modelId="{25913C61-83F4-4D7D-A4D3-43F245C9F2E0}" type="presParOf" srcId="{00F8BFF6-403E-47E8-A822-5060C7F58947}" destId="{06E50A4D-B224-4210-B2A0-1006B6436F55}" srcOrd="5" destOrd="0" presId="urn:microsoft.com/office/officeart/2005/8/layout/pList1"/>
    <dgm:cxn modelId="{5F53B58E-9F99-4059-B595-6265961E082A}" type="presParOf" srcId="{00F8BFF6-403E-47E8-A822-5060C7F58947}" destId="{199BA7DF-0E03-482F-9047-50367E0BC2F1}" srcOrd="6" destOrd="0" presId="urn:microsoft.com/office/officeart/2005/8/layout/pList1"/>
    <dgm:cxn modelId="{308A207D-9F9D-4A9C-971C-C0BAFB0EAECB}" type="presParOf" srcId="{199BA7DF-0E03-482F-9047-50367E0BC2F1}" destId="{9A111BEB-39BD-4661-AB3A-561668E3664F}" srcOrd="0" destOrd="0" presId="urn:microsoft.com/office/officeart/2005/8/layout/pList1"/>
    <dgm:cxn modelId="{0C0DFD31-1545-4C37-A5AA-09FAA2996C24}" type="presParOf" srcId="{199BA7DF-0E03-482F-9047-50367E0BC2F1}" destId="{95C20041-F189-4813-B2F7-BE0536C6278E}" srcOrd="1" destOrd="0" presId="urn:microsoft.com/office/officeart/2005/8/layout/p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0BEB-C8C8-4698-93F5-8F921C69FDE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6D867C-DFA0-4D23-BA6E-BFECC9280062}">
      <dgm:prSet phldrT="[Text]"/>
      <dgm:spPr/>
      <dgm:t>
        <a:bodyPr/>
        <a:lstStyle/>
        <a:p>
          <a:r>
            <a:rPr lang="en-IN" dirty="0" err="1"/>
            <a:t>Color</a:t>
          </a:r>
          <a:endParaRPr lang="en-US" dirty="0"/>
        </a:p>
      </dgm:t>
    </dgm:pt>
    <dgm:pt modelId="{0BB5DA66-058A-4BE1-93D4-A3912F48495E}" type="parTrans" cxnId="{3735C2F2-6D49-48C3-8BDC-14871C9B2AF8}">
      <dgm:prSet/>
      <dgm:spPr/>
      <dgm:t>
        <a:bodyPr/>
        <a:lstStyle/>
        <a:p>
          <a:endParaRPr lang="en-US"/>
        </a:p>
      </dgm:t>
    </dgm:pt>
    <dgm:pt modelId="{E42EB652-F923-483B-BB5E-CC6E0A5B9706}" type="sibTrans" cxnId="{3735C2F2-6D49-48C3-8BDC-14871C9B2AF8}">
      <dgm:prSet/>
      <dgm:spPr/>
      <dgm:t>
        <a:bodyPr/>
        <a:lstStyle/>
        <a:p>
          <a:endParaRPr lang="en-US"/>
        </a:p>
      </dgm:t>
    </dgm:pt>
    <dgm:pt modelId="{D754A807-FA21-4B14-AC6C-F3F9E6FF5A15}">
      <dgm:prSet phldrT="[Text]"/>
      <dgm:spPr/>
      <dgm:t>
        <a:bodyPr/>
        <a:lstStyle/>
        <a:p>
          <a:r>
            <a:rPr lang="en-IN" dirty="0"/>
            <a:t>Pattern</a:t>
          </a:r>
          <a:endParaRPr lang="en-US" dirty="0"/>
        </a:p>
      </dgm:t>
    </dgm:pt>
    <dgm:pt modelId="{FE72D6D4-D18E-434C-ACB6-12BCE2D2005E}" type="parTrans" cxnId="{5F6A709D-5158-4A75-A6FA-FBB2AF391ED0}">
      <dgm:prSet/>
      <dgm:spPr/>
      <dgm:t>
        <a:bodyPr/>
        <a:lstStyle/>
        <a:p>
          <a:endParaRPr lang="en-US"/>
        </a:p>
      </dgm:t>
    </dgm:pt>
    <dgm:pt modelId="{BC5C5FFA-5EBA-4D37-98D6-7DFC2E743A7A}" type="sibTrans" cxnId="{5F6A709D-5158-4A75-A6FA-FBB2AF391ED0}">
      <dgm:prSet/>
      <dgm:spPr/>
      <dgm:t>
        <a:bodyPr/>
        <a:lstStyle/>
        <a:p>
          <a:endParaRPr lang="en-US"/>
        </a:p>
      </dgm:t>
    </dgm:pt>
    <dgm:pt modelId="{145F554A-CA8E-4CD4-B56D-B2B27772D21E}">
      <dgm:prSet phldrT="[Text]"/>
      <dgm:spPr/>
      <dgm:t>
        <a:bodyPr/>
        <a:lstStyle/>
        <a:p>
          <a:r>
            <a:rPr lang="en-IN" dirty="0"/>
            <a:t>Video</a:t>
          </a:r>
          <a:endParaRPr lang="en-US" dirty="0"/>
        </a:p>
      </dgm:t>
    </dgm:pt>
    <dgm:pt modelId="{D8088029-1D24-4346-9618-1AABA826C0EE}" type="parTrans" cxnId="{5CF22252-3689-44D4-9138-D9CE27371BB7}">
      <dgm:prSet/>
      <dgm:spPr/>
      <dgm:t>
        <a:bodyPr/>
        <a:lstStyle/>
        <a:p>
          <a:endParaRPr lang="en-US"/>
        </a:p>
      </dgm:t>
    </dgm:pt>
    <dgm:pt modelId="{2308491A-30BC-49FA-972B-F0DF8BF4368B}" type="sibTrans" cxnId="{5CF22252-3689-44D4-9138-D9CE27371BB7}">
      <dgm:prSet/>
      <dgm:spPr/>
      <dgm:t>
        <a:bodyPr/>
        <a:lstStyle/>
        <a:p>
          <a:endParaRPr lang="en-US"/>
        </a:p>
      </dgm:t>
    </dgm:pt>
    <dgm:pt modelId="{295FB225-ED7A-4774-818A-E5A0752BCEEC}" type="pres">
      <dgm:prSet presAssocID="{5EF80BEB-C8C8-4698-93F5-8F921C69FDEB}" presName="Name0" presStyleCnt="0">
        <dgm:presLayoutVars>
          <dgm:dir/>
          <dgm:resizeHandles val="exact"/>
        </dgm:presLayoutVars>
      </dgm:prSet>
      <dgm:spPr/>
    </dgm:pt>
    <dgm:pt modelId="{7A89A7EB-B1FD-436A-A6F6-2BEEC8F41435}" type="pres">
      <dgm:prSet presAssocID="{3A6D867C-DFA0-4D23-BA6E-BFECC9280062}" presName="compNode" presStyleCnt="0"/>
      <dgm:spPr/>
    </dgm:pt>
    <dgm:pt modelId="{9734382B-8E5A-462B-AAB2-BD85AE4AAADE}" type="pres">
      <dgm:prSet presAssocID="{3A6D867C-DFA0-4D23-BA6E-BFECC9280062}" presName="pict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3280F104-6C2A-4BD1-AB79-DCE5E34F26AE}" type="pres">
      <dgm:prSet presAssocID="{3A6D867C-DFA0-4D23-BA6E-BFECC9280062}" presName="textRect" presStyleLbl="revTx" presStyleIdx="0" presStyleCnt="3">
        <dgm:presLayoutVars>
          <dgm:bulletEnabled val="1"/>
        </dgm:presLayoutVars>
      </dgm:prSet>
      <dgm:spPr/>
    </dgm:pt>
    <dgm:pt modelId="{9D806C93-ADE9-455E-9AA1-C1F18DAA7079}" type="pres">
      <dgm:prSet presAssocID="{E42EB652-F923-483B-BB5E-CC6E0A5B9706}" presName="sibTrans" presStyleLbl="sibTrans2D1" presStyleIdx="0" presStyleCnt="0"/>
      <dgm:spPr/>
    </dgm:pt>
    <dgm:pt modelId="{B5B3CFFD-88ED-4166-AE17-722879CF36DB}" type="pres">
      <dgm:prSet presAssocID="{D754A807-FA21-4B14-AC6C-F3F9E6FF5A15}" presName="compNode" presStyleCnt="0"/>
      <dgm:spPr/>
    </dgm:pt>
    <dgm:pt modelId="{A409594E-AD7C-47B7-AB1E-0615D8A8B5E3}" type="pres">
      <dgm:prSet presAssocID="{D754A807-FA21-4B14-AC6C-F3F9E6FF5A15}" presName="pict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2BFC322D-5179-4EA7-9071-E1C7F686A1B1}" type="pres">
      <dgm:prSet presAssocID="{D754A807-FA21-4B14-AC6C-F3F9E6FF5A15}" presName="textRect" presStyleLbl="revTx" presStyleIdx="1" presStyleCnt="3">
        <dgm:presLayoutVars>
          <dgm:bulletEnabled val="1"/>
        </dgm:presLayoutVars>
      </dgm:prSet>
      <dgm:spPr/>
    </dgm:pt>
    <dgm:pt modelId="{FB790D90-62B7-4BE6-B1B3-27578C963574}" type="pres">
      <dgm:prSet presAssocID="{BC5C5FFA-5EBA-4D37-98D6-7DFC2E743A7A}" presName="sibTrans" presStyleLbl="sibTrans2D1" presStyleIdx="0" presStyleCnt="0"/>
      <dgm:spPr/>
    </dgm:pt>
    <dgm:pt modelId="{23A84504-10C5-4DC4-85E0-1D6C40F2CF7F}" type="pres">
      <dgm:prSet presAssocID="{145F554A-CA8E-4CD4-B56D-B2B27772D21E}" presName="compNode" presStyleCnt="0"/>
      <dgm:spPr/>
    </dgm:pt>
    <dgm:pt modelId="{B7C9EA36-6345-4818-9031-09D11D61B259}" type="pres">
      <dgm:prSet presAssocID="{145F554A-CA8E-4CD4-B56D-B2B27772D21E}" presName="pictRect" presStyleLbl="nod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</dgm:spPr>
    </dgm:pt>
    <dgm:pt modelId="{0B4D27E4-E217-4652-BE6F-6CFD9D4F5AEA}" type="pres">
      <dgm:prSet presAssocID="{145F554A-CA8E-4CD4-B56D-B2B27772D21E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F77AB13-BFF7-4811-B5E8-ADDBF6910582}" type="presOf" srcId="{3A6D867C-DFA0-4D23-BA6E-BFECC9280062}" destId="{3280F104-6C2A-4BD1-AB79-DCE5E34F26AE}" srcOrd="0" destOrd="0" presId="urn:microsoft.com/office/officeart/2005/8/layout/pList1"/>
    <dgm:cxn modelId="{6EA3DA27-58D2-44E7-B5E3-8B8F6341188B}" type="presOf" srcId="{E42EB652-F923-483B-BB5E-CC6E0A5B9706}" destId="{9D806C93-ADE9-455E-9AA1-C1F18DAA7079}" srcOrd="0" destOrd="0" presId="urn:microsoft.com/office/officeart/2005/8/layout/pList1"/>
    <dgm:cxn modelId="{41C96F35-5272-4DCB-983B-C0F736F6FA8F}" type="presOf" srcId="{5EF80BEB-C8C8-4698-93F5-8F921C69FDEB}" destId="{295FB225-ED7A-4774-818A-E5A0752BCEEC}" srcOrd="0" destOrd="0" presId="urn:microsoft.com/office/officeart/2005/8/layout/pList1"/>
    <dgm:cxn modelId="{5CF22252-3689-44D4-9138-D9CE27371BB7}" srcId="{5EF80BEB-C8C8-4698-93F5-8F921C69FDEB}" destId="{145F554A-CA8E-4CD4-B56D-B2B27772D21E}" srcOrd="2" destOrd="0" parTransId="{D8088029-1D24-4346-9618-1AABA826C0EE}" sibTransId="{2308491A-30BC-49FA-972B-F0DF8BF4368B}"/>
    <dgm:cxn modelId="{16423E92-35C3-4F4E-BB73-E8BE8279DFD4}" type="presOf" srcId="{D754A807-FA21-4B14-AC6C-F3F9E6FF5A15}" destId="{2BFC322D-5179-4EA7-9071-E1C7F686A1B1}" srcOrd="0" destOrd="0" presId="urn:microsoft.com/office/officeart/2005/8/layout/pList1"/>
    <dgm:cxn modelId="{5F6A709D-5158-4A75-A6FA-FBB2AF391ED0}" srcId="{5EF80BEB-C8C8-4698-93F5-8F921C69FDEB}" destId="{D754A807-FA21-4B14-AC6C-F3F9E6FF5A15}" srcOrd="1" destOrd="0" parTransId="{FE72D6D4-D18E-434C-ACB6-12BCE2D2005E}" sibTransId="{BC5C5FFA-5EBA-4D37-98D6-7DFC2E743A7A}"/>
    <dgm:cxn modelId="{715B239E-C07C-4355-BEA1-658B787F8371}" type="presOf" srcId="{BC5C5FFA-5EBA-4D37-98D6-7DFC2E743A7A}" destId="{FB790D90-62B7-4BE6-B1B3-27578C963574}" srcOrd="0" destOrd="0" presId="urn:microsoft.com/office/officeart/2005/8/layout/pList1"/>
    <dgm:cxn modelId="{3C84ECC1-D6E4-466F-9E9E-3A16BDBF6BCA}" type="presOf" srcId="{145F554A-CA8E-4CD4-B56D-B2B27772D21E}" destId="{0B4D27E4-E217-4652-BE6F-6CFD9D4F5AEA}" srcOrd="0" destOrd="0" presId="urn:microsoft.com/office/officeart/2005/8/layout/pList1"/>
    <dgm:cxn modelId="{3735C2F2-6D49-48C3-8BDC-14871C9B2AF8}" srcId="{5EF80BEB-C8C8-4698-93F5-8F921C69FDEB}" destId="{3A6D867C-DFA0-4D23-BA6E-BFECC9280062}" srcOrd="0" destOrd="0" parTransId="{0BB5DA66-058A-4BE1-93D4-A3912F48495E}" sibTransId="{E42EB652-F923-483B-BB5E-CC6E0A5B9706}"/>
    <dgm:cxn modelId="{117414F1-56A3-4F5E-BE90-6A527E8A8405}" type="presParOf" srcId="{295FB225-ED7A-4774-818A-E5A0752BCEEC}" destId="{7A89A7EB-B1FD-436A-A6F6-2BEEC8F41435}" srcOrd="0" destOrd="0" presId="urn:microsoft.com/office/officeart/2005/8/layout/pList1"/>
    <dgm:cxn modelId="{EC7881B4-52DF-4E53-AE40-05A7C01A61F1}" type="presParOf" srcId="{7A89A7EB-B1FD-436A-A6F6-2BEEC8F41435}" destId="{9734382B-8E5A-462B-AAB2-BD85AE4AAADE}" srcOrd="0" destOrd="0" presId="urn:microsoft.com/office/officeart/2005/8/layout/pList1"/>
    <dgm:cxn modelId="{8A0B274B-1AF5-4623-BD91-35484CDF74E4}" type="presParOf" srcId="{7A89A7EB-B1FD-436A-A6F6-2BEEC8F41435}" destId="{3280F104-6C2A-4BD1-AB79-DCE5E34F26AE}" srcOrd="1" destOrd="0" presId="urn:microsoft.com/office/officeart/2005/8/layout/pList1"/>
    <dgm:cxn modelId="{1E01CC47-5AB9-462F-9B38-BAF0784F7AC9}" type="presParOf" srcId="{295FB225-ED7A-4774-818A-E5A0752BCEEC}" destId="{9D806C93-ADE9-455E-9AA1-C1F18DAA7079}" srcOrd="1" destOrd="0" presId="urn:microsoft.com/office/officeart/2005/8/layout/pList1"/>
    <dgm:cxn modelId="{3D69AF9B-15A3-474B-AA48-7939EC38E4FA}" type="presParOf" srcId="{295FB225-ED7A-4774-818A-E5A0752BCEEC}" destId="{B5B3CFFD-88ED-4166-AE17-722879CF36DB}" srcOrd="2" destOrd="0" presId="urn:microsoft.com/office/officeart/2005/8/layout/pList1"/>
    <dgm:cxn modelId="{F1D13D55-5C96-4165-B338-7BA2CB82C011}" type="presParOf" srcId="{B5B3CFFD-88ED-4166-AE17-722879CF36DB}" destId="{A409594E-AD7C-47B7-AB1E-0615D8A8B5E3}" srcOrd="0" destOrd="0" presId="urn:microsoft.com/office/officeart/2005/8/layout/pList1"/>
    <dgm:cxn modelId="{99F80A83-DD23-44DA-807C-72D12B2362A2}" type="presParOf" srcId="{B5B3CFFD-88ED-4166-AE17-722879CF36DB}" destId="{2BFC322D-5179-4EA7-9071-E1C7F686A1B1}" srcOrd="1" destOrd="0" presId="urn:microsoft.com/office/officeart/2005/8/layout/pList1"/>
    <dgm:cxn modelId="{9F21A0D1-724E-4AC6-B0E1-A7D4239C8C71}" type="presParOf" srcId="{295FB225-ED7A-4774-818A-E5A0752BCEEC}" destId="{FB790D90-62B7-4BE6-B1B3-27578C963574}" srcOrd="3" destOrd="0" presId="urn:microsoft.com/office/officeart/2005/8/layout/pList1"/>
    <dgm:cxn modelId="{151AA901-460F-471B-A3F8-8F284F63F3EB}" type="presParOf" srcId="{295FB225-ED7A-4774-818A-E5A0752BCEEC}" destId="{23A84504-10C5-4DC4-85E0-1D6C40F2CF7F}" srcOrd="4" destOrd="0" presId="urn:microsoft.com/office/officeart/2005/8/layout/pList1"/>
    <dgm:cxn modelId="{FD66F483-0D1B-40A2-B988-AA000EFA5637}" type="presParOf" srcId="{23A84504-10C5-4DC4-85E0-1D6C40F2CF7F}" destId="{B7C9EA36-6345-4818-9031-09D11D61B259}" srcOrd="0" destOrd="0" presId="urn:microsoft.com/office/officeart/2005/8/layout/pList1"/>
    <dgm:cxn modelId="{BFF76774-9742-4B4E-B3CC-7C81A6307BF0}" type="presParOf" srcId="{23A84504-10C5-4DC4-85E0-1D6C40F2CF7F}" destId="{0B4D27E4-E217-4652-BE6F-6CFD9D4F5AE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534006-47AC-4F9F-AC25-8A49977CF9DF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71525B-0957-458B-ACEE-6FD58B1A1E68}">
      <dgm:prSet phldrT="[Text]"/>
      <dgm:spPr/>
      <dgm:t>
        <a:bodyPr/>
        <a:lstStyle/>
        <a:p>
          <a:r>
            <a:rPr lang="en-IN" dirty="0"/>
            <a:t>Open CV</a:t>
          </a:r>
          <a:endParaRPr lang="en-US" dirty="0"/>
        </a:p>
      </dgm:t>
    </dgm:pt>
    <dgm:pt modelId="{BAD56A86-7357-498B-AA3A-ED96048FA6CD}" type="parTrans" cxnId="{6FBFC652-23CD-49FE-9762-E89F77D0F5BE}">
      <dgm:prSet/>
      <dgm:spPr/>
      <dgm:t>
        <a:bodyPr/>
        <a:lstStyle/>
        <a:p>
          <a:endParaRPr lang="en-US"/>
        </a:p>
      </dgm:t>
    </dgm:pt>
    <dgm:pt modelId="{3968C641-D0A8-4F37-8D26-09F4E0BCC0BE}" type="sibTrans" cxnId="{6FBFC652-23CD-49FE-9762-E89F77D0F5BE}">
      <dgm:prSet/>
      <dgm:spPr/>
      <dgm:t>
        <a:bodyPr/>
        <a:lstStyle/>
        <a:p>
          <a:endParaRPr lang="en-US"/>
        </a:p>
      </dgm:t>
    </dgm:pt>
    <dgm:pt modelId="{F3546298-0B75-4C13-8F11-F83D0142EDA3}">
      <dgm:prSet phldrT="[Text]"/>
      <dgm:spPr/>
      <dgm:t>
        <a:bodyPr/>
        <a:lstStyle/>
        <a:p>
          <a:r>
            <a:rPr lang="en-IN" dirty="0"/>
            <a:t>4.5.2</a:t>
          </a:r>
          <a:endParaRPr lang="en-US" dirty="0"/>
        </a:p>
      </dgm:t>
    </dgm:pt>
    <dgm:pt modelId="{F7229F67-8287-4C49-9467-840B836261FF}" type="parTrans" cxnId="{9BF0B43F-68C1-40D6-87A2-42FA2CE19EDD}">
      <dgm:prSet/>
      <dgm:spPr/>
      <dgm:t>
        <a:bodyPr/>
        <a:lstStyle/>
        <a:p>
          <a:endParaRPr lang="en-US"/>
        </a:p>
      </dgm:t>
    </dgm:pt>
    <dgm:pt modelId="{98BE4E08-BC5A-4755-A221-2B2C234D6863}" type="sibTrans" cxnId="{9BF0B43F-68C1-40D6-87A2-42FA2CE19EDD}">
      <dgm:prSet/>
      <dgm:spPr/>
      <dgm:t>
        <a:bodyPr/>
        <a:lstStyle/>
        <a:p>
          <a:endParaRPr lang="en-US"/>
        </a:p>
      </dgm:t>
    </dgm:pt>
    <dgm:pt modelId="{9BD11639-DD5D-43BA-AC06-74B697562158}">
      <dgm:prSet phldrT="[Text]"/>
      <dgm:spPr/>
      <dgm:t>
        <a:bodyPr/>
        <a:lstStyle/>
        <a:p>
          <a:r>
            <a:rPr lang="en-IN" dirty="0" err="1"/>
            <a:t>Numpy</a:t>
          </a:r>
          <a:endParaRPr lang="en-US" dirty="0"/>
        </a:p>
      </dgm:t>
    </dgm:pt>
    <dgm:pt modelId="{76201E12-6489-4D9E-9DA0-1394E495F1E5}" type="parTrans" cxnId="{6EDFDC81-2538-492B-8B13-BA42474103FB}">
      <dgm:prSet/>
      <dgm:spPr/>
      <dgm:t>
        <a:bodyPr/>
        <a:lstStyle/>
        <a:p>
          <a:endParaRPr lang="en-US"/>
        </a:p>
      </dgm:t>
    </dgm:pt>
    <dgm:pt modelId="{96B95B3A-CBDB-43D9-A6DA-A7203151432D}" type="sibTrans" cxnId="{6EDFDC81-2538-492B-8B13-BA42474103FB}">
      <dgm:prSet/>
      <dgm:spPr/>
      <dgm:t>
        <a:bodyPr/>
        <a:lstStyle/>
        <a:p>
          <a:endParaRPr lang="en-US"/>
        </a:p>
      </dgm:t>
    </dgm:pt>
    <dgm:pt modelId="{D39DBCAA-5D21-4169-A5EB-25B0DE61A0B3}">
      <dgm:prSet phldrT="[Text]"/>
      <dgm:spPr/>
      <dgm:t>
        <a:bodyPr/>
        <a:lstStyle/>
        <a:p>
          <a:r>
            <a:rPr lang="en-IN" dirty="0"/>
            <a:t>1.20.0</a:t>
          </a:r>
          <a:endParaRPr lang="en-US" dirty="0"/>
        </a:p>
      </dgm:t>
    </dgm:pt>
    <dgm:pt modelId="{AB1636E9-92E8-4F0A-BE74-82E29D0E3360}" type="parTrans" cxnId="{EA6CEEA2-DF6D-47C3-803C-BC12F2B24B2F}">
      <dgm:prSet/>
      <dgm:spPr/>
      <dgm:t>
        <a:bodyPr/>
        <a:lstStyle/>
        <a:p>
          <a:endParaRPr lang="en-US"/>
        </a:p>
      </dgm:t>
    </dgm:pt>
    <dgm:pt modelId="{8EE7074E-890D-4C2F-9F1A-C31E2FB0B9B4}" type="sibTrans" cxnId="{EA6CEEA2-DF6D-47C3-803C-BC12F2B24B2F}">
      <dgm:prSet/>
      <dgm:spPr/>
      <dgm:t>
        <a:bodyPr/>
        <a:lstStyle/>
        <a:p>
          <a:endParaRPr lang="en-US"/>
        </a:p>
      </dgm:t>
    </dgm:pt>
    <dgm:pt modelId="{D44EFEAB-C1E4-45BB-9ED0-CE59B62DDF7B}">
      <dgm:prSet phldrT="[Text]"/>
      <dgm:spPr/>
      <dgm:t>
        <a:bodyPr/>
        <a:lstStyle/>
        <a:p>
          <a:r>
            <a:rPr lang="en-IN" dirty="0" err="1"/>
            <a:t>Scipy</a:t>
          </a:r>
          <a:endParaRPr lang="en-US" dirty="0"/>
        </a:p>
      </dgm:t>
    </dgm:pt>
    <dgm:pt modelId="{EA4AA351-0C63-4310-98F8-C2E1A65EC49A}" type="parTrans" cxnId="{18589E82-8E6C-4923-BFDE-4C3FBFD60102}">
      <dgm:prSet/>
      <dgm:spPr/>
      <dgm:t>
        <a:bodyPr/>
        <a:lstStyle/>
        <a:p>
          <a:endParaRPr lang="en-US"/>
        </a:p>
      </dgm:t>
    </dgm:pt>
    <dgm:pt modelId="{E5837697-D1EA-4F98-991B-5958FF22ACD2}" type="sibTrans" cxnId="{18589E82-8E6C-4923-BFDE-4C3FBFD60102}">
      <dgm:prSet/>
      <dgm:spPr/>
      <dgm:t>
        <a:bodyPr/>
        <a:lstStyle/>
        <a:p>
          <a:endParaRPr lang="en-US"/>
        </a:p>
      </dgm:t>
    </dgm:pt>
    <dgm:pt modelId="{82114EA1-60D5-4ADE-AB08-56BC88E33A37}">
      <dgm:prSet phldrT="[Text]"/>
      <dgm:spPr/>
      <dgm:t>
        <a:bodyPr/>
        <a:lstStyle/>
        <a:p>
          <a:r>
            <a:rPr lang="en-IN" dirty="0"/>
            <a:t>PIL</a:t>
          </a:r>
          <a:endParaRPr lang="en-US" dirty="0"/>
        </a:p>
      </dgm:t>
    </dgm:pt>
    <dgm:pt modelId="{8F0B930A-D8B5-4066-BF3B-9488D032A6D9}" type="parTrans" cxnId="{CDD1E7E3-C553-49AA-8ED0-7C32A909BD35}">
      <dgm:prSet/>
      <dgm:spPr/>
      <dgm:t>
        <a:bodyPr/>
        <a:lstStyle/>
        <a:p>
          <a:endParaRPr lang="en-US"/>
        </a:p>
      </dgm:t>
    </dgm:pt>
    <dgm:pt modelId="{070724C9-71BA-44AE-8529-7E780D2CAAFC}" type="sibTrans" cxnId="{CDD1E7E3-C553-49AA-8ED0-7C32A909BD35}">
      <dgm:prSet/>
      <dgm:spPr/>
      <dgm:t>
        <a:bodyPr/>
        <a:lstStyle/>
        <a:p>
          <a:endParaRPr lang="en-US"/>
        </a:p>
      </dgm:t>
    </dgm:pt>
    <dgm:pt modelId="{06AB5B4E-6252-4614-AF64-A98C97442B74}">
      <dgm:prSet phldrT="[Text]"/>
      <dgm:spPr/>
      <dgm:t>
        <a:bodyPr/>
        <a:lstStyle/>
        <a:p>
          <a:r>
            <a:rPr lang="en-IN" dirty="0"/>
            <a:t>Matplotlib</a:t>
          </a:r>
          <a:endParaRPr lang="en-US" dirty="0"/>
        </a:p>
      </dgm:t>
    </dgm:pt>
    <dgm:pt modelId="{2F1F4696-9C8D-4D72-9BCB-0131AEB6091F}" type="parTrans" cxnId="{655A0B8B-F85F-45B2-A7A3-5B584B67B045}">
      <dgm:prSet/>
      <dgm:spPr/>
      <dgm:t>
        <a:bodyPr/>
        <a:lstStyle/>
        <a:p>
          <a:endParaRPr lang="en-US"/>
        </a:p>
      </dgm:t>
    </dgm:pt>
    <dgm:pt modelId="{B6866AAE-AF73-454E-8D75-08EB992BB6BD}" type="sibTrans" cxnId="{655A0B8B-F85F-45B2-A7A3-5B584B67B045}">
      <dgm:prSet/>
      <dgm:spPr/>
      <dgm:t>
        <a:bodyPr/>
        <a:lstStyle/>
        <a:p>
          <a:endParaRPr lang="en-US"/>
        </a:p>
      </dgm:t>
    </dgm:pt>
    <dgm:pt modelId="{B6A5548A-E89D-4A24-8584-7FAE24F46F12}">
      <dgm:prSet phldrT="[Text]"/>
      <dgm:spPr/>
      <dgm:t>
        <a:bodyPr/>
        <a:lstStyle/>
        <a:p>
          <a:r>
            <a:rPr lang="en-IN" dirty="0"/>
            <a:t>1.6.3</a:t>
          </a:r>
          <a:endParaRPr lang="en-US" dirty="0"/>
        </a:p>
      </dgm:t>
    </dgm:pt>
    <dgm:pt modelId="{CF1F411F-BE5E-414B-B7FA-72C9019CA9CD}" type="parTrans" cxnId="{97F57D6B-D7DA-403C-A3CB-BDE35DEE4D11}">
      <dgm:prSet/>
      <dgm:spPr/>
      <dgm:t>
        <a:bodyPr/>
        <a:lstStyle/>
        <a:p>
          <a:endParaRPr lang="en-US"/>
        </a:p>
      </dgm:t>
    </dgm:pt>
    <dgm:pt modelId="{582BE346-3B58-49C9-AA0A-2CF6138EA51F}" type="sibTrans" cxnId="{97F57D6B-D7DA-403C-A3CB-BDE35DEE4D11}">
      <dgm:prSet/>
      <dgm:spPr/>
      <dgm:t>
        <a:bodyPr/>
        <a:lstStyle/>
        <a:p>
          <a:endParaRPr lang="en-US"/>
        </a:p>
      </dgm:t>
    </dgm:pt>
    <dgm:pt modelId="{5631BDF4-3FD6-425F-AB53-82F343F4B4CF}">
      <dgm:prSet phldrT="[Text]"/>
      <dgm:spPr/>
      <dgm:t>
        <a:bodyPr/>
        <a:lstStyle/>
        <a:p>
          <a:r>
            <a:rPr lang="en-IN" dirty="0"/>
            <a:t>8.2.0</a:t>
          </a:r>
          <a:endParaRPr lang="en-US" dirty="0"/>
        </a:p>
      </dgm:t>
    </dgm:pt>
    <dgm:pt modelId="{9ED52966-3E18-46A8-99C8-C3978D9C3134}" type="parTrans" cxnId="{5645DBA2-3F6B-4027-9DAA-A87DD916A43F}">
      <dgm:prSet/>
      <dgm:spPr/>
      <dgm:t>
        <a:bodyPr/>
        <a:lstStyle/>
        <a:p>
          <a:endParaRPr lang="en-US"/>
        </a:p>
      </dgm:t>
    </dgm:pt>
    <dgm:pt modelId="{01832EF5-B635-4BF9-A6C7-5D15643866EB}" type="sibTrans" cxnId="{5645DBA2-3F6B-4027-9DAA-A87DD916A43F}">
      <dgm:prSet/>
      <dgm:spPr/>
      <dgm:t>
        <a:bodyPr/>
        <a:lstStyle/>
        <a:p>
          <a:endParaRPr lang="en-US"/>
        </a:p>
      </dgm:t>
    </dgm:pt>
    <dgm:pt modelId="{EB9C555C-685C-4F9F-B9FD-362DB07670F0}">
      <dgm:prSet phldrT="[Text]"/>
      <dgm:spPr/>
      <dgm:t>
        <a:bodyPr/>
        <a:lstStyle/>
        <a:p>
          <a:r>
            <a:rPr lang="en-IN" dirty="0"/>
            <a:t>3.4.1</a:t>
          </a:r>
          <a:endParaRPr lang="en-US" dirty="0"/>
        </a:p>
      </dgm:t>
    </dgm:pt>
    <dgm:pt modelId="{AAE0E384-773B-4369-9E18-8EE416F1EF84}" type="parTrans" cxnId="{3B4B7C05-5CE4-47BF-9A49-DAA6B4FD1E9B}">
      <dgm:prSet/>
      <dgm:spPr/>
      <dgm:t>
        <a:bodyPr/>
        <a:lstStyle/>
        <a:p>
          <a:endParaRPr lang="en-US"/>
        </a:p>
      </dgm:t>
    </dgm:pt>
    <dgm:pt modelId="{F48C10F9-5EC1-4474-85A9-6701B0E1868B}" type="sibTrans" cxnId="{3B4B7C05-5CE4-47BF-9A49-DAA6B4FD1E9B}">
      <dgm:prSet/>
      <dgm:spPr/>
      <dgm:t>
        <a:bodyPr/>
        <a:lstStyle/>
        <a:p>
          <a:endParaRPr lang="en-US"/>
        </a:p>
      </dgm:t>
    </dgm:pt>
    <dgm:pt modelId="{D6BF2C5D-A2A8-4D39-9A2A-49E01DAFFFE4}" type="pres">
      <dgm:prSet presAssocID="{57534006-47AC-4F9F-AC25-8A49977CF9DF}" presName="diagram" presStyleCnt="0">
        <dgm:presLayoutVars>
          <dgm:dir/>
          <dgm:resizeHandles val="exact"/>
        </dgm:presLayoutVars>
      </dgm:prSet>
      <dgm:spPr/>
    </dgm:pt>
    <dgm:pt modelId="{B57555CA-B0BD-46A4-B99B-D1EEA5C78F87}" type="pres">
      <dgm:prSet presAssocID="{F771525B-0957-458B-ACEE-6FD58B1A1E68}" presName="node" presStyleLbl="node1" presStyleIdx="0" presStyleCnt="5">
        <dgm:presLayoutVars>
          <dgm:bulletEnabled val="1"/>
        </dgm:presLayoutVars>
      </dgm:prSet>
      <dgm:spPr/>
    </dgm:pt>
    <dgm:pt modelId="{1CF257DD-B228-4DC1-B55A-19580FF03076}" type="pres">
      <dgm:prSet presAssocID="{3968C641-D0A8-4F37-8D26-09F4E0BCC0BE}" presName="sibTrans" presStyleCnt="0"/>
      <dgm:spPr/>
    </dgm:pt>
    <dgm:pt modelId="{1739C3E1-C386-46BB-9792-F7D38FC09539}" type="pres">
      <dgm:prSet presAssocID="{9BD11639-DD5D-43BA-AC06-74B697562158}" presName="node" presStyleLbl="node1" presStyleIdx="1" presStyleCnt="5">
        <dgm:presLayoutVars>
          <dgm:bulletEnabled val="1"/>
        </dgm:presLayoutVars>
      </dgm:prSet>
      <dgm:spPr/>
    </dgm:pt>
    <dgm:pt modelId="{29CC1E15-23C0-4B2E-A715-5E8728F9BDA6}" type="pres">
      <dgm:prSet presAssocID="{96B95B3A-CBDB-43D9-A6DA-A7203151432D}" presName="sibTrans" presStyleCnt="0"/>
      <dgm:spPr/>
    </dgm:pt>
    <dgm:pt modelId="{4FCCC1FB-3284-4ECD-91EB-0FFC4C540C69}" type="pres">
      <dgm:prSet presAssocID="{D44EFEAB-C1E4-45BB-9ED0-CE59B62DDF7B}" presName="node" presStyleLbl="node1" presStyleIdx="2" presStyleCnt="5">
        <dgm:presLayoutVars>
          <dgm:bulletEnabled val="1"/>
        </dgm:presLayoutVars>
      </dgm:prSet>
      <dgm:spPr/>
    </dgm:pt>
    <dgm:pt modelId="{5FF4259D-4CC4-489F-9831-F58174524B2B}" type="pres">
      <dgm:prSet presAssocID="{E5837697-D1EA-4F98-991B-5958FF22ACD2}" presName="sibTrans" presStyleCnt="0"/>
      <dgm:spPr/>
    </dgm:pt>
    <dgm:pt modelId="{BDE24345-221E-45B9-92B5-821CB33AB641}" type="pres">
      <dgm:prSet presAssocID="{82114EA1-60D5-4ADE-AB08-56BC88E33A37}" presName="node" presStyleLbl="node1" presStyleIdx="3" presStyleCnt="5">
        <dgm:presLayoutVars>
          <dgm:bulletEnabled val="1"/>
        </dgm:presLayoutVars>
      </dgm:prSet>
      <dgm:spPr/>
    </dgm:pt>
    <dgm:pt modelId="{F77E0227-B020-4564-9D50-6298A435BEDD}" type="pres">
      <dgm:prSet presAssocID="{070724C9-71BA-44AE-8529-7E780D2CAAFC}" presName="sibTrans" presStyleCnt="0"/>
      <dgm:spPr/>
    </dgm:pt>
    <dgm:pt modelId="{CA44E0C8-33A3-49C1-AE95-E64E0BB75AF8}" type="pres">
      <dgm:prSet presAssocID="{06AB5B4E-6252-4614-AF64-A98C97442B74}" presName="node" presStyleLbl="node1" presStyleIdx="4" presStyleCnt="5">
        <dgm:presLayoutVars>
          <dgm:bulletEnabled val="1"/>
        </dgm:presLayoutVars>
      </dgm:prSet>
      <dgm:spPr/>
    </dgm:pt>
  </dgm:ptLst>
  <dgm:cxnLst>
    <dgm:cxn modelId="{3B4B7C05-5CE4-47BF-9A49-DAA6B4FD1E9B}" srcId="{06AB5B4E-6252-4614-AF64-A98C97442B74}" destId="{EB9C555C-685C-4F9F-B9FD-362DB07670F0}" srcOrd="0" destOrd="0" parTransId="{AAE0E384-773B-4369-9E18-8EE416F1EF84}" sibTransId="{F48C10F9-5EC1-4474-85A9-6701B0E1868B}"/>
    <dgm:cxn modelId="{988E2F06-763D-4AAF-8113-DBC5BF349206}" type="presOf" srcId="{EB9C555C-685C-4F9F-B9FD-362DB07670F0}" destId="{CA44E0C8-33A3-49C1-AE95-E64E0BB75AF8}" srcOrd="0" destOrd="1" presId="urn:microsoft.com/office/officeart/2005/8/layout/default"/>
    <dgm:cxn modelId="{9BF0B43F-68C1-40D6-87A2-42FA2CE19EDD}" srcId="{F771525B-0957-458B-ACEE-6FD58B1A1E68}" destId="{F3546298-0B75-4C13-8F11-F83D0142EDA3}" srcOrd="0" destOrd="0" parTransId="{F7229F67-8287-4C49-9467-840B836261FF}" sibTransId="{98BE4E08-BC5A-4755-A221-2B2C234D6863}"/>
    <dgm:cxn modelId="{17EA0868-6F80-49FC-B37C-BE46B53ED4EE}" type="presOf" srcId="{82114EA1-60D5-4ADE-AB08-56BC88E33A37}" destId="{BDE24345-221E-45B9-92B5-821CB33AB641}" srcOrd="0" destOrd="0" presId="urn:microsoft.com/office/officeart/2005/8/layout/default"/>
    <dgm:cxn modelId="{7C083F4A-6303-4AF3-B879-46656FEB2259}" type="presOf" srcId="{06AB5B4E-6252-4614-AF64-A98C97442B74}" destId="{CA44E0C8-33A3-49C1-AE95-E64E0BB75AF8}" srcOrd="0" destOrd="0" presId="urn:microsoft.com/office/officeart/2005/8/layout/default"/>
    <dgm:cxn modelId="{97F57D6B-D7DA-403C-A3CB-BDE35DEE4D11}" srcId="{D44EFEAB-C1E4-45BB-9ED0-CE59B62DDF7B}" destId="{B6A5548A-E89D-4A24-8584-7FAE24F46F12}" srcOrd="0" destOrd="0" parTransId="{CF1F411F-BE5E-414B-B7FA-72C9019CA9CD}" sibTransId="{582BE346-3B58-49C9-AA0A-2CF6138EA51F}"/>
    <dgm:cxn modelId="{6FBFC652-23CD-49FE-9762-E89F77D0F5BE}" srcId="{57534006-47AC-4F9F-AC25-8A49977CF9DF}" destId="{F771525B-0957-458B-ACEE-6FD58B1A1E68}" srcOrd="0" destOrd="0" parTransId="{BAD56A86-7357-498B-AA3A-ED96048FA6CD}" sibTransId="{3968C641-D0A8-4F37-8D26-09F4E0BCC0BE}"/>
    <dgm:cxn modelId="{C4061D5A-7902-4B96-A4BB-AB1BD669F98E}" type="presOf" srcId="{D39DBCAA-5D21-4169-A5EB-25B0DE61A0B3}" destId="{1739C3E1-C386-46BB-9792-F7D38FC09539}" srcOrd="0" destOrd="1" presId="urn:microsoft.com/office/officeart/2005/8/layout/default"/>
    <dgm:cxn modelId="{6EDFDC81-2538-492B-8B13-BA42474103FB}" srcId="{57534006-47AC-4F9F-AC25-8A49977CF9DF}" destId="{9BD11639-DD5D-43BA-AC06-74B697562158}" srcOrd="1" destOrd="0" parTransId="{76201E12-6489-4D9E-9DA0-1394E495F1E5}" sibTransId="{96B95B3A-CBDB-43D9-A6DA-A7203151432D}"/>
    <dgm:cxn modelId="{18589E82-8E6C-4923-BFDE-4C3FBFD60102}" srcId="{57534006-47AC-4F9F-AC25-8A49977CF9DF}" destId="{D44EFEAB-C1E4-45BB-9ED0-CE59B62DDF7B}" srcOrd="2" destOrd="0" parTransId="{EA4AA351-0C63-4310-98F8-C2E1A65EC49A}" sibTransId="{E5837697-D1EA-4F98-991B-5958FF22ACD2}"/>
    <dgm:cxn modelId="{655A0B8B-F85F-45B2-A7A3-5B584B67B045}" srcId="{57534006-47AC-4F9F-AC25-8A49977CF9DF}" destId="{06AB5B4E-6252-4614-AF64-A98C97442B74}" srcOrd="4" destOrd="0" parTransId="{2F1F4696-9C8D-4D72-9BCB-0131AEB6091F}" sibTransId="{B6866AAE-AF73-454E-8D75-08EB992BB6BD}"/>
    <dgm:cxn modelId="{CA2EB693-3C92-418F-AA9C-97D9207AEB82}" type="presOf" srcId="{F3546298-0B75-4C13-8F11-F83D0142EDA3}" destId="{B57555CA-B0BD-46A4-B99B-D1EEA5C78F87}" srcOrd="0" destOrd="1" presId="urn:microsoft.com/office/officeart/2005/8/layout/default"/>
    <dgm:cxn modelId="{F60FCE95-6AD3-467B-92E1-10C5B7EB16D0}" type="presOf" srcId="{F771525B-0957-458B-ACEE-6FD58B1A1E68}" destId="{B57555CA-B0BD-46A4-B99B-D1EEA5C78F87}" srcOrd="0" destOrd="0" presId="urn:microsoft.com/office/officeart/2005/8/layout/default"/>
    <dgm:cxn modelId="{9941E4A0-FC2C-47BD-8D7E-33419E18CEBE}" type="presOf" srcId="{9BD11639-DD5D-43BA-AC06-74B697562158}" destId="{1739C3E1-C386-46BB-9792-F7D38FC09539}" srcOrd="0" destOrd="0" presId="urn:microsoft.com/office/officeart/2005/8/layout/default"/>
    <dgm:cxn modelId="{5645DBA2-3F6B-4027-9DAA-A87DD916A43F}" srcId="{82114EA1-60D5-4ADE-AB08-56BC88E33A37}" destId="{5631BDF4-3FD6-425F-AB53-82F343F4B4CF}" srcOrd="0" destOrd="0" parTransId="{9ED52966-3E18-46A8-99C8-C3978D9C3134}" sibTransId="{01832EF5-B635-4BF9-A6C7-5D15643866EB}"/>
    <dgm:cxn modelId="{EA6CEEA2-DF6D-47C3-803C-BC12F2B24B2F}" srcId="{9BD11639-DD5D-43BA-AC06-74B697562158}" destId="{D39DBCAA-5D21-4169-A5EB-25B0DE61A0B3}" srcOrd="0" destOrd="0" parTransId="{AB1636E9-92E8-4F0A-BE74-82E29D0E3360}" sibTransId="{8EE7074E-890D-4C2F-9F1A-C31E2FB0B9B4}"/>
    <dgm:cxn modelId="{58DAB8BE-54B3-4E41-8234-02EA89BE6213}" type="presOf" srcId="{D44EFEAB-C1E4-45BB-9ED0-CE59B62DDF7B}" destId="{4FCCC1FB-3284-4ECD-91EB-0FFC4C540C69}" srcOrd="0" destOrd="0" presId="urn:microsoft.com/office/officeart/2005/8/layout/default"/>
    <dgm:cxn modelId="{940E7FE3-D247-4D52-946F-6FD33B0ECFCE}" type="presOf" srcId="{B6A5548A-E89D-4A24-8584-7FAE24F46F12}" destId="{4FCCC1FB-3284-4ECD-91EB-0FFC4C540C69}" srcOrd="0" destOrd="1" presId="urn:microsoft.com/office/officeart/2005/8/layout/default"/>
    <dgm:cxn modelId="{CDD1E7E3-C553-49AA-8ED0-7C32A909BD35}" srcId="{57534006-47AC-4F9F-AC25-8A49977CF9DF}" destId="{82114EA1-60D5-4ADE-AB08-56BC88E33A37}" srcOrd="3" destOrd="0" parTransId="{8F0B930A-D8B5-4066-BF3B-9488D032A6D9}" sibTransId="{070724C9-71BA-44AE-8529-7E780D2CAAFC}"/>
    <dgm:cxn modelId="{FB10E2F6-C1C4-4A44-9B67-B3532A38C9A4}" type="presOf" srcId="{57534006-47AC-4F9F-AC25-8A49977CF9DF}" destId="{D6BF2C5D-A2A8-4D39-9A2A-49E01DAFFFE4}" srcOrd="0" destOrd="0" presId="urn:microsoft.com/office/officeart/2005/8/layout/default"/>
    <dgm:cxn modelId="{21F0A7FC-C4F5-4754-A631-5066771ADCC3}" type="presOf" srcId="{5631BDF4-3FD6-425F-AB53-82F343F4B4CF}" destId="{BDE24345-221E-45B9-92B5-821CB33AB641}" srcOrd="0" destOrd="1" presId="urn:microsoft.com/office/officeart/2005/8/layout/default"/>
    <dgm:cxn modelId="{7AF881C6-D56B-42A5-98E7-D8AC27F40FFE}" type="presParOf" srcId="{D6BF2C5D-A2A8-4D39-9A2A-49E01DAFFFE4}" destId="{B57555CA-B0BD-46A4-B99B-D1EEA5C78F87}" srcOrd="0" destOrd="0" presId="urn:microsoft.com/office/officeart/2005/8/layout/default"/>
    <dgm:cxn modelId="{3F1376FA-982D-4732-ADE6-E25997921C9A}" type="presParOf" srcId="{D6BF2C5D-A2A8-4D39-9A2A-49E01DAFFFE4}" destId="{1CF257DD-B228-4DC1-B55A-19580FF03076}" srcOrd="1" destOrd="0" presId="urn:microsoft.com/office/officeart/2005/8/layout/default"/>
    <dgm:cxn modelId="{A9A8BBA3-0588-42A1-BB39-9DFF6B493F1D}" type="presParOf" srcId="{D6BF2C5D-A2A8-4D39-9A2A-49E01DAFFFE4}" destId="{1739C3E1-C386-46BB-9792-F7D38FC09539}" srcOrd="2" destOrd="0" presId="urn:microsoft.com/office/officeart/2005/8/layout/default"/>
    <dgm:cxn modelId="{32AA5884-06AB-4759-8372-1B452F828267}" type="presParOf" srcId="{D6BF2C5D-A2A8-4D39-9A2A-49E01DAFFFE4}" destId="{29CC1E15-23C0-4B2E-A715-5E8728F9BDA6}" srcOrd="3" destOrd="0" presId="urn:microsoft.com/office/officeart/2005/8/layout/default"/>
    <dgm:cxn modelId="{3E7A344F-62F6-4BD0-9EBF-1F50D8973E28}" type="presParOf" srcId="{D6BF2C5D-A2A8-4D39-9A2A-49E01DAFFFE4}" destId="{4FCCC1FB-3284-4ECD-91EB-0FFC4C540C69}" srcOrd="4" destOrd="0" presId="urn:microsoft.com/office/officeart/2005/8/layout/default"/>
    <dgm:cxn modelId="{9B63F2CC-CA7E-4EED-B909-C8EFB4066B2D}" type="presParOf" srcId="{D6BF2C5D-A2A8-4D39-9A2A-49E01DAFFFE4}" destId="{5FF4259D-4CC4-489F-9831-F58174524B2B}" srcOrd="5" destOrd="0" presId="urn:microsoft.com/office/officeart/2005/8/layout/default"/>
    <dgm:cxn modelId="{83525625-81AF-4B09-B4D0-468761ED45C1}" type="presParOf" srcId="{D6BF2C5D-A2A8-4D39-9A2A-49E01DAFFFE4}" destId="{BDE24345-221E-45B9-92B5-821CB33AB641}" srcOrd="6" destOrd="0" presId="urn:microsoft.com/office/officeart/2005/8/layout/default"/>
    <dgm:cxn modelId="{FBA66A51-4666-4A37-9C26-A79E946CBF39}" type="presParOf" srcId="{D6BF2C5D-A2A8-4D39-9A2A-49E01DAFFFE4}" destId="{F77E0227-B020-4564-9D50-6298A435BEDD}" srcOrd="7" destOrd="0" presId="urn:microsoft.com/office/officeart/2005/8/layout/default"/>
    <dgm:cxn modelId="{517B4639-4AD6-49C1-A392-77CF7CB39132}" type="presParOf" srcId="{D6BF2C5D-A2A8-4D39-9A2A-49E01DAFFFE4}" destId="{CA44E0C8-33A3-49C1-AE95-E64E0BB75AF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FA9359-9BC4-4A75-998E-D28DDB439BD6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7052C4-4F40-499E-B5AB-C948F772D079}">
      <dgm:prSet phldrT="[Text]"/>
      <dgm:spPr/>
      <dgm:t>
        <a:bodyPr/>
        <a:lstStyle/>
        <a:p>
          <a:r>
            <a:rPr lang="en-IN" dirty="0"/>
            <a:t>Averaging</a:t>
          </a:r>
          <a:endParaRPr lang="en-US" dirty="0"/>
        </a:p>
      </dgm:t>
    </dgm:pt>
    <dgm:pt modelId="{4A5171EA-3D80-41B0-A7E2-2B19CB30299A}" type="parTrans" cxnId="{BCAA638D-B0B4-4E15-83B8-50184083A79B}">
      <dgm:prSet/>
      <dgm:spPr/>
      <dgm:t>
        <a:bodyPr/>
        <a:lstStyle/>
        <a:p>
          <a:endParaRPr lang="en-US"/>
        </a:p>
      </dgm:t>
    </dgm:pt>
    <dgm:pt modelId="{4591395C-8B94-47BE-8B8B-4E76395144F8}" type="sibTrans" cxnId="{BCAA638D-B0B4-4E15-83B8-50184083A79B}">
      <dgm:prSet/>
      <dgm:spPr/>
      <dgm:t>
        <a:bodyPr/>
        <a:lstStyle/>
        <a:p>
          <a:endParaRPr lang="en-US"/>
        </a:p>
      </dgm:t>
    </dgm:pt>
    <dgm:pt modelId="{01FF7B48-851C-4ADF-B57C-EE0F7D5D36F9}">
      <dgm:prSet phldrT="[Text]"/>
      <dgm:spPr/>
      <dgm:t>
        <a:bodyPr/>
        <a:lstStyle/>
        <a:p>
          <a:r>
            <a:rPr lang="en-IN" dirty="0"/>
            <a:t>Gaussian Blurring</a:t>
          </a:r>
          <a:endParaRPr lang="en-US" dirty="0"/>
        </a:p>
      </dgm:t>
    </dgm:pt>
    <dgm:pt modelId="{B9A22E03-05EF-416C-B31D-A619672176CC}" type="parTrans" cxnId="{DB751586-0DD9-491E-8446-0085A32E2648}">
      <dgm:prSet/>
      <dgm:spPr/>
      <dgm:t>
        <a:bodyPr/>
        <a:lstStyle/>
        <a:p>
          <a:endParaRPr lang="en-US"/>
        </a:p>
      </dgm:t>
    </dgm:pt>
    <dgm:pt modelId="{B271679A-4800-4DBF-9C2A-F27CAD46B25D}" type="sibTrans" cxnId="{DB751586-0DD9-491E-8446-0085A32E2648}">
      <dgm:prSet/>
      <dgm:spPr/>
      <dgm:t>
        <a:bodyPr/>
        <a:lstStyle/>
        <a:p>
          <a:endParaRPr lang="en-US"/>
        </a:p>
      </dgm:t>
    </dgm:pt>
    <dgm:pt modelId="{C95908B7-E48E-4DD3-872C-39174CC2047D}">
      <dgm:prSet phldrT="[Text]"/>
      <dgm:spPr/>
      <dgm:t>
        <a:bodyPr/>
        <a:lstStyle/>
        <a:p>
          <a:r>
            <a:rPr lang="en-IN" dirty="0"/>
            <a:t>Median Blurring</a:t>
          </a:r>
          <a:endParaRPr lang="en-US" dirty="0"/>
        </a:p>
      </dgm:t>
    </dgm:pt>
    <dgm:pt modelId="{86687868-A96C-454E-A622-4846F1029800}" type="parTrans" cxnId="{FD846A36-D793-4854-9BD7-98D3D5012379}">
      <dgm:prSet/>
      <dgm:spPr/>
      <dgm:t>
        <a:bodyPr/>
        <a:lstStyle/>
        <a:p>
          <a:endParaRPr lang="en-US"/>
        </a:p>
      </dgm:t>
    </dgm:pt>
    <dgm:pt modelId="{269885FD-E16B-4CB5-A6CD-E12E2537B759}" type="sibTrans" cxnId="{FD846A36-D793-4854-9BD7-98D3D5012379}">
      <dgm:prSet/>
      <dgm:spPr/>
      <dgm:t>
        <a:bodyPr/>
        <a:lstStyle/>
        <a:p>
          <a:endParaRPr lang="en-US"/>
        </a:p>
      </dgm:t>
    </dgm:pt>
    <dgm:pt modelId="{8D065DBE-57B6-458C-95BD-988FC39EBE21}">
      <dgm:prSet phldrT="[Text]"/>
      <dgm:spPr/>
      <dgm:t>
        <a:bodyPr/>
        <a:lstStyle/>
        <a:p>
          <a:r>
            <a:rPr lang="en-IN" dirty="0"/>
            <a:t>Bilateral Filtering</a:t>
          </a:r>
          <a:endParaRPr lang="en-US" dirty="0"/>
        </a:p>
      </dgm:t>
    </dgm:pt>
    <dgm:pt modelId="{AEECD900-6A5E-43DF-8ADF-B5C262B1939B}" type="parTrans" cxnId="{2DD2F789-6141-4B8D-8652-782021DDE3DF}">
      <dgm:prSet/>
      <dgm:spPr/>
      <dgm:t>
        <a:bodyPr/>
        <a:lstStyle/>
        <a:p>
          <a:endParaRPr lang="en-US"/>
        </a:p>
      </dgm:t>
    </dgm:pt>
    <dgm:pt modelId="{D0CB2AE1-5E38-4683-BD0F-E6698DD00DD8}" type="sibTrans" cxnId="{2DD2F789-6141-4B8D-8652-782021DDE3DF}">
      <dgm:prSet/>
      <dgm:spPr/>
      <dgm:t>
        <a:bodyPr/>
        <a:lstStyle/>
        <a:p>
          <a:endParaRPr lang="en-US"/>
        </a:p>
      </dgm:t>
    </dgm:pt>
    <dgm:pt modelId="{186C64E2-4A47-47D7-A58A-775CBC8B64E4}" type="pres">
      <dgm:prSet presAssocID="{06FA9359-9BC4-4A75-998E-D28DDB439BD6}" presName="linear" presStyleCnt="0">
        <dgm:presLayoutVars>
          <dgm:animLvl val="lvl"/>
          <dgm:resizeHandles val="exact"/>
        </dgm:presLayoutVars>
      </dgm:prSet>
      <dgm:spPr/>
    </dgm:pt>
    <dgm:pt modelId="{E0C453A3-6BFE-4A94-9D7F-4B615E75AE74}" type="pres">
      <dgm:prSet presAssocID="{BA7052C4-4F40-499E-B5AB-C948F772D0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78695E-C67C-462A-99C6-7A1D2139EED3}" type="pres">
      <dgm:prSet presAssocID="{4591395C-8B94-47BE-8B8B-4E76395144F8}" presName="spacer" presStyleCnt="0"/>
      <dgm:spPr/>
    </dgm:pt>
    <dgm:pt modelId="{5668BB04-33F2-4F36-B63D-0793020C3EDF}" type="pres">
      <dgm:prSet presAssocID="{01FF7B48-851C-4ADF-B57C-EE0F7D5D36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94C82A-5B5E-4276-A364-8138B3F8571E}" type="pres">
      <dgm:prSet presAssocID="{B271679A-4800-4DBF-9C2A-F27CAD46B25D}" presName="spacer" presStyleCnt="0"/>
      <dgm:spPr/>
    </dgm:pt>
    <dgm:pt modelId="{9FE6DC1A-B745-4802-ABB9-EDEF34A99711}" type="pres">
      <dgm:prSet presAssocID="{C95908B7-E48E-4DD3-872C-39174CC204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B4E620-B08E-4FE4-8760-1824E9904F02}" type="pres">
      <dgm:prSet presAssocID="{269885FD-E16B-4CB5-A6CD-E12E2537B759}" presName="spacer" presStyleCnt="0"/>
      <dgm:spPr/>
    </dgm:pt>
    <dgm:pt modelId="{AC52E3C3-322A-45A7-A6F5-38E913E629B9}" type="pres">
      <dgm:prSet presAssocID="{8D065DBE-57B6-458C-95BD-988FC39EBE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C56D24-49AB-46F3-B2CC-1D5DE9899E0A}" type="presOf" srcId="{C95908B7-E48E-4DD3-872C-39174CC2047D}" destId="{9FE6DC1A-B745-4802-ABB9-EDEF34A99711}" srcOrd="0" destOrd="0" presId="urn:microsoft.com/office/officeart/2005/8/layout/vList2"/>
    <dgm:cxn modelId="{FD846A36-D793-4854-9BD7-98D3D5012379}" srcId="{06FA9359-9BC4-4A75-998E-D28DDB439BD6}" destId="{C95908B7-E48E-4DD3-872C-39174CC2047D}" srcOrd="2" destOrd="0" parTransId="{86687868-A96C-454E-A622-4846F1029800}" sibTransId="{269885FD-E16B-4CB5-A6CD-E12E2537B759}"/>
    <dgm:cxn modelId="{C2F6D746-AE8C-4C0E-8ECA-5B7CA10ED00F}" type="presOf" srcId="{8D065DBE-57B6-458C-95BD-988FC39EBE21}" destId="{AC52E3C3-322A-45A7-A6F5-38E913E629B9}" srcOrd="0" destOrd="0" presId="urn:microsoft.com/office/officeart/2005/8/layout/vList2"/>
    <dgm:cxn modelId="{DB751586-0DD9-491E-8446-0085A32E2648}" srcId="{06FA9359-9BC4-4A75-998E-D28DDB439BD6}" destId="{01FF7B48-851C-4ADF-B57C-EE0F7D5D36F9}" srcOrd="1" destOrd="0" parTransId="{B9A22E03-05EF-416C-B31D-A619672176CC}" sibTransId="{B271679A-4800-4DBF-9C2A-F27CAD46B25D}"/>
    <dgm:cxn modelId="{2DD2F789-6141-4B8D-8652-782021DDE3DF}" srcId="{06FA9359-9BC4-4A75-998E-D28DDB439BD6}" destId="{8D065DBE-57B6-458C-95BD-988FC39EBE21}" srcOrd="3" destOrd="0" parTransId="{AEECD900-6A5E-43DF-8ADF-B5C262B1939B}" sibTransId="{D0CB2AE1-5E38-4683-BD0F-E6698DD00DD8}"/>
    <dgm:cxn modelId="{BCAA638D-B0B4-4E15-83B8-50184083A79B}" srcId="{06FA9359-9BC4-4A75-998E-D28DDB439BD6}" destId="{BA7052C4-4F40-499E-B5AB-C948F772D079}" srcOrd="0" destOrd="0" parTransId="{4A5171EA-3D80-41B0-A7E2-2B19CB30299A}" sibTransId="{4591395C-8B94-47BE-8B8B-4E76395144F8}"/>
    <dgm:cxn modelId="{963550B3-DBD1-4921-A1FB-902BD3955E66}" type="presOf" srcId="{01FF7B48-851C-4ADF-B57C-EE0F7D5D36F9}" destId="{5668BB04-33F2-4F36-B63D-0793020C3EDF}" srcOrd="0" destOrd="0" presId="urn:microsoft.com/office/officeart/2005/8/layout/vList2"/>
    <dgm:cxn modelId="{93BBBAD5-4768-4D40-8449-DB8979734A02}" type="presOf" srcId="{06FA9359-9BC4-4A75-998E-D28DDB439BD6}" destId="{186C64E2-4A47-47D7-A58A-775CBC8B64E4}" srcOrd="0" destOrd="0" presId="urn:microsoft.com/office/officeart/2005/8/layout/vList2"/>
    <dgm:cxn modelId="{57190EFA-2764-4147-92DF-6AC65E477E2E}" type="presOf" srcId="{BA7052C4-4F40-499E-B5AB-C948F772D079}" destId="{E0C453A3-6BFE-4A94-9D7F-4B615E75AE74}" srcOrd="0" destOrd="0" presId="urn:microsoft.com/office/officeart/2005/8/layout/vList2"/>
    <dgm:cxn modelId="{9984E253-7FB4-4194-B2B5-FC3BC2A788A0}" type="presParOf" srcId="{186C64E2-4A47-47D7-A58A-775CBC8B64E4}" destId="{E0C453A3-6BFE-4A94-9D7F-4B615E75AE74}" srcOrd="0" destOrd="0" presId="urn:microsoft.com/office/officeart/2005/8/layout/vList2"/>
    <dgm:cxn modelId="{7D48ADB5-CDB3-46AF-8ED3-8E66367A19B7}" type="presParOf" srcId="{186C64E2-4A47-47D7-A58A-775CBC8B64E4}" destId="{F278695E-C67C-462A-99C6-7A1D2139EED3}" srcOrd="1" destOrd="0" presId="urn:microsoft.com/office/officeart/2005/8/layout/vList2"/>
    <dgm:cxn modelId="{A9427784-BAE0-44AF-BD0D-21A454905561}" type="presParOf" srcId="{186C64E2-4A47-47D7-A58A-775CBC8B64E4}" destId="{5668BB04-33F2-4F36-B63D-0793020C3EDF}" srcOrd="2" destOrd="0" presId="urn:microsoft.com/office/officeart/2005/8/layout/vList2"/>
    <dgm:cxn modelId="{D957DFAF-D185-40F2-A100-C2302D76ECD1}" type="presParOf" srcId="{186C64E2-4A47-47D7-A58A-775CBC8B64E4}" destId="{A094C82A-5B5E-4276-A364-8138B3F8571E}" srcOrd="3" destOrd="0" presId="urn:microsoft.com/office/officeart/2005/8/layout/vList2"/>
    <dgm:cxn modelId="{E00ACFA9-9190-4E41-A2B4-0ECA7AA88E44}" type="presParOf" srcId="{186C64E2-4A47-47D7-A58A-775CBC8B64E4}" destId="{9FE6DC1A-B745-4802-ABB9-EDEF34A99711}" srcOrd="4" destOrd="0" presId="urn:microsoft.com/office/officeart/2005/8/layout/vList2"/>
    <dgm:cxn modelId="{61F4E485-056F-47CF-BD7C-5D17ED7D7739}" type="presParOf" srcId="{186C64E2-4A47-47D7-A58A-775CBC8B64E4}" destId="{D5B4E620-B08E-4FE4-8760-1824E9904F02}" srcOrd="5" destOrd="0" presId="urn:microsoft.com/office/officeart/2005/8/layout/vList2"/>
    <dgm:cxn modelId="{397F8E0F-8152-4A52-AD3E-394A37904AD3}" type="presParOf" srcId="{186C64E2-4A47-47D7-A58A-775CBC8B64E4}" destId="{AC52E3C3-322A-45A7-A6F5-38E913E629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5E9460-340C-4A02-BCC4-BD8ECDC003E5}" type="doc">
      <dgm:prSet loTypeId="urn:microsoft.com/office/officeart/2005/8/layout/bList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0DD51-FDB5-4D34-8C9F-98B9E77F547C}">
      <dgm:prSet phldrT="[Text]"/>
      <dgm:spPr>
        <a:xfrm>
          <a:off x="356454" y="2390380"/>
          <a:ext cx="3197797" cy="1026447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IN">
              <a:latin typeface="Barlow" panose="020B0604020202020204" charset="0"/>
              <a:ea typeface="+mn-ea"/>
              <a:cs typeface="+mn-cs"/>
            </a:rPr>
            <a:t>Exploratory</a:t>
          </a:r>
          <a:endParaRPr lang="en-US" dirty="0">
            <a:latin typeface="Barlow" panose="020B0604020202020204" charset="0"/>
            <a:ea typeface="+mn-ea"/>
            <a:cs typeface="+mn-cs"/>
          </a:endParaRPr>
        </a:p>
      </dgm:t>
    </dgm:pt>
    <dgm:pt modelId="{8D7CCA1F-36BA-491F-9DDF-96CC80C09117}" type="parTrans" cxnId="{72F4C8CB-3719-47B6-9551-B2E9C44B106D}">
      <dgm:prSet/>
      <dgm:spPr/>
      <dgm:t>
        <a:bodyPr/>
        <a:lstStyle/>
        <a:p>
          <a:endParaRPr lang="en-US"/>
        </a:p>
      </dgm:t>
    </dgm:pt>
    <dgm:pt modelId="{F81FB7F9-3CCC-4112-909C-F7BE74E91BB9}" type="sibTrans" cxnId="{72F4C8CB-3719-47B6-9551-B2E9C44B106D}">
      <dgm:prSet/>
      <dgm:spPr/>
      <dgm:t>
        <a:bodyPr/>
        <a:lstStyle/>
        <a:p>
          <a:endParaRPr lang="en-US"/>
        </a:p>
      </dgm:t>
    </dgm:pt>
    <dgm:pt modelId="{47D581AC-736A-4775-914E-1F247623FD97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Data and Figure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CAF10211-4F48-43FB-851F-F12F7BA969AB}" type="parTrans" cxnId="{10D92778-C854-42FF-B6DF-9DAA53F2FCF3}">
      <dgm:prSet/>
      <dgm:spPr/>
      <dgm:t>
        <a:bodyPr/>
        <a:lstStyle/>
        <a:p>
          <a:endParaRPr lang="en-US"/>
        </a:p>
      </dgm:t>
    </dgm:pt>
    <dgm:pt modelId="{B452CF53-4317-45A1-ACF8-3852F2CA7B91}" type="sibTrans" cxnId="{10D92778-C854-42FF-B6DF-9DAA53F2FCF3}">
      <dgm:prSet/>
      <dgm:spPr/>
      <dgm:t>
        <a:bodyPr/>
        <a:lstStyle/>
        <a:p>
          <a:endParaRPr lang="en-US"/>
        </a:p>
      </dgm:t>
    </dgm:pt>
    <dgm:pt modelId="{3C34D795-1B4A-4D94-BB69-4D90DE68C33D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Noteworthy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423F6884-7607-47B0-8C81-8A9FCB6A6086}" type="parTrans" cxnId="{365E9F94-3358-4B52-8217-D36785A1D752}">
      <dgm:prSet/>
      <dgm:spPr/>
      <dgm:t>
        <a:bodyPr/>
        <a:lstStyle/>
        <a:p>
          <a:endParaRPr lang="en-US"/>
        </a:p>
      </dgm:t>
    </dgm:pt>
    <dgm:pt modelId="{17A0BE16-1938-4FB1-A0AF-12846E0D547C}" type="sibTrans" cxnId="{365E9F94-3358-4B52-8217-D36785A1D752}">
      <dgm:prSet/>
      <dgm:spPr/>
      <dgm:t>
        <a:bodyPr/>
        <a:lstStyle/>
        <a:p>
          <a:endParaRPr lang="en-US"/>
        </a:p>
      </dgm:t>
    </dgm:pt>
    <dgm:pt modelId="{56B88289-3C10-48B0-88EF-767AA87D9DFF}">
      <dgm:prSet phldrT="[Text]" custT="1"/>
      <dgm:spPr>
        <a:xfrm>
          <a:off x="356454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Point of Interest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DEA726DD-0F50-44DD-BD4B-A782BA95F654}" type="parTrans" cxnId="{95D468CA-D1EB-43D4-B7E5-4FDDF6ECFE6B}">
      <dgm:prSet/>
      <dgm:spPr/>
      <dgm:t>
        <a:bodyPr/>
        <a:lstStyle/>
        <a:p>
          <a:endParaRPr lang="en-US"/>
        </a:p>
      </dgm:t>
    </dgm:pt>
    <dgm:pt modelId="{8FD3C9B1-7B75-4FEA-B14B-D3ACE2E9724B}" type="sibTrans" cxnId="{95D468CA-D1EB-43D4-B7E5-4FDDF6ECFE6B}">
      <dgm:prSet/>
      <dgm:spPr/>
      <dgm:t>
        <a:bodyPr/>
        <a:lstStyle/>
        <a:p>
          <a:endParaRPr lang="en-US"/>
        </a:p>
      </dgm:t>
    </dgm:pt>
    <dgm:pt modelId="{A5DCD92B-58A3-406B-BD96-62B10CE11CB6}">
      <dgm:prSet phldrT="[Text]"/>
      <dgm:spPr>
        <a:xfrm>
          <a:off x="4095396" y="2390380"/>
          <a:ext cx="3197797" cy="1026447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IN">
              <a:latin typeface="Barlow" panose="020B0604020202020204" charset="0"/>
              <a:ea typeface="+mn-ea"/>
              <a:cs typeface="+mn-cs"/>
            </a:rPr>
            <a:t>Explanatory</a:t>
          </a:r>
          <a:endParaRPr lang="en-US" dirty="0">
            <a:latin typeface="Barlow" panose="020B0604020202020204" charset="0"/>
            <a:ea typeface="+mn-ea"/>
            <a:cs typeface="+mn-cs"/>
          </a:endParaRPr>
        </a:p>
      </dgm:t>
    </dgm:pt>
    <dgm:pt modelId="{28174A2D-73D1-4F1C-92B6-605F1BAB7710}" type="parTrans" cxnId="{59F7110B-288E-43F8-A344-36FBBB6F95D3}">
      <dgm:prSet/>
      <dgm:spPr/>
      <dgm:t>
        <a:bodyPr/>
        <a:lstStyle/>
        <a:p>
          <a:endParaRPr lang="en-US"/>
        </a:p>
      </dgm:t>
    </dgm:pt>
    <dgm:pt modelId="{B179147E-62BD-4492-9925-3975BAE38923}" type="sibTrans" cxnId="{59F7110B-288E-43F8-A344-36FBBB6F95D3}">
      <dgm:prSet/>
      <dgm:spPr/>
      <dgm:t>
        <a:bodyPr/>
        <a:lstStyle/>
        <a:p>
          <a:endParaRPr lang="en-US"/>
        </a:p>
      </dgm:t>
    </dgm:pt>
    <dgm:pt modelId="{E7AE6E3C-5E9A-4FF5-81F4-D95E2BF8973D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Pearls from Oysters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BC9C4558-280F-4B12-9D76-E82A9A469AB9}" type="parTrans" cxnId="{ABD876EE-6B75-4D1A-921D-1426963A9B4F}">
      <dgm:prSet/>
      <dgm:spPr/>
      <dgm:t>
        <a:bodyPr/>
        <a:lstStyle/>
        <a:p>
          <a:endParaRPr lang="en-US"/>
        </a:p>
      </dgm:t>
    </dgm:pt>
    <dgm:pt modelId="{8310986B-4B46-48E7-9F8D-2CEE98F055F3}" type="sibTrans" cxnId="{ABD876EE-6B75-4D1A-921D-1426963A9B4F}">
      <dgm:prSet/>
      <dgm:spPr/>
      <dgm:t>
        <a:bodyPr/>
        <a:lstStyle/>
        <a:p>
          <a:endParaRPr lang="en-US"/>
        </a:p>
      </dgm:t>
    </dgm:pt>
    <dgm:pt modelId="{801C61F5-36AC-42ED-8BED-4068BF0A84A7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Specific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3B7B21A3-2F64-4611-85A3-E0573C7A508D}" type="parTrans" cxnId="{C7DF7210-0481-4667-B816-CCA66FDEC408}">
      <dgm:prSet/>
      <dgm:spPr/>
      <dgm:t>
        <a:bodyPr/>
        <a:lstStyle/>
        <a:p>
          <a:endParaRPr lang="en-US"/>
        </a:p>
      </dgm:t>
    </dgm:pt>
    <dgm:pt modelId="{974E0ACA-2BF0-4E72-945F-698C10DDA5E8}" type="sibTrans" cxnId="{C7DF7210-0481-4667-B816-CCA66FDEC408}">
      <dgm:prSet/>
      <dgm:spPr/>
      <dgm:t>
        <a:bodyPr/>
        <a:lstStyle/>
        <a:p>
          <a:endParaRPr lang="en-US"/>
        </a:p>
      </dgm:t>
    </dgm:pt>
    <dgm:pt modelId="{2C13E921-A29F-4E60-B837-5E3FEF12019E}">
      <dgm:prSet phldrT="[Text]" custT="1"/>
      <dgm:spPr>
        <a:xfrm>
          <a:off x="4095396" y="3292"/>
          <a:ext cx="3197797" cy="2387088"/>
        </a:xfrm>
        <a:prstGeom prst="round2SameRect">
          <a:avLst>
            <a:gd name="adj1" fmla="val 8000"/>
            <a:gd name="adj2" fmla="val 0"/>
          </a:avLst>
        </a:prstGeom>
      </dgm:spPr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</a:rPr>
            <a:t>Highlight the importance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gm:t>
    </dgm:pt>
    <dgm:pt modelId="{452FC5D4-3DFD-4732-A070-8C8A03789812}" type="parTrans" cxnId="{4A61EB4A-ED06-446B-999B-99F858A7B00E}">
      <dgm:prSet/>
      <dgm:spPr/>
      <dgm:t>
        <a:bodyPr/>
        <a:lstStyle/>
        <a:p>
          <a:endParaRPr lang="en-US"/>
        </a:p>
      </dgm:t>
    </dgm:pt>
    <dgm:pt modelId="{A0AFE022-8C2C-4C43-9DC6-40520F19949F}" type="sibTrans" cxnId="{4A61EB4A-ED06-446B-999B-99F858A7B00E}">
      <dgm:prSet/>
      <dgm:spPr/>
      <dgm:t>
        <a:bodyPr/>
        <a:lstStyle/>
        <a:p>
          <a:endParaRPr lang="en-US"/>
        </a:p>
      </dgm:t>
    </dgm:pt>
    <dgm:pt modelId="{ECF204A8-3172-4294-B584-8347061703CC}">
      <dgm:prSet phldrT="[Text]" custT="1"/>
      <dgm:spPr>
        <a:xfrm>
          <a:off x="356454" y="3292"/>
          <a:ext cx="3197797" cy="2387088"/>
        </a:xfr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Correlation 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E15BED08-E5AD-4D9B-A1CB-2D23386B436C}" type="parTrans" cxnId="{6E3EBD0E-93E1-4B02-85C7-8E0618E79016}">
      <dgm:prSet/>
      <dgm:spPr/>
      <dgm:t>
        <a:bodyPr/>
        <a:lstStyle/>
        <a:p>
          <a:endParaRPr lang="en-US"/>
        </a:p>
      </dgm:t>
    </dgm:pt>
    <dgm:pt modelId="{642726B9-72DA-4CA6-9A56-407DE01CC018}" type="sibTrans" cxnId="{6E3EBD0E-93E1-4B02-85C7-8E0618E79016}">
      <dgm:prSet/>
      <dgm:spPr/>
      <dgm:t>
        <a:bodyPr/>
        <a:lstStyle/>
        <a:p>
          <a:endParaRPr lang="en-US"/>
        </a:p>
      </dgm:t>
    </dgm:pt>
    <dgm:pt modelId="{4043C1D1-E3FE-4A3A-9827-BFE80641F15F}">
      <dgm:prSet phldrT="[Text]" custT="1"/>
      <dgm:spPr>
        <a:xfrm>
          <a:off x="356454" y="3292"/>
          <a:ext cx="3197797" cy="2387088"/>
        </a:xfrm>
      </dgm:spPr>
      <dgm:t>
        <a:bodyPr/>
        <a:lstStyle/>
        <a:p>
          <a:pPr>
            <a:buChar char="•"/>
          </a:pPr>
          <a:r>
            <a:rPr lang="en-IN" sz="2800" b="0" i="0" u="none" strike="noStrike" cap="none" dirty="0">
              <a:latin typeface="Barlow"/>
              <a:ea typeface="+mn-ea"/>
              <a:cs typeface="+mn-cs"/>
              <a:sym typeface="Arial"/>
            </a:rPr>
            <a:t>Data Distribution</a:t>
          </a:r>
          <a:endParaRPr lang="en-US" sz="2800" b="0" i="0" u="none" strike="noStrike" cap="none" dirty="0">
            <a:latin typeface="Barlow"/>
            <a:ea typeface="+mn-ea"/>
            <a:cs typeface="+mn-cs"/>
            <a:sym typeface="Arial"/>
          </a:endParaRPr>
        </a:p>
      </dgm:t>
    </dgm:pt>
    <dgm:pt modelId="{5172BEDC-276E-4B38-AAC7-246FA8761388}" type="parTrans" cxnId="{E9C8C290-5B32-415E-831D-F8C01B82D49B}">
      <dgm:prSet/>
      <dgm:spPr/>
      <dgm:t>
        <a:bodyPr/>
        <a:lstStyle/>
        <a:p>
          <a:endParaRPr lang="en-US"/>
        </a:p>
      </dgm:t>
    </dgm:pt>
    <dgm:pt modelId="{87970F70-FEF7-4F95-ACDE-2137D0546C01}" type="sibTrans" cxnId="{E9C8C290-5B32-415E-831D-F8C01B82D49B}">
      <dgm:prSet/>
      <dgm:spPr/>
      <dgm:t>
        <a:bodyPr/>
        <a:lstStyle/>
        <a:p>
          <a:endParaRPr lang="en-US"/>
        </a:p>
      </dgm:t>
    </dgm:pt>
    <dgm:pt modelId="{4DD548EE-694A-4C68-8878-7FC349A36BD9}" type="pres">
      <dgm:prSet presAssocID="{4B5E9460-340C-4A02-BCC4-BD8ECDC003E5}" presName="diagram" presStyleCnt="0">
        <dgm:presLayoutVars>
          <dgm:dir/>
          <dgm:animLvl val="lvl"/>
          <dgm:resizeHandles val="exact"/>
        </dgm:presLayoutVars>
      </dgm:prSet>
      <dgm:spPr/>
    </dgm:pt>
    <dgm:pt modelId="{658720D6-A335-45D6-9F8F-2322F5740938}" type="pres">
      <dgm:prSet presAssocID="{1A00DD51-FDB5-4D34-8C9F-98B9E77F547C}" presName="compNode" presStyleCnt="0"/>
      <dgm:spPr/>
    </dgm:pt>
    <dgm:pt modelId="{04DDADEB-7762-47D1-9A0D-B95CE393937D}" type="pres">
      <dgm:prSet presAssocID="{1A00DD51-FDB5-4D34-8C9F-98B9E77F547C}" presName="childRect" presStyleLbl="bgAcc1" presStyleIdx="0" presStyleCnt="2">
        <dgm:presLayoutVars>
          <dgm:bulletEnabled val="1"/>
        </dgm:presLayoutVars>
      </dgm:prSet>
      <dgm:spPr>
        <a:prstGeom prst="round2SameRect">
          <a:avLst>
            <a:gd name="adj1" fmla="val 8000"/>
            <a:gd name="adj2" fmla="val 0"/>
          </a:avLst>
        </a:prstGeom>
      </dgm:spPr>
    </dgm:pt>
    <dgm:pt modelId="{6AD61E35-E7C0-4A63-B1E0-8DF06913D0AD}" type="pres">
      <dgm:prSet presAssocID="{1A00DD51-FDB5-4D34-8C9F-98B9E77F547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4BBEBC-77A3-4987-A41A-B2BD9C24482D}" type="pres">
      <dgm:prSet presAssocID="{1A00DD51-FDB5-4D34-8C9F-98B9E77F547C}" presName="parentRect" presStyleLbl="alignNode1" presStyleIdx="0" presStyleCnt="2"/>
      <dgm:spPr/>
    </dgm:pt>
    <dgm:pt modelId="{70030129-8103-498F-863F-CAC4B85BB15E}" type="pres">
      <dgm:prSet presAssocID="{1A00DD51-FDB5-4D34-8C9F-98B9E77F547C}" presName="adorn" presStyleLbl="fgAccFollowNode1" presStyleIdx="0" presStyleCnt="2"/>
      <dgm:spPr>
        <a:xfrm>
          <a:off x="2698885" y="2553422"/>
          <a:ext cx="1119229" cy="1119229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D232EFA7-6BFA-40F3-BE42-114F5F380BB3}" type="pres">
      <dgm:prSet presAssocID="{F81FB7F9-3CCC-4112-909C-F7BE74E91BB9}" presName="sibTrans" presStyleLbl="sibTrans2D1" presStyleIdx="0" presStyleCnt="0"/>
      <dgm:spPr/>
    </dgm:pt>
    <dgm:pt modelId="{C7723D66-C0F3-4C16-88F0-5936DC656E4E}" type="pres">
      <dgm:prSet presAssocID="{A5DCD92B-58A3-406B-BD96-62B10CE11CB6}" presName="compNode" presStyleCnt="0"/>
      <dgm:spPr/>
    </dgm:pt>
    <dgm:pt modelId="{F98EDF96-2830-4EE3-B829-CEE9583A4AEE}" type="pres">
      <dgm:prSet presAssocID="{A5DCD92B-58A3-406B-BD96-62B10CE11CB6}" presName="childRect" presStyleLbl="bgAcc1" presStyleIdx="1" presStyleCnt="2">
        <dgm:presLayoutVars>
          <dgm:bulletEnabled val="1"/>
        </dgm:presLayoutVars>
      </dgm:prSet>
      <dgm:spPr/>
    </dgm:pt>
    <dgm:pt modelId="{ADE4E20B-FF25-4842-B216-F7AEA2615F86}" type="pres">
      <dgm:prSet presAssocID="{A5DCD92B-58A3-406B-BD96-62B10CE11CB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20EEB6F-E60C-4D2C-913E-16BD08219116}" type="pres">
      <dgm:prSet presAssocID="{A5DCD92B-58A3-406B-BD96-62B10CE11CB6}" presName="parentRect" presStyleLbl="alignNode1" presStyleIdx="1" presStyleCnt="2"/>
      <dgm:spPr/>
    </dgm:pt>
    <dgm:pt modelId="{610EE55D-480A-4F47-9F88-C022E07E69E1}" type="pres">
      <dgm:prSet presAssocID="{A5DCD92B-58A3-406B-BD96-62B10CE11CB6}" presName="adorn" presStyleLbl="fgAccFollowNode1" presStyleIdx="1" presStyleCnt="2"/>
      <dgm:spPr>
        <a:xfrm>
          <a:off x="6437827" y="2553422"/>
          <a:ext cx="1119229" cy="1119229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</dgm:spPr>
    </dgm:pt>
  </dgm:ptLst>
  <dgm:cxnLst>
    <dgm:cxn modelId="{59F7110B-288E-43F8-A344-36FBBB6F95D3}" srcId="{4B5E9460-340C-4A02-BCC4-BD8ECDC003E5}" destId="{A5DCD92B-58A3-406B-BD96-62B10CE11CB6}" srcOrd="1" destOrd="0" parTransId="{28174A2D-73D1-4F1C-92B6-605F1BAB7710}" sibTransId="{B179147E-62BD-4492-9925-3975BAE38923}"/>
    <dgm:cxn modelId="{6E3EBD0E-93E1-4B02-85C7-8E0618E79016}" srcId="{1A00DD51-FDB5-4D34-8C9F-98B9E77F547C}" destId="{ECF204A8-3172-4294-B584-8347061703CC}" srcOrd="4" destOrd="0" parTransId="{E15BED08-E5AD-4D9B-A1CB-2D23386B436C}" sibTransId="{642726B9-72DA-4CA6-9A56-407DE01CC018}"/>
    <dgm:cxn modelId="{84690410-F0B7-440D-873D-1BEF335DC7B0}" type="presOf" srcId="{E7AE6E3C-5E9A-4FF5-81F4-D95E2BF8973D}" destId="{F98EDF96-2830-4EE3-B829-CEE9583A4AEE}" srcOrd="0" destOrd="0" presId="urn:microsoft.com/office/officeart/2005/8/layout/bList2"/>
    <dgm:cxn modelId="{C7DF7210-0481-4667-B816-CCA66FDEC408}" srcId="{A5DCD92B-58A3-406B-BD96-62B10CE11CB6}" destId="{801C61F5-36AC-42ED-8BED-4068BF0A84A7}" srcOrd="1" destOrd="0" parTransId="{3B7B21A3-2F64-4611-85A3-E0573C7A508D}" sibTransId="{974E0ACA-2BF0-4E72-945F-698C10DDA5E8}"/>
    <dgm:cxn modelId="{FAE5CF18-6C94-4FF2-8476-B3DEA7FCC175}" type="presOf" srcId="{A5DCD92B-58A3-406B-BD96-62B10CE11CB6}" destId="{120EEB6F-E60C-4D2C-913E-16BD08219116}" srcOrd="1" destOrd="0" presId="urn:microsoft.com/office/officeart/2005/8/layout/bList2"/>
    <dgm:cxn modelId="{4E213B25-D831-4B3C-839E-9E914C1A4E86}" type="presOf" srcId="{56B88289-3C10-48B0-88EF-767AA87D9DFF}" destId="{04DDADEB-7762-47D1-9A0D-B95CE393937D}" srcOrd="0" destOrd="3" presId="urn:microsoft.com/office/officeart/2005/8/layout/bList2"/>
    <dgm:cxn modelId="{C6CFAA45-7589-473C-AD89-8129347FA807}" type="presOf" srcId="{47D581AC-736A-4775-914E-1F247623FD97}" destId="{04DDADEB-7762-47D1-9A0D-B95CE393937D}" srcOrd="0" destOrd="0" presId="urn:microsoft.com/office/officeart/2005/8/layout/bList2"/>
    <dgm:cxn modelId="{C3EED14A-FDE9-41B6-9F04-6966FB4FEC87}" type="presOf" srcId="{1A00DD51-FDB5-4D34-8C9F-98B9E77F547C}" destId="{474BBEBC-77A3-4987-A41A-B2BD9C24482D}" srcOrd="1" destOrd="0" presId="urn:microsoft.com/office/officeart/2005/8/layout/bList2"/>
    <dgm:cxn modelId="{4A61EB4A-ED06-446B-999B-99F858A7B00E}" srcId="{A5DCD92B-58A3-406B-BD96-62B10CE11CB6}" destId="{2C13E921-A29F-4E60-B837-5E3FEF12019E}" srcOrd="2" destOrd="0" parTransId="{452FC5D4-3DFD-4732-A070-8C8A03789812}" sibTransId="{A0AFE022-8C2C-4C43-9DC6-40520F19949F}"/>
    <dgm:cxn modelId="{F6A24374-378E-4097-ACA7-D1E13434CF15}" type="presOf" srcId="{ECF204A8-3172-4294-B584-8347061703CC}" destId="{04DDADEB-7762-47D1-9A0D-B95CE393937D}" srcOrd="0" destOrd="4" presId="urn:microsoft.com/office/officeart/2005/8/layout/bList2"/>
    <dgm:cxn modelId="{10D92778-C854-42FF-B6DF-9DAA53F2FCF3}" srcId="{1A00DD51-FDB5-4D34-8C9F-98B9E77F547C}" destId="{47D581AC-736A-4775-914E-1F247623FD97}" srcOrd="0" destOrd="0" parTransId="{CAF10211-4F48-43FB-851F-F12F7BA969AB}" sibTransId="{B452CF53-4317-45A1-ACF8-3852F2CA7B91}"/>
    <dgm:cxn modelId="{789AB780-11A0-45A4-B2A6-9FE75CEBED18}" type="presOf" srcId="{1A00DD51-FDB5-4D34-8C9F-98B9E77F547C}" destId="{6AD61E35-E7C0-4A63-B1E0-8DF06913D0AD}" srcOrd="0" destOrd="0" presId="urn:microsoft.com/office/officeart/2005/8/layout/bList2"/>
    <dgm:cxn modelId="{E9C8C290-5B32-415E-831D-F8C01B82D49B}" srcId="{1A00DD51-FDB5-4D34-8C9F-98B9E77F547C}" destId="{4043C1D1-E3FE-4A3A-9827-BFE80641F15F}" srcOrd="1" destOrd="0" parTransId="{5172BEDC-276E-4B38-AAC7-246FA8761388}" sibTransId="{87970F70-FEF7-4F95-ACDE-2137D0546C01}"/>
    <dgm:cxn modelId="{365E9F94-3358-4B52-8217-D36785A1D752}" srcId="{1A00DD51-FDB5-4D34-8C9F-98B9E77F547C}" destId="{3C34D795-1B4A-4D94-BB69-4D90DE68C33D}" srcOrd="2" destOrd="0" parTransId="{423F6884-7607-47B0-8C81-8A9FCB6A6086}" sibTransId="{17A0BE16-1938-4FB1-A0AF-12846E0D547C}"/>
    <dgm:cxn modelId="{BBECA294-DE53-4101-BC50-A0EB1AA419B3}" type="presOf" srcId="{A5DCD92B-58A3-406B-BD96-62B10CE11CB6}" destId="{ADE4E20B-FF25-4842-B216-F7AEA2615F86}" srcOrd="0" destOrd="0" presId="urn:microsoft.com/office/officeart/2005/8/layout/bList2"/>
    <dgm:cxn modelId="{8E3A009A-8E07-4024-AB20-5BD9F488A257}" type="presOf" srcId="{3C34D795-1B4A-4D94-BB69-4D90DE68C33D}" destId="{04DDADEB-7762-47D1-9A0D-B95CE393937D}" srcOrd="0" destOrd="2" presId="urn:microsoft.com/office/officeart/2005/8/layout/bList2"/>
    <dgm:cxn modelId="{95D468CA-D1EB-43D4-B7E5-4FDDF6ECFE6B}" srcId="{1A00DD51-FDB5-4D34-8C9F-98B9E77F547C}" destId="{56B88289-3C10-48B0-88EF-767AA87D9DFF}" srcOrd="3" destOrd="0" parTransId="{DEA726DD-0F50-44DD-BD4B-A782BA95F654}" sibTransId="{8FD3C9B1-7B75-4FEA-B14B-D3ACE2E9724B}"/>
    <dgm:cxn modelId="{646DF3CA-87BF-445A-90D2-D016207BC213}" type="presOf" srcId="{801C61F5-36AC-42ED-8BED-4068BF0A84A7}" destId="{F98EDF96-2830-4EE3-B829-CEE9583A4AEE}" srcOrd="0" destOrd="1" presId="urn:microsoft.com/office/officeart/2005/8/layout/bList2"/>
    <dgm:cxn modelId="{72F4C8CB-3719-47B6-9551-B2E9C44B106D}" srcId="{4B5E9460-340C-4A02-BCC4-BD8ECDC003E5}" destId="{1A00DD51-FDB5-4D34-8C9F-98B9E77F547C}" srcOrd="0" destOrd="0" parTransId="{8D7CCA1F-36BA-491F-9DDF-96CC80C09117}" sibTransId="{F81FB7F9-3CCC-4112-909C-F7BE74E91BB9}"/>
    <dgm:cxn modelId="{5D41A2ED-C8FC-49F3-B5E5-E3407B179BE4}" type="presOf" srcId="{4B5E9460-340C-4A02-BCC4-BD8ECDC003E5}" destId="{4DD548EE-694A-4C68-8878-7FC349A36BD9}" srcOrd="0" destOrd="0" presId="urn:microsoft.com/office/officeart/2005/8/layout/bList2"/>
    <dgm:cxn modelId="{ABD876EE-6B75-4D1A-921D-1426963A9B4F}" srcId="{A5DCD92B-58A3-406B-BD96-62B10CE11CB6}" destId="{E7AE6E3C-5E9A-4FF5-81F4-D95E2BF8973D}" srcOrd="0" destOrd="0" parTransId="{BC9C4558-280F-4B12-9D76-E82A9A469AB9}" sibTransId="{8310986B-4B46-48E7-9F8D-2CEE98F055F3}"/>
    <dgm:cxn modelId="{4734A7F3-3530-44CB-AA1F-3912C0704969}" type="presOf" srcId="{4043C1D1-E3FE-4A3A-9827-BFE80641F15F}" destId="{04DDADEB-7762-47D1-9A0D-B95CE393937D}" srcOrd="0" destOrd="1" presId="urn:microsoft.com/office/officeart/2005/8/layout/bList2"/>
    <dgm:cxn modelId="{E921ABF3-E609-4F73-BFB3-B965C883F29D}" type="presOf" srcId="{2C13E921-A29F-4E60-B837-5E3FEF12019E}" destId="{F98EDF96-2830-4EE3-B829-CEE9583A4AEE}" srcOrd="0" destOrd="2" presId="urn:microsoft.com/office/officeart/2005/8/layout/bList2"/>
    <dgm:cxn modelId="{9CFC80F7-1EC3-43F4-AB50-EE54CF9C7A82}" type="presOf" srcId="{F81FB7F9-3CCC-4112-909C-F7BE74E91BB9}" destId="{D232EFA7-6BFA-40F3-BE42-114F5F380BB3}" srcOrd="0" destOrd="0" presId="urn:microsoft.com/office/officeart/2005/8/layout/bList2"/>
    <dgm:cxn modelId="{9633DA92-C72F-4DA0-8EE8-8D1D3A63329D}" type="presParOf" srcId="{4DD548EE-694A-4C68-8878-7FC349A36BD9}" destId="{658720D6-A335-45D6-9F8F-2322F5740938}" srcOrd="0" destOrd="0" presId="urn:microsoft.com/office/officeart/2005/8/layout/bList2"/>
    <dgm:cxn modelId="{E4C4F49A-C94A-4CA7-BEAB-FFA68C4D3CD1}" type="presParOf" srcId="{658720D6-A335-45D6-9F8F-2322F5740938}" destId="{04DDADEB-7762-47D1-9A0D-B95CE393937D}" srcOrd="0" destOrd="0" presId="urn:microsoft.com/office/officeart/2005/8/layout/bList2"/>
    <dgm:cxn modelId="{5614B16D-8C63-4C7C-9344-8A3BCD4310BA}" type="presParOf" srcId="{658720D6-A335-45D6-9F8F-2322F5740938}" destId="{6AD61E35-E7C0-4A63-B1E0-8DF06913D0AD}" srcOrd="1" destOrd="0" presId="urn:microsoft.com/office/officeart/2005/8/layout/bList2"/>
    <dgm:cxn modelId="{D7F55374-1065-4CCC-8306-9E13D323EAAE}" type="presParOf" srcId="{658720D6-A335-45D6-9F8F-2322F5740938}" destId="{474BBEBC-77A3-4987-A41A-B2BD9C24482D}" srcOrd="2" destOrd="0" presId="urn:microsoft.com/office/officeart/2005/8/layout/bList2"/>
    <dgm:cxn modelId="{01C198EA-FDB2-490B-A33F-4C05C5A97B64}" type="presParOf" srcId="{658720D6-A335-45D6-9F8F-2322F5740938}" destId="{70030129-8103-498F-863F-CAC4B85BB15E}" srcOrd="3" destOrd="0" presId="urn:microsoft.com/office/officeart/2005/8/layout/bList2"/>
    <dgm:cxn modelId="{01BC74EC-C03A-46A6-9EB4-FAE59B029068}" type="presParOf" srcId="{4DD548EE-694A-4C68-8878-7FC349A36BD9}" destId="{D232EFA7-6BFA-40F3-BE42-114F5F380BB3}" srcOrd="1" destOrd="0" presId="urn:microsoft.com/office/officeart/2005/8/layout/bList2"/>
    <dgm:cxn modelId="{5E42BFC5-36CC-4D34-8A35-C413673B515F}" type="presParOf" srcId="{4DD548EE-694A-4C68-8878-7FC349A36BD9}" destId="{C7723D66-C0F3-4C16-88F0-5936DC656E4E}" srcOrd="2" destOrd="0" presId="urn:microsoft.com/office/officeart/2005/8/layout/bList2"/>
    <dgm:cxn modelId="{B247DFEB-5FA8-4C3D-80BA-FD03BF86CD88}" type="presParOf" srcId="{C7723D66-C0F3-4C16-88F0-5936DC656E4E}" destId="{F98EDF96-2830-4EE3-B829-CEE9583A4AEE}" srcOrd="0" destOrd="0" presId="urn:microsoft.com/office/officeart/2005/8/layout/bList2"/>
    <dgm:cxn modelId="{96E0BD9A-C01C-4F7D-AA8D-240000B6D2D3}" type="presParOf" srcId="{C7723D66-C0F3-4C16-88F0-5936DC656E4E}" destId="{ADE4E20B-FF25-4842-B216-F7AEA2615F86}" srcOrd="1" destOrd="0" presId="urn:microsoft.com/office/officeart/2005/8/layout/bList2"/>
    <dgm:cxn modelId="{F6E03B2E-F325-4CE6-8397-27BDEA089CA6}" type="presParOf" srcId="{C7723D66-C0F3-4C16-88F0-5936DC656E4E}" destId="{120EEB6F-E60C-4D2C-913E-16BD08219116}" srcOrd="2" destOrd="0" presId="urn:microsoft.com/office/officeart/2005/8/layout/bList2"/>
    <dgm:cxn modelId="{7B7A60A1-8CF6-4191-B306-3A93104B54E8}" type="presParOf" srcId="{C7723D66-C0F3-4C16-88F0-5936DC656E4E}" destId="{610EE55D-480A-4F47-9F88-C022E07E69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B3AC85-D213-48B3-B7F1-D8DDA6958C12}" type="doc">
      <dgm:prSet loTypeId="urn:microsoft.com/office/officeart/2005/8/layout/hierarchy4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A89A140-D803-459E-AAC1-0465ED666BF7}">
      <dgm:prSet phldrT="[Text]"/>
      <dgm:spPr/>
      <dgm:t>
        <a:bodyPr/>
        <a:lstStyle/>
        <a:p>
          <a:r>
            <a:rPr lang="en-IN" dirty="0"/>
            <a:t>Open Authorization Framework</a:t>
          </a:r>
          <a:endParaRPr lang="en-US" dirty="0"/>
        </a:p>
      </dgm:t>
    </dgm:pt>
    <dgm:pt modelId="{7F610277-4F13-48D9-9782-A2D7F42BA1F5}" type="parTrans" cxnId="{82C93EB1-6DB8-421D-B43F-B84A68F95807}">
      <dgm:prSet/>
      <dgm:spPr/>
      <dgm:t>
        <a:bodyPr/>
        <a:lstStyle/>
        <a:p>
          <a:endParaRPr lang="en-US"/>
        </a:p>
      </dgm:t>
    </dgm:pt>
    <dgm:pt modelId="{EE64AEB1-71A0-46F1-8C18-93D681E1D2F0}" type="sibTrans" cxnId="{82C93EB1-6DB8-421D-B43F-B84A68F95807}">
      <dgm:prSet/>
      <dgm:spPr/>
      <dgm:t>
        <a:bodyPr/>
        <a:lstStyle/>
        <a:p>
          <a:endParaRPr lang="en-US"/>
        </a:p>
      </dgm:t>
    </dgm:pt>
    <dgm:pt modelId="{4EF05A80-6369-48B0-8D13-D4C9882EC685}">
      <dgm:prSet phldrT="[Text]"/>
      <dgm:spPr/>
      <dgm:t>
        <a:bodyPr/>
        <a:lstStyle/>
        <a:p>
          <a:r>
            <a:rPr lang="en-IN" dirty="0"/>
            <a:t>1.0</a:t>
          </a:r>
          <a:endParaRPr lang="en-US" dirty="0"/>
        </a:p>
      </dgm:t>
    </dgm:pt>
    <dgm:pt modelId="{4C2ABF69-EEE3-42BE-8D7F-D365ABF0915C}" type="parTrans" cxnId="{2C33833F-D85F-4874-AC69-312A98962C37}">
      <dgm:prSet/>
      <dgm:spPr/>
      <dgm:t>
        <a:bodyPr/>
        <a:lstStyle/>
        <a:p>
          <a:endParaRPr lang="en-US"/>
        </a:p>
      </dgm:t>
    </dgm:pt>
    <dgm:pt modelId="{685B0384-9EE0-40DC-A0FA-1613F8B90AA4}" type="sibTrans" cxnId="{2C33833F-D85F-4874-AC69-312A98962C37}">
      <dgm:prSet/>
      <dgm:spPr/>
      <dgm:t>
        <a:bodyPr/>
        <a:lstStyle/>
        <a:p>
          <a:endParaRPr lang="en-US"/>
        </a:p>
      </dgm:t>
    </dgm:pt>
    <dgm:pt modelId="{FB3364CE-651E-4598-B665-D991F79D612B}">
      <dgm:prSet phldrT="[Text]"/>
      <dgm:spPr/>
      <dgm:t>
        <a:bodyPr/>
        <a:lstStyle/>
        <a:p>
          <a:r>
            <a:rPr lang="en-IN" dirty="0"/>
            <a:t>2.0</a:t>
          </a:r>
          <a:endParaRPr lang="en-US" dirty="0"/>
        </a:p>
      </dgm:t>
    </dgm:pt>
    <dgm:pt modelId="{BEE998B5-86E7-43C0-8AF3-69E35C72837A}" type="parTrans" cxnId="{7EE25F2B-1E73-4A33-A3D6-D32DB6B18DD0}">
      <dgm:prSet/>
      <dgm:spPr/>
      <dgm:t>
        <a:bodyPr/>
        <a:lstStyle/>
        <a:p>
          <a:endParaRPr lang="en-US"/>
        </a:p>
      </dgm:t>
    </dgm:pt>
    <dgm:pt modelId="{6B1F3A64-1AFB-4C17-8FF2-9542EBC67882}" type="sibTrans" cxnId="{7EE25F2B-1E73-4A33-A3D6-D32DB6B18DD0}">
      <dgm:prSet/>
      <dgm:spPr/>
      <dgm:t>
        <a:bodyPr/>
        <a:lstStyle/>
        <a:p>
          <a:endParaRPr lang="en-US"/>
        </a:p>
      </dgm:t>
    </dgm:pt>
    <dgm:pt modelId="{3819990D-43EC-4CFB-AF55-14145559DC16}">
      <dgm:prSet phldrT="[Text]"/>
      <dgm:spPr/>
      <dgm:t>
        <a:bodyPr/>
        <a:lstStyle/>
        <a:p>
          <a:r>
            <a:rPr lang="en-US" dirty="0"/>
            <a:t>API Key</a:t>
          </a:r>
        </a:p>
      </dgm:t>
    </dgm:pt>
    <dgm:pt modelId="{0CD8400C-0DE6-468D-8DE1-D30ECC6199D2}" type="parTrans" cxnId="{CF55254E-CB51-4CDE-A0CE-F8335B01C75F}">
      <dgm:prSet/>
      <dgm:spPr/>
      <dgm:t>
        <a:bodyPr/>
        <a:lstStyle/>
        <a:p>
          <a:endParaRPr lang="en-US"/>
        </a:p>
      </dgm:t>
    </dgm:pt>
    <dgm:pt modelId="{819DE588-412A-478E-A23B-869B0FAB7412}" type="sibTrans" cxnId="{CF55254E-CB51-4CDE-A0CE-F8335B01C75F}">
      <dgm:prSet/>
      <dgm:spPr/>
      <dgm:t>
        <a:bodyPr/>
        <a:lstStyle/>
        <a:p>
          <a:endParaRPr lang="en-US"/>
        </a:p>
      </dgm:t>
    </dgm:pt>
    <dgm:pt modelId="{2698960B-2845-4680-A82E-1EF205C7A813}">
      <dgm:prSet/>
      <dgm:spPr/>
      <dgm:t>
        <a:bodyPr/>
        <a:lstStyle/>
        <a:p>
          <a:r>
            <a:rPr lang="en-US" dirty="0"/>
            <a:t>API Key Secret</a:t>
          </a:r>
        </a:p>
      </dgm:t>
    </dgm:pt>
    <dgm:pt modelId="{4F21FBF5-7E43-4BEA-A82D-4D61517CFF83}" type="parTrans" cxnId="{B2585CF7-C149-4788-AD40-16F2DF920525}">
      <dgm:prSet/>
      <dgm:spPr/>
      <dgm:t>
        <a:bodyPr/>
        <a:lstStyle/>
        <a:p>
          <a:endParaRPr lang="en-US"/>
        </a:p>
      </dgm:t>
    </dgm:pt>
    <dgm:pt modelId="{06524E95-8198-44EF-AF89-CC06B99204EE}" type="sibTrans" cxnId="{B2585CF7-C149-4788-AD40-16F2DF920525}">
      <dgm:prSet/>
      <dgm:spPr/>
      <dgm:t>
        <a:bodyPr/>
        <a:lstStyle/>
        <a:p>
          <a:endParaRPr lang="en-US"/>
        </a:p>
      </dgm:t>
    </dgm:pt>
    <dgm:pt modelId="{1D64DA20-2835-4C64-92DA-B1DBE38CBE34}">
      <dgm:prSet/>
      <dgm:spPr/>
      <dgm:t>
        <a:bodyPr/>
        <a:lstStyle/>
        <a:p>
          <a:r>
            <a:rPr lang="en-US" dirty="0"/>
            <a:t>Access Token</a:t>
          </a:r>
        </a:p>
      </dgm:t>
    </dgm:pt>
    <dgm:pt modelId="{B71ED894-2FE5-4AE1-A560-CE12A03BBC6E}" type="parTrans" cxnId="{55562EED-264A-4EA5-B347-955472E2C4C6}">
      <dgm:prSet/>
      <dgm:spPr/>
      <dgm:t>
        <a:bodyPr/>
        <a:lstStyle/>
        <a:p>
          <a:endParaRPr lang="en-US"/>
        </a:p>
      </dgm:t>
    </dgm:pt>
    <dgm:pt modelId="{93A8FF02-C112-4B23-98E0-3EDB29508D8E}" type="sibTrans" cxnId="{55562EED-264A-4EA5-B347-955472E2C4C6}">
      <dgm:prSet/>
      <dgm:spPr/>
      <dgm:t>
        <a:bodyPr/>
        <a:lstStyle/>
        <a:p>
          <a:endParaRPr lang="en-US"/>
        </a:p>
      </dgm:t>
    </dgm:pt>
    <dgm:pt modelId="{96E1B9C2-4F43-48C9-85A2-6D8E11BED15D}">
      <dgm:prSet/>
      <dgm:spPr/>
      <dgm:t>
        <a:bodyPr/>
        <a:lstStyle/>
        <a:p>
          <a:r>
            <a:rPr lang="en-US" dirty="0"/>
            <a:t>Access Token Secret</a:t>
          </a:r>
        </a:p>
      </dgm:t>
    </dgm:pt>
    <dgm:pt modelId="{287A1DC4-015A-49C5-B224-12D42CF903C3}" type="parTrans" cxnId="{94ECF14A-7C74-4DBB-A330-A4A55E1C7E22}">
      <dgm:prSet/>
      <dgm:spPr/>
      <dgm:t>
        <a:bodyPr/>
        <a:lstStyle/>
        <a:p>
          <a:endParaRPr lang="en-US"/>
        </a:p>
      </dgm:t>
    </dgm:pt>
    <dgm:pt modelId="{A97896B3-9D74-4128-B1D7-775F2A8746AE}" type="sibTrans" cxnId="{94ECF14A-7C74-4DBB-A330-A4A55E1C7E22}">
      <dgm:prSet/>
      <dgm:spPr/>
      <dgm:t>
        <a:bodyPr/>
        <a:lstStyle/>
        <a:p>
          <a:endParaRPr lang="en-US"/>
        </a:p>
      </dgm:t>
    </dgm:pt>
    <dgm:pt modelId="{BEFA07D3-276B-46DF-B0E0-358C052E48CA}">
      <dgm:prSet phldrT="[Text]"/>
      <dgm:spPr/>
      <dgm:t>
        <a:bodyPr/>
        <a:lstStyle/>
        <a:p>
          <a:r>
            <a:rPr lang="en-US"/>
            <a:t>Bearer Token</a:t>
          </a:r>
          <a:endParaRPr lang="en-US" dirty="0"/>
        </a:p>
      </dgm:t>
    </dgm:pt>
    <dgm:pt modelId="{F03AE670-9132-4EAF-861E-CD2C14BF8E76}" type="parTrans" cxnId="{F9C62409-4006-4DAE-A288-84B80D1687AE}">
      <dgm:prSet/>
      <dgm:spPr/>
      <dgm:t>
        <a:bodyPr/>
        <a:lstStyle/>
        <a:p>
          <a:endParaRPr lang="en-US"/>
        </a:p>
      </dgm:t>
    </dgm:pt>
    <dgm:pt modelId="{E4BBE1AB-E453-4934-91A1-867B671589D6}" type="sibTrans" cxnId="{F9C62409-4006-4DAE-A288-84B80D1687AE}">
      <dgm:prSet/>
      <dgm:spPr/>
      <dgm:t>
        <a:bodyPr/>
        <a:lstStyle/>
        <a:p>
          <a:endParaRPr lang="en-US"/>
        </a:p>
      </dgm:t>
    </dgm:pt>
    <dgm:pt modelId="{F1B4A0EF-960A-4D6F-930B-99566A6C8810}" type="pres">
      <dgm:prSet presAssocID="{D0B3AC85-D213-48B3-B7F1-D8DDA6958C1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ECAC3E-6651-42D1-BB4D-F966F3C72B5A}" type="pres">
      <dgm:prSet presAssocID="{0A89A140-D803-459E-AAC1-0465ED666BF7}" presName="vertOne" presStyleCnt="0"/>
      <dgm:spPr/>
    </dgm:pt>
    <dgm:pt modelId="{43B05C65-4ABF-4C63-A92A-02C8EC7A99E4}" type="pres">
      <dgm:prSet presAssocID="{0A89A140-D803-459E-AAC1-0465ED666BF7}" presName="txOne" presStyleLbl="node0" presStyleIdx="0" presStyleCnt="1">
        <dgm:presLayoutVars>
          <dgm:chPref val="3"/>
        </dgm:presLayoutVars>
      </dgm:prSet>
      <dgm:spPr/>
    </dgm:pt>
    <dgm:pt modelId="{2131C0F2-3DC2-4C56-ACAD-5F167EA1D0C0}" type="pres">
      <dgm:prSet presAssocID="{0A89A140-D803-459E-AAC1-0465ED666BF7}" presName="parTransOne" presStyleCnt="0"/>
      <dgm:spPr/>
    </dgm:pt>
    <dgm:pt modelId="{CF036A72-0287-4409-AD97-FE0C3E7A6AD4}" type="pres">
      <dgm:prSet presAssocID="{0A89A140-D803-459E-AAC1-0465ED666BF7}" presName="horzOne" presStyleCnt="0"/>
      <dgm:spPr/>
    </dgm:pt>
    <dgm:pt modelId="{F6EBC37C-268A-406A-B8AA-DC1A0552FD31}" type="pres">
      <dgm:prSet presAssocID="{4EF05A80-6369-48B0-8D13-D4C9882EC685}" presName="vertTwo" presStyleCnt="0"/>
      <dgm:spPr/>
    </dgm:pt>
    <dgm:pt modelId="{664033DD-3189-470B-BBB2-EA801CF39189}" type="pres">
      <dgm:prSet presAssocID="{4EF05A80-6369-48B0-8D13-D4C9882EC685}" presName="txTwo" presStyleLbl="node2" presStyleIdx="0" presStyleCnt="2">
        <dgm:presLayoutVars>
          <dgm:chPref val="3"/>
        </dgm:presLayoutVars>
      </dgm:prSet>
      <dgm:spPr/>
    </dgm:pt>
    <dgm:pt modelId="{E506211B-C322-43DC-9762-5CA338835D5B}" type="pres">
      <dgm:prSet presAssocID="{4EF05A80-6369-48B0-8D13-D4C9882EC685}" presName="parTransTwo" presStyleCnt="0"/>
      <dgm:spPr/>
    </dgm:pt>
    <dgm:pt modelId="{D330BE53-3776-4167-9778-78D2BEF09223}" type="pres">
      <dgm:prSet presAssocID="{4EF05A80-6369-48B0-8D13-D4C9882EC685}" presName="horzTwo" presStyleCnt="0"/>
      <dgm:spPr/>
    </dgm:pt>
    <dgm:pt modelId="{2517AC67-D2FF-4C2A-95A6-046ED40DAF05}" type="pres">
      <dgm:prSet presAssocID="{3819990D-43EC-4CFB-AF55-14145559DC16}" presName="vertThree" presStyleCnt="0"/>
      <dgm:spPr/>
    </dgm:pt>
    <dgm:pt modelId="{DC8277C7-DF83-4D86-A5DB-FFB6499098F6}" type="pres">
      <dgm:prSet presAssocID="{3819990D-43EC-4CFB-AF55-14145559DC16}" presName="txThree" presStyleLbl="node3" presStyleIdx="0" presStyleCnt="5">
        <dgm:presLayoutVars>
          <dgm:chPref val="3"/>
        </dgm:presLayoutVars>
      </dgm:prSet>
      <dgm:spPr/>
    </dgm:pt>
    <dgm:pt modelId="{88058B23-6836-4554-8B4E-ACBB74BDB68D}" type="pres">
      <dgm:prSet presAssocID="{3819990D-43EC-4CFB-AF55-14145559DC16}" presName="horzThree" presStyleCnt="0"/>
      <dgm:spPr/>
    </dgm:pt>
    <dgm:pt modelId="{32592DDC-0B36-439B-BBB1-0858A1860FBD}" type="pres">
      <dgm:prSet presAssocID="{819DE588-412A-478E-A23B-869B0FAB7412}" presName="sibSpaceThree" presStyleCnt="0"/>
      <dgm:spPr/>
    </dgm:pt>
    <dgm:pt modelId="{2B272625-A290-4407-A5EF-C97565F273EE}" type="pres">
      <dgm:prSet presAssocID="{2698960B-2845-4680-A82E-1EF205C7A813}" presName="vertThree" presStyleCnt="0"/>
      <dgm:spPr/>
    </dgm:pt>
    <dgm:pt modelId="{02B7479D-AEBC-423D-A487-D18F951ED14B}" type="pres">
      <dgm:prSet presAssocID="{2698960B-2845-4680-A82E-1EF205C7A813}" presName="txThree" presStyleLbl="node3" presStyleIdx="1" presStyleCnt="5">
        <dgm:presLayoutVars>
          <dgm:chPref val="3"/>
        </dgm:presLayoutVars>
      </dgm:prSet>
      <dgm:spPr/>
    </dgm:pt>
    <dgm:pt modelId="{6407F74E-B022-4438-B436-92C21CB17192}" type="pres">
      <dgm:prSet presAssocID="{2698960B-2845-4680-A82E-1EF205C7A813}" presName="horzThree" presStyleCnt="0"/>
      <dgm:spPr/>
    </dgm:pt>
    <dgm:pt modelId="{340FD85F-A9EE-4623-9A75-F87696B0EC6B}" type="pres">
      <dgm:prSet presAssocID="{06524E95-8198-44EF-AF89-CC06B99204EE}" presName="sibSpaceThree" presStyleCnt="0"/>
      <dgm:spPr/>
    </dgm:pt>
    <dgm:pt modelId="{53C00ABB-1C23-49A9-86F0-2307FF9D1B33}" type="pres">
      <dgm:prSet presAssocID="{1D64DA20-2835-4C64-92DA-B1DBE38CBE34}" presName="vertThree" presStyleCnt="0"/>
      <dgm:spPr/>
    </dgm:pt>
    <dgm:pt modelId="{5778A6E1-9B16-4C14-BBF1-EBF226B6DD26}" type="pres">
      <dgm:prSet presAssocID="{1D64DA20-2835-4C64-92DA-B1DBE38CBE34}" presName="txThree" presStyleLbl="node3" presStyleIdx="2" presStyleCnt="5">
        <dgm:presLayoutVars>
          <dgm:chPref val="3"/>
        </dgm:presLayoutVars>
      </dgm:prSet>
      <dgm:spPr/>
    </dgm:pt>
    <dgm:pt modelId="{41968007-C2F3-428A-8845-BD7464C95345}" type="pres">
      <dgm:prSet presAssocID="{1D64DA20-2835-4C64-92DA-B1DBE38CBE34}" presName="horzThree" presStyleCnt="0"/>
      <dgm:spPr/>
    </dgm:pt>
    <dgm:pt modelId="{13B8BFBD-1109-4AB5-880F-C3FF16A647D2}" type="pres">
      <dgm:prSet presAssocID="{93A8FF02-C112-4B23-98E0-3EDB29508D8E}" presName="sibSpaceThree" presStyleCnt="0"/>
      <dgm:spPr/>
    </dgm:pt>
    <dgm:pt modelId="{033A746B-6F04-43F6-9517-2D15F801C3FC}" type="pres">
      <dgm:prSet presAssocID="{96E1B9C2-4F43-48C9-85A2-6D8E11BED15D}" presName="vertThree" presStyleCnt="0"/>
      <dgm:spPr/>
    </dgm:pt>
    <dgm:pt modelId="{36212DE9-BB98-4D8F-B3ED-786E8BD4386F}" type="pres">
      <dgm:prSet presAssocID="{96E1B9C2-4F43-48C9-85A2-6D8E11BED15D}" presName="txThree" presStyleLbl="node3" presStyleIdx="3" presStyleCnt="5">
        <dgm:presLayoutVars>
          <dgm:chPref val="3"/>
        </dgm:presLayoutVars>
      </dgm:prSet>
      <dgm:spPr/>
    </dgm:pt>
    <dgm:pt modelId="{382858BD-A832-4C1E-B61B-70F032D4B0EE}" type="pres">
      <dgm:prSet presAssocID="{96E1B9C2-4F43-48C9-85A2-6D8E11BED15D}" presName="horzThree" presStyleCnt="0"/>
      <dgm:spPr/>
    </dgm:pt>
    <dgm:pt modelId="{BC6280E7-CEB6-4F6A-92E0-1536664619D0}" type="pres">
      <dgm:prSet presAssocID="{685B0384-9EE0-40DC-A0FA-1613F8B90AA4}" presName="sibSpaceTwo" presStyleCnt="0"/>
      <dgm:spPr/>
    </dgm:pt>
    <dgm:pt modelId="{A19B0FAC-E822-4755-8E16-6A1721435D49}" type="pres">
      <dgm:prSet presAssocID="{FB3364CE-651E-4598-B665-D991F79D612B}" presName="vertTwo" presStyleCnt="0"/>
      <dgm:spPr/>
    </dgm:pt>
    <dgm:pt modelId="{15479766-4A6D-4377-8811-3B80991FF465}" type="pres">
      <dgm:prSet presAssocID="{FB3364CE-651E-4598-B665-D991F79D612B}" presName="txTwo" presStyleLbl="node2" presStyleIdx="1" presStyleCnt="2">
        <dgm:presLayoutVars>
          <dgm:chPref val="3"/>
        </dgm:presLayoutVars>
      </dgm:prSet>
      <dgm:spPr/>
    </dgm:pt>
    <dgm:pt modelId="{97C40FB2-3DAD-4430-A4BC-8699F071940E}" type="pres">
      <dgm:prSet presAssocID="{FB3364CE-651E-4598-B665-D991F79D612B}" presName="parTransTwo" presStyleCnt="0"/>
      <dgm:spPr/>
    </dgm:pt>
    <dgm:pt modelId="{47E52CA0-B756-4392-8E39-2E9A7365AC9F}" type="pres">
      <dgm:prSet presAssocID="{FB3364CE-651E-4598-B665-D991F79D612B}" presName="horzTwo" presStyleCnt="0"/>
      <dgm:spPr/>
    </dgm:pt>
    <dgm:pt modelId="{BDFC3FD8-9C66-4144-AD78-0BB5C0DA2B4D}" type="pres">
      <dgm:prSet presAssocID="{BEFA07D3-276B-46DF-B0E0-358C052E48CA}" presName="vertThree" presStyleCnt="0"/>
      <dgm:spPr/>
    </dgm:pt>
    <dgm:pt modelId="{24FCBE4B-5A28-40EE-A359-35C568B9DB56}" type="pres">
      <dgm:prSet presAssocID="{BEFA07D3-276B-46DF-B0E0-358C052E48CA}" presName="txThree" presStyleLbl="node3" presStyleIdx="4" presStyleCnt="5">
        <dgm:presLayoutVars>
          <dgm:chPref val="3"/>
        </dgm:presLayoutVars>
      </dgm:prSet>
      <dgm:spPr/>
    </dgm:pt>
    <dgm:pt modelId="{8FBBE22F-CF4B-48C5-880F-E6DA90DB6BD7}" type="pres">
      <dgm:prSet presAssocID="{BEFA07D3-276B-46DF-B0E0-358C052E48CA}" presName="horzThree" presStyleCnt="0"/>
      <dgm:spPr/>
    </dgm:pt>
  </dgm:ptLst>
  <dgm:cxnLst>
    <dgm:cxn modelId="{6EC73D00-E29D-4716-B8D9-555F26C282DB}" type="presOf" srcId="{0A89A140-D803-459E-AAC1-0465ED666BF7}" destId="{43B05C65-4ABF-4C63-A92A-02C8EC7A99E4}" srcOrd="0" destOrd="0" presId="urn:microsoft.com/office/officeart/2005/8/layout/hierarchy4"/>
    <dgm:cxn modelId="{F9C62409-4006-4DAE-A288-84B80D1687AE}" srcId="{FB3364CE-651E-4598-B665-D991F79D612B}" destId="{BEFA07D3-276B-46DF-B0E0-358C052E48CA}" srcOrd="0" destOrd="0" parTransId="{F03AE670-9132-4EAF-861E-CD2C14BF8E76}" sibTransId="{E4BBE1AB-E453-4934-91A1-867B671589D6}"/>
    <dgm:cxn modelId="{5DB7CE0D-6E10-424C-BA47-01069FA8D351}" type="presOf" srcId="{D0B3AC85-D213-48B3-B7F1-D8DDA6958C12}" destId="{F1B4A0EF-960A-4D6F-930B-99566A6C8810}" srcOrd="0" destOrd="0" presId="urn:microsoft.com/office/officeart/2005/8/layout/hierarchy4"/>
    <dgm:cxn modelId="{695FBB1A-E11D-47CF-A651-637F97FAB638}" type="presOf" srcId="{2698960B-2845-4680-A82E-1EF205C7A813}" destId="{02B7479D-AEBC-423D-A487-D18F951ED14B}" srcOrd="0" destOrd="0" presId="urn:microsoft.com/office/officeart/2005/8/layout/hierarchy4"/>
    <dgm:cxn modelId="{7EE25F2B-1E73-4A33-A3D6-D32DB6B18DD0}" srcId="{0A89A140-D803-459E-AAC1-0465ED666BF7}" destId="{FB3364CE-651E-4598-B665-D991F79D612B}" srcOrd="1" destOrd="0" parTransId="{BEE998B5-86E7-43C0-8AF3-69E35C72837A}" sibTransId="{6B1F3A64-1AFB-4C17-8FF2-9542EBC67882}"/>
    <dgm:cxn modelId="{2C33833F-D85F-4874-AC69-312A98962C37}" srcId="{0A89A140-D803-459E-AAC1-0465ED666BF7}" destId="{4EF05A80-6369-48B0-8D13-D4C9882EC685}" srcOrd="0" destOrd="0" parTransId="{4C2ABF69-EEE3-42BE-8D7F-D365ABF0915C}" sibTransId="{685B0384-9EE0-40DC-A0FA-1613F8B90AA4}"/>
    <dgm:cxn modelId="{A9C9025C-EF3B-4C00-9F0D-60D090A950DD}" type="presOf" srcId="{1D64DA20-2835-4C64-92DA-B1DBE38CBE34}" destId="{5778A6E1-9B16-4C14-BBF1-EBF226B6DD26}" srcOrd="0" destOrd="0" presId="urn:microsoft.com/office/officeart/2005/8/layout/hierarchy4"/>
    <dgm:cxn modelId="{194E8A63-991F-471A-A3A8-3BF5CC23BD77}" type="presOf" srcId="{96E1B9C2-4F43-48C9-85A2-6D8E11BED15D}" destId="{36212DE9-BB98-4D8F-B3ED-786E8BD4386F}" srcOrd="0" destOrd="0" presId="urn:microsoft.com/office/officeart/2005/8/layout/hierarchy4"/>
    <dgm:cxn modelId="{94ECF14A-7C74-4DBB-A330-A4A55E1C7E22}" srcId="{4EF05A80-6369-48B0-8D13-D4C9882EC685}" destId="{96E1B9C2-4F43-48C9-85A2-6D8E11BED15D}" srcOrd="3" destOrd="0" parTransId="{287A1DC4-015A-49C5-B224-12D42CF903C3}" sibTransId="{A97896B3-9D74-4128-B1D7-775F2A8746AE}"/>
    <dgm:cxn modelId="{CF55254E-CB51-4CDE-A0CE-F8335B01C75F}" srcId="{4EF05A80-6369-48B0-8D13-D4C9882EC685}" destId="{3819990D-43EC-4CFB-AF55-14145559DC16}" srcOrd="0" destOrd="0" parTransId="{0CD8400C-0DE6-468D-8DE1-D30ECC6199D2}" sibTransId="{819DE588-412A-478E-A23B-869B0FAB7412}"/>
    <dgm:cxn modelId="{9F771A51-C457-49A1-9A13-1172F84623F8}" type="presOf" srcId="{4EF05A80-6369-48B0-8D13-D4C9882EC685}" destId="{664033DD-3189-470B-BBB2-EA801CF39189}" srcOrd="0" destOrd="0" presId="urn:microsoft.com/office/officeart/2005/8/layout/hierarchy4"/>
    <dgm:cxn modelId="{C7810893-0FB0-459E-BC96-34BE60863094}" type="presOf" srcId="{FB3364CE-651E-4598-B665-D991F79D612B}" destId="{15479766-4A6D-4377-8811-3B80991FF465}" srcOrd="0" destOrd="0" presId="urn:microsoft.com/office/officeart/2005/8/layout/hierarchy4"/>
    <dgm:cxn modelId="{82C93EB1-6DB8-421D-B43F-B84A68F95807}" srcId="{D0B3AC85-D213-48B3-B7F1-D8DDA6958C12}" destId="{0A89A140-D803-459E-AAC1-0465ED666BF7}" srcOrd="0" destOrd="0" parTransId="{7F610277-4F13-48D9-9782-A2D7F42BA1F5}" sibTransId="{EE64AEB1-71A0-46F1-8C18-93D681E1D2F0}"/>
    <dgm:cxn modelId="{4562CFB7-25BA-40C0-994F-6C165602C15D}" type="presOf" srcId="{3819990D-43EC-4CFB-AF55-14145559DC16}" destId="{DC8277C7-DF83-4D86-A5DB-FFB6499098F6}" srcOrd="0" destOrd="0" presId="urn:microsoft.com/office/officeart/2005/8/layout/hierarchy4"/>
    <dgm:cxn modelId="{1DC52EEB-966D-4A44-A75E-222DEF4D1717}" type="presOf" srcId="{BEFA07D3-276B-46DF-B0E0-358C052E48CA}" destId="{24FCBE4B-5A28-40EE-A359-35C568B9DB56}" srcOrd="0" destOrd="0" presId="urn:microsoft.com/office/officeart/2005/8/layout/hierarchy4"/>
    <dgm:cxn modelId="{55562EED-264A-4EA5-B347-955472E2C4C6}" srcId="{4EF05A80-6369-48B0-8D13-D4C9882EC685}" destId="{1D64DA20-2835-4C64-92DA-B1DBE38CBE34}" srcOrd="2" destOrd="0" parTransId="{B71ED894-2FE5-4AE1-A560-CE12A03BBC6E}" sibTransId="{93A8FF02-C112-4B23-98E0-3EDB29508D8E}"/>
    <dgm:cxn modelId="{B2585CF7-C149-4788-AD40-16F2DF920525}" srcId="{4EF05A80-6369-48B0-8D13-D4C9882EC685}" destId="{2698960B-2845-4680-A82E-1EF205C7A813}" srcOrd="1" destOrd="0" parTransId="{4F21FBF5-7E43-4BEA-A82D-4D61517CFF83}" sibTransId="{06524E95-8198-44EF-AF89-CC06B99204EE}"/>
    <dgm:cxn modelId="{06ED766C-F20B-4C78-9F95-E51A7EBDD8E4}" type="presParOf" srcId="{F1B4A0EF-960A-4D6F-930B-99566A6C8810}" destId="{F0ECAC3E-6651-42D1-BB4D-F966F3C72B5A}" srcOrd="0" destOrd="0" presId="urn:microsoft.com/office/officeart/2005/8/layout/hierarchy4"/>
    <dgm:cxn modelId="{5B62B456-1D4D-46AC-B3EC-2E17EF17B3B9}" type="presParOf" srcId="{F0ECAC3E-6651-42D1-BB4D-F966F3C72B5A}" destId="{43B05C65-4ABF-4C63-A92A-02C8EC7A99E4}" srcOrd="0" destOrd="0" presId="urn:microsoft.com/office/officeart/2005/8/layout/hierarchy4"/>
    <dgm:cxn modelId="{AD6647DB-CBE6-437C-81B8-AB3355712473}" type="presParOf" srcId="{F0ECAC3E-6651-42D1-BB4D-F966F3C72B5A}" destId="{2131C0F2-3DC2-4C56-ACAD-5F167EA1D0C0}" srcOrd="1" destOrd="0" presId="urn:microsoft.com/office/officeart/2005/8/layout/hierarchy4"/>
    <dgm:cxn modelId="{1DC03F49-5939-4CB3-A07C-23C70C53592B}" type="presParOf" srcId="{F0ECAC3E-6651-42D1-BB4D-F966F3C72B5A}" destId="{CF036A72-0287-4409-AD97-FE0C3E7A6AD4}" srcOrd="2" destOrd="0" presId="urn:microsoft.com/office/officeart/2005/8/layout/hierarchy4"/>
    <dgm:cxn modelId="{B4BBC88D-208A-421A-9F02-C6E37E6543FD}" type="presParOf" srcId="{CF036A72-0287-4409-AD97-FE0C3E7A6AD4}" destId="{F6EBC37C-268A-406A-B8AA-DC1A0552FD31}" srcOrd="0" destOrd="0" presId="urn:microsoft.com/office/officeart/2005/8/layout/hierarchy4"/>
    <dgm:cxn modelId="{0C6E02BE-9E6A-4B37-8575-211098998E0E}" type="presParOf" srcId="{F6EBC37C-268A-406A-B8AA-DC1A0552FD31}" destId="{664033DD-3189-470B-BBB2-EA801CF39189}" srcOrd="0" destOrd="0" presId="urn:microsoft.com/office/officeart/2005/8/layout/hierarchy4"/>
    <dgm:cxn modelId="{19E0A5A7-4EDA-4F9F-9791-8A6DD8D198FA}" type="presParOf" srcId="{F6EBC37C-268A-406A-B8AA-DC1A0552FD31}" destId="{E506211B-C322-43DC-9762-5CA338835D5B}" srcOrd="1" destOrd="0" presId="urn:microsoft.com/office/officeart/2005/8/layout/hierarchy4"/>
    <dgm:cxn modelId="{E2785E2F-55A8-47B4-9CF3-4554D15A365E}" type="presParOf" srcId="{F6EBC37C-268A-406A-B8AA-DC1A0552FD31}" destId="{D330BE53-3776-4167-9778-78D2BEF09223}" srcOrd="2" destOrd="0" presId="urn:microsoft.com/office/officeart/2005/8/layout/hierarchy4"/>
    <dgm:cxn modelId="{A0CAE1D8-0929-470A-A3BB-B8BC9844832E}" type="presParOf" srcId="{D330BE53-3776-4167-9778-78D2BEF09223}" destId="{2517AC67-D2FF-4C2A-95A6-046ED40DAF05}" srcOrd="0" destOrd="0" presId="urn:microsoft.com/office/officeart/2005/8/layout/hierarchy4"/>
    <dgm:cxn modelId="{AB8B3007-710A-4119-A2DF-E88A22AC30BA}" type="presParOf" srcId="{2517AC67-D2FF-4C2A-95A6-046ED40DAF05}" destId="{DC8277C7-DF83-4D86-A5DB-FFB6499098F6}" srcOrd="0" destOrd="0" presId="urn:microsoft.com/office/officeart/2005/8/layout/hierarchy4"/>
    <dgm:cxn modelId="{999FA786-ACBB-48E4-8302-89588036E378}" type="presParOf" srcId="{2517AC67-D2FF-4C2A-95A6-046ED40DAF05}" destId="{88058B23-6836-4554-8B4E-ACBB74BDB68D}" srcOrd="1" destOrd="0" presId="urn:microsoft.com/office/officeart/2005/8/layout/hierarchy4"/>
    <dgm:cxn modelId="{50A3C48C-8FD2-47DA-A264-DFF0D69F11EA}" type="presParOf" srcId="{D330BE53-3776-4167-9778-78D2BEF09223}" destId="{32592DDC-0B36-439B-BBB1-0858A1860FBD}" srcOrd="1" destOrd="0" presId="urn:microsoft.com/office/officeart/2005/8/layout/hierarchy4"/>
    <dgm:cxn modelId="{4CFB947A-E849-4D64-B342-329993EE8D10}" type="presParOf" srcId="{D330BE53-3776-4167-9778-78D2BEF09223}" destId="{2B272625-A290-4407-A5EF-C97565F273EE}" srcOrd="2" destOrd="0" presId="urn:microsoft.com/office/officeart/2005/8/layout/hierarchy4"/>
    <dgm:cxn modelId="{4F541967-842A-412A-BE8F-79761B23C12C}" type="presParOf" srcId="{2B272625-A290-4407-A5EF-C97565F273EE}" destId="{02B7479D-AEBC-423D-A487-D18F951ED14B}" srcOrd="0" destOrd="0" presId="urn:microsoft.com/office/officeart/2005/8/layout/hierarchy4"/>
    <dgm:cxn modelId="{6817CF75-8203-4D10-A607-AE451B2B1D25}" type="presParOf" srcId="{2B272625-A290-4407-A5EF-C97565F273EE}" destId="{6407F74E-B022-4438-B436-92C21CB17192}" srcOrd="1" destOrd="0" presId="urn:microsoft.com/office/officeart/2005/8/layout/hierarchy4"/>
    <dgm:cxn modelId="{2D8ABA1A-0A9C-4F23-AEF8-15F28A789027}" type="presParOf" srcId="{D330BE53-3776-4167-9778-78D2BEF09223}" destId="{340FD85F-A9EE-4623-9A75-F87696B0EC6B}" srcOrd="3" destOrd="0" presId="urn:microsoft.com/office/officeart/2005/8/layout/hierarchy4"/>
    <dgm:cxn modelId="{57785E96-A2D4-4B2B-BF63-EF4986EEC4E0}" type="presParOf" srcId="{D330BE53-3776-4167-9778-78D2BEF09223}" destId="{53C00ABB-1C23-49A9-86F0-2307FF9D1B33}" srcOrd="4" destOrd="0" presId="urn:microsoft.com/office/officeart/2005/8/layout/hierarchy4"/>
    <dgm:cxn modelId="{CBFC6759-954A-43C5-88D2-905E1AA39374}" type="presParOf" srcId="{53C00ABB-1C23-49A9-86F0-2307FF9D1B33}" destId="{5778A6E1-9B16-4C14-BBF1-EBF226B6DD26}" srcOrd="0" destOrd="0" presId="urn:microsoft.com/office/officeart/2005/8/layout/hierarchy4"/>
    <dgm:cxn modelId="{21756077-F9CD-4B45-B2FD-4DF20739DBFB}" type="presParOf" srcId="{53C00ABB-1C23-49A9-86F0-2307FF9D1B33}" destId="{41968007-C2F3-428A-8845-BD7464C95345}" srcOrd="1" destOrd="0" presId="urn:microsoft.com/office/officeart/2005/8/layout/hierarchy4"/>
    <dgm:cxn modelId="{7B437790-1BE7-457F-A723-0FED09AA919E}" type="presParOf" srcId="{D330BE53-3776-4167-9778-78D2BEF09223}" destId="{13B8BFBD-1109-4AB5-880F-C3FF16A647D2}" srcOrd="5" destOrd="0" presId="urn:microsoft.com/office/officeart/2005/8/layout/hierarchy4"/>
    <dgm:cxn modelId="{94E2F5AE-FF87-42AA-9CFD-F3BABFAB19A3}" type="presParOf" srcId="{D330BE53-3776-4167-9778-78D2BEF09223}" destId="{033A746B-6F04-43F6-9517-2D15F801C3FC}" srcOrd="6" destOrd="0" presId="urn:microsoft.com/office/officeart/2005/8/layout/hierarchy4"/>
    <dgm:cxn modelId="{82F26318-D02A-442D-A334-250FDC2F6B5F}" type="presParOf" srcId="{033A746B-6F04-43F6-9517-2D15F801C3FC}" destId="{36212DE9-BB98-4D8F-B3ED-786E8BD4386F}" srcOrd="0" destOrd="0" presId="urn:microsoft.com/office/officeart/2005/8/layout/hierarchy4"/>
    <dgm:cxn modelId="{B114943C-F504-48A3-A836-E318BB76BDC5}" type="presParOf" srcId="{033A746B-6F04-43F6-9517-2D15F801C3FC}" destId="{382858BD-A832-4C1E-B61B-70F032D4B0EE}" srcOrd="1" destOrd="0" presId="urn:microsoft.com/office/officeart/2005/8/layout/hierarchy4"/>
    <dgm:cxn modelId="{64C390EB-D80A-4EA3-A6B1-6659B2A2883C}" type="presParOf" srcId="{CF036A72-0287-4409-AD97-FE0C3E7A6AD4}" destId="{BC6280E7-CEB6-4F6A-92E0-1536664619D0}" srcOrd="1" destOrd="0" presId="urn:microsoft.com/office/officeart/2005/8/layout/hierarchy4"/>
    <dgm:cxn modelId="{7414E994-84C7-4E74-9681-202FF204F257}" type="presParOf" srcId="{CF036A72-0287-4409-AD97-FE0C3E7A6AD4}" destId="{A19B0FAC-E822-4755-8E16-6A1721435D49}" srcOrd="2" destOrd="0" presId="urn:microsoft.com/office/officeart/2005/8/layout/hierarchy4"/>
    <dgm:cxn modelId="{02CCEFA7-28F6-443D-8CC9-4B0322DA8E6D}" type="presParOf" srcId="{A19B0FAC-E822-4755-8E16-6A1721435D49}" destId="{15479766-4A6D-4377-8811-3B80991FF465}" srcOrd="0" destOrd="0" presId="urn:microsoft.com/office/officeart/2005/8/layout/hierarchy4"/>
    <dgm:cxn modelId="{43C06B6D-EBA2-43F7-BD33-C594BE1AC173}" type="presParOf" srcId="{A19B0FAC-E822-4755-8E16-6A1721435D49}" destId="{97C40FB2-3DAD-4430-A4BC-8699F071940E}" srcOrd="1" destOrd="0" presId="urn:microsoft.com/office/officeart/2005/8/layout/hierarchy4"/>
    <dgm:cxn modelId="{0EC83F95-D3D2-4FBF-9E2B-794F38355F01}" type="presParOf" srcId="{A19B0FAC-E822-4755-8E16-6A1721435D49}" destId="{47E52CA0-B756-4392-8E39-2E9A7365AC9F}" srcOrd="2" destOrd="0" presId="urn:microsoft.com/office/officeart/2005/8/layout/hierarchy4"/>
    <dgm:cxn modelId="{09B92E68-E0F2-424E-98C9-97D4314DFE2D}" type="presParOf" srcId="{47E52CA0-B756-4392-8E39-2E9A7365AC9F}" destId="{BDFC3FD8-9C66-4144-AD78-0BB5C0DA2B4D}" srcOrd="0" destOrd="0" presId="urn:microsoft.com/office/officeart/2005/8/layout/hierarchy4"/>
    <dgm:cxn modelId="{B92985B0-26CB-4C86-8128-D712265E3EB8}" type="presParOf" srcId="{BDFC3FD8-9C66-4144-AD78-0BB5C0DA2B4D}" destId="{24FCBE4B-5A28-40EE-A359-35C568B9DB56}" srcOrd="0" destOrd="0" presId="urn:microsoft.com/office/officeart/2005/8/layout/hierarchy4"/>
    <dgm:cxn modelId="{8516944E-B796-4E10-9184-85DB405CC60E}" type="presParOf" srcId="{BDFC3FD8-9C66-4144-AD78-0BB5C0DA2B4D}" destId="{8FBBE22F-CF4B-48C5-880F-E6DA90DB6B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25C5A-690D-4225-8109-5037789B25D2}">
      <dsp:nvSpPr>
        <dsp:cNvPr id="0" name=""/>
        <dsp:cNvSpPr/>
      </dsp:nvSpPr>
      <dsp:spPr>
        <a:xfrm>
          <a:off x="0" y="0"/>
          <a:ext cx="10233025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ABFEA2-0F1B-4CBF-B796-2A15510E17D6}">
      <dsp:nvSpPr>
        <dsp:cNvPr id="0" name=""/>
        <dsp:cNvSpPr/>
      </dsp:nvSpPr>
      <dsp:spPr>
        <a:xfrm>
          <a:off x="0" y="0"/>
          <a:ext cx="2046605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Unit V</a:t>
          </a:r>
          <a:endParaRPr lang="en-US" sz="5000" kern="1200" dirty="0"/>
        </a:p>
      </dsp:txBody>
      <dsp:txXfrm>
        <a:off x="0" y="0"/>
        <a:ext cx="2046605" cy="4351338"/>
      </dsp:txXfrm>
    </dsp:sp>
    <dsp:sp modelId="{150B42F0-CEBC-4B4C-BA5E-017027903B85}">
      <dsp:nvSpPr>
        <dsp:cNvPr id="0" name=""/>
        <dsp:cNvSpPr/>
      </dsp:nvSpPr>
      <dsp:spPr>
        <a:xfrm>
          <a:off x="2200100" y="67989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Image Processing</a:t>
          </a:r>
          <a:endParaRPr lang="en-US" sz="3800" kern="1200" dirty="0"/>
        </a:p>
      </dsp:txBody>
      <dsp:txXfrm>
        <a:off x="2200100" y="67989"/>
        <a:ext cx="3939714" cy="1359793"/>
      </dsp:txXfrm>
    </dsp:sp>
    <dsp:sp modelId="{A98E4A70-0BA1-4EC7-9C95-A093010E9D68}">
      <dsp:nvSpPr>
        <dsp:cNvPr id="0" name=""/>
        <dsp:cNvSpPr/>
      </dsp:nvSpPr>
      <dsp:spPr>
        <a:xfrm>
          <a:off x="2046605" y="1427782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07BA0DA-1C56-4D1F-BE50-85CA0EBA15CD}">
      <dsp:nvSpPr>
        <dsp:cNvPr id="0" name=""/>
        <dsp:cNvSpPr/>
      </dsp:nvSpPr>
      <dsp:spPr>
        <a:xfrm>
          <a:off x="2200100" y="1495772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Analytics</a:t>
          </a:r>
        </a:p>
      </dsp:txBody>
      <dsp:txXfrm>
        <a:off x="2200100" y="1495772"/>
        <a:ext cx="3939714" cy="1359793"/>
      </dsp:txXfrm>
    </dsp:sp>
    <dsp:sp modelId="{5918254B-258E-44D9-B2C5-DE57FD986B72}">
      <dsp:nvSpPr>
        <dsp:cNvPr id="0" name=""/>
        <dsp:cNvSpPr/>
      </dsp:nvSpPr>
      <dsp:spPr>
        <a:xfrm>
          <a:off x="6293310" y="1495772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Facebook</a:t>
          </a:r>
          <a:endParaRPr lang="en-IN" sz="3100" kern="1200" dirty="0"/>
        </a:p>
      </dsp:txBody>
      <dsp:txXfrm>
        <a:off x="6293310" y="1495772"/>
        <a:ext cx="3939714" cy="679896"/>
      </dsp:txXfrm>
    </dsp:sp>
    <dsp:sp modelId="{9DB96036-2626-4ADC-9615-BF415AB4EE44}">
      <dsp:nvSpPr>
        <dsp:cNvPr id="0" name=""/>
        <dsp:cNvSpPr/>
      </dsp:nvSpPr>
      <dsp:spPr>
        <a:xfrm>
          <a:off x="6139815" y="2175669"/>
          <a:ext cx="3939714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C82524-B223-44EF-936B-AFD4A00932DD}">
      <dsp:nvSpPr>
        <dsp:cNvPr id="0" name=""/>
        <dsp:cNvSpPr/>
      </dsp:nvSpPr>
      <dsp:spPr>
        <a:xfrm>
          <a:off x="6293310" y="2175669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Twitter</a:t>
          </a:r>
          <a:endParaRPr lang="en-US" sz="3100" kern="1200" dirty="0"/>
        </a:p>
      </dsp:txBody>
      <dsp:txXfrm>
        <a:off x="6293310" y="2175669"/>
        <a:ext cx="3939714" cy="679896"/>
      </dsp:txXfrm>
    </dsp:sp>
    <dsp:sp modelId="{631C8A80-5930-4F69-A0B0-DC9D5C1A2B38}">
      <dsp:nvSpPr>
        <dsp:cNvPr id="0" name=""/>
        <dsp:cNvSpPr/>
      </dsp:nvSpPr>
      <dsp:spPr>
        <a:xfrm>
          <a:off x="2046605" y="2855565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AA19934-1A9E-428F-A246-43FC3E252633}">
      <dsp:nvSpPr>
        <dsp:cNvPr id="0" name=""/>
        <dsp:cNvSpPr/>
      </dsp:nvSpPr>
      <dsp:spPr>
        <a:xfrm>
          <a:off x="2200100" y="2923555"/>
          <a:ext cx="3939714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 Programming</a:t>
          </a:r>
          <a:endParaRPr lang="en-IN" sz="3800" kern="1200" dirty="0"/>
        </a:p>
      </dsp:txBody>
      <dsp:txXfrm>
        <a:off x="2200100" y="2923555"/>
        <a:ext cx="3939714" cy="1359793"/>
      </dsp:txXfrm>
    </dsp:sp>
    <dsp:sp modelId="{AC6517E1-9F90-486E-8129-352A39918A25}">
      <dsp:nvSpPr>
        <dsp:cNvPr id="0" name=""/>
        <dsp:cNvSpPr/>
      </dsp:nvSpPr>
      <dsp:spPr>
        <a:xfrm>
          <a:off x="6293310" y="2923555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Flask</a:t>
          </a:r>
        </a:p>
      </dsp:txBody>
      <dsp:txXfrm>
        <a:off x="6293310" y="2923555"/>
        <a:ext cx="3939714" cy="679896"/>
      </dsp:txXfrm>
    </dsp:sp>
    <dsp:sp modelId="{90C33049-6BA7-4999-A294-FC156C9946A0}">
      <dsp:nvSpPr>
        <dsp:cNvPr id="0" name=""/>
        <dsp:cNvSpPr/>
      </dsp:nvSpPr>
      <dsp:spPr>
        <a:xfrm>
          <a:off x="6139815" y="3603451"/>
          <a:ext cx="3939714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00CC567-80E8-4F27-B9EE-F5D35EA0C077}">
      <dsp:nvSpPr>
        <dsp:cNvPr id="0" name=""/>
        <dsp:cNvSpPr/>
      </dsp:nvSpPr>
      <dsp:spPr>
        <a:xfrm>
          <a:off x="6293310" y="3603451"/>
          <a:ext cx="3939714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 err="1"/>
            <a:t>DJango</a:t>
          </a:r>
          <a:endParaRPr lang="en-IN" sz="3100" kern="1200" dirty="0"/>
        </a:p>
      </dsp:txBody>
      <dsp:txXfrm>
        <a:off x="6293310" y="3603451"/>
        <a:ext cx="3939714" cy="679896"/>
      </dsp:txXfrm>
    </dsp:sp>
    <dsp:sp modelId="{B44CB889-6F78-4AE8-A4BB-997CD5E5B31C}">
      <dsp:nvSpPr>
        <dsp:cNvPr id="0" name=""/>
        <dsp:cNvSpPr/>
      </dsp:nvSpPr>
      <dsp:spPr>
        <a:xfrm>
          <a:off x="2046605" y="4283348"/>
          <a:ext cx="8186420" cy="0"/>
        </a:xfrm>
        <a:prstGeom prst="line">
          <a:avLst/>
        </a:prstGeom>
        <a:noFill/>
        <a:ln w="63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AE91-4647-49CA-A5C2-86B5914DBC83}">
      <dsp:nvSpPr>
        <dsp:cNvPr id="0" name=""/>
        <dsp:cNvSpPr/>
      </dsp:nvSpPr>
      <dsp:spPr>
        <a:xfrm>
          <a:off x="1394017" y="33"/>
          <a:ext cx="5400000" cy="13245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pip install flask</a:t>
          </a:r>
        </a:p>
      </dsp:txBody>
      <dsp:txXfrm>
        <a:off x="1394017" y="33"/>
        <a:ext cx="5400000" cy="1324597"/>
      </dsp:txXfrm>
    </dsp:sp>
    <dsp:sp modelId="{27D98900-814E-48D9-B838-6B60F27C8071}">
      <dsp:nvSpPr>
        <dsp:cNvPr id="0" name=""/>
        <dsp:cNvSpPr/>
      </dsp:nvSpPr>
      <dsp:spPr>
        <a:xfrm>
          <a:off x="1439017" y="1390860"/>
          <a:ext cx="5310000" cy="1324597"/>
        </a:xfrm>
        <a:prstGeom prst="rect">
          <a:avLst/>
        </a:prstGeom>
        <a:gradFill rotWithShape="0">
          <a:gsLst>
            <a:gs pos="0">
              <a:schemeClr val="accent2">
                <a:hueOff val="-5738671"/>
                <a:satOff val="5077"/>
                <a:lumOff val="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738671"/>
                <a:satOff val="5077"/>
                <a:lumOff val="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738671"/>
                <a:satOff val="5077"/>
                <a:lumOff val="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localhost:5000</a:t>
          </a:r>
        </a:p>
      </dsp:txBody>
      <dsp:txXfrm>
        <a:off x="1439017" y="1390860"/>
        <a:ext cx="5310000" cy="1324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0153C-D0B5-4B0F-B530-04B085EE4F65}">
      <dsp:nvSpPr>
        <dsp:cNvPr id="0" name=""/>
        <dsp:cNvSpPr/>
      </dsp:nvSpPr>
      <dsp:spPr>
        <a:xfrm>
          <a:off x="5705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CDC91-C3BD-400E-8D37-EAB8B7D8F276}">
      <dsp:nvSpPr>
        <dsp:cNvPr id="0" name=""/>
        <dsp:cNvSpPr/>
      </dsp:nvSpPr>
      <dsp:spPr>
        <a:xfrm>
          <a:off x="5705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Original Image</a:t>
          </a:r>
          <a:endParaRPr lang="en-US" sz="2100" kern="1200" dirty="0"/>
        </a:p>
      </dsp:txBody>
      <dsp:txXfrm>
        <a:off x="5705" y="2488663"/>
        <a:ext cx="1968517" cy="730319"/>
      </dsp:txXfrm>
    </dsp:sp>
    <dsp:sp modelId="{7989F539-59B2-4A85-BF45-9935DF87B819}">
      <dsp:nvSpPr>
        <dsp:cNvPr id="0" name=""/>
        <dsp:cNvSpPr/>
      </dsp:nvSpPr>
      <dsp:spPr>
        <a:xfrm>
          <a:off x="2171156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98EBB-05A4-4ECE-8836-BA438116B81B}">
      <dsp:nvSpPr>
        <dsp:cNvPr id="0" name=""/>
        <dsp:cNvSpPr/>
      </dsp:nvSpPr>
      <dsp:spPr>
        <a:xfrm>
          <a:off x="2171156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Zoom</a:t>
          </a:r>
          <a:endParaRPr lang="en-US" sz="2100" kern="1200" dirty="0"/>
        </a:p>
      </dsp:txBody>
      <dsp:txXfrm>
        <a:off x="2171156" y="2488663"/>
        <a:ext cx="1968517" cy="730319"/>
      </dsp:txXfrm>
    </dsp:sp>
    <dsp:sp modelId="{A7D8EDCD-60F2-4769-BC60-A3241BDCD71A}">
      <dsp:nvSpPr>
        <dsp:cNvPr id="0" name=""/>
        <dsp:cNvSpPr/>
      </dsp:nvSpPr>
      <dsp:spPr>
        <a:xfrm>
          <a:off x="4336608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DAED-23AA-4BC7-BA58-CF7879985F99}">
      <dsp:nvSpPr>
        <dsp:cNvPr id="0" name=""/>
        <dsp:cNvSpPr/>
      </dsp:nvSpPr>
      <dsp:spPr>
        <a:xfrm>
          <a:off x="4336608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Blur</a:t>
          </a:r>
          <a:endParaRPr lang="en-US" sz="2100" kern="1200" dirty="0"/>
        </a:p>
      </dsp:txBody>
      <dsp:txXfrm>
        <a:off x="4336608" y="2488663"/>
        <a:ext cx="1968517" cy="730319"/>
      </dsp:txXfrm>
    </dsp:sp>
    <dsp:sp modelId="{818888F4-D922-4DAE-AB7E-9B9E0843CA89}">
      <dsp:nvSpPr>
        <dsp:cNvPr id="0" name=""/>
        <dsp:cNvSpPr/>
      </dsp:nvSpPr>
      <dsp:spPr>
        <a:xfrm>
          <a:off x="6502060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t="-22000" b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C9087-B6D5-4625-ACD4-D5FFBAD42B37}">
      <dsp:nvSpPr>
        <dsp:cNvPr id="0" name=""/>
        <dsp:cNvSpPr/>
      </dsp:nvSpPr>
      <dsp:spPr>
        <a:xfrm>
          <a:off x="6502060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Sharp</a:t>
          </a:r>
          <a:endParaRPr lang="en-US" sz="2100" kern="1200" dirty="0"/>
        </a:p>
      </dsp:txBody>
      <dsp:txXfrm>
        <a:off x="6502060" y="2488663"/>
        <a:ext cx="1968517" cy="730319"/>
      </dsp:txXfrm>
    </dsp:sp>
    <dsp:sp modelId="{F2B255A2-6072-48E2-8B09-092A4955E57A}">
      <dsp:nvSpPr>
        <dsp:cNvPr id="0" name=""/>
        <dsp:cNvSpPr/>
      </dsp:nvSpPr>
      <dsp:spPr>
        <a:xfrm>
          <a:off x="8667511" y="1132354"/>
          <a:ext cx="1968517" cy="1356308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A446-8A95-4DB7-9428-3AB3E65AB579}">
      <dsp:nvSpPr>
        <dsp:cNvPr id="0" name=""/>
        <dsp:cNvSpPr/>
      </dsp:nvSpPr>
      <dsp:spPr>
        <a:xfrm>
          <a:off x="8667511" y="2488663"/>
          <a:ext cx="1968517" cy="73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Edges</a:t>
          </a:r>
          <a:endParaRPr lang="en-US" sz="2100" kern="1200" dirty="0"/>
        </a:p>
      </dsp:txBody>
      <dsp:txXfrm>
        <a:off x="8667511" y="2488663"/>
        <a:ext cx="1968517" cy="730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246D-1629-45BB-B45F-A8463FDADC56}">
      <dsp:nvSpPr>
        <dsp:cNvPr id="0" name=""/>
        <dsp:cNvSpPr/>
      </dsp:nvSpPr>
      <dsp:spPr>
        <a:xfrm>
          <a:off x="5749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38C3F-8A79-4229-823D-7A7475D9A558}">
      <dsp:nvSpPr>
        <dsp:cNvPr id="0" name=""/>
        <dsp:cNvSpPr/>
      </dsp:nvSpPr>
      <dsp:spPr>
        <a:xfrm>
          <a:off x="5749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Gamma Ray</a:t>
          </a:r>
          <a:endParaRPr lang="en-US" sz="2500" kern="1200" dirty="0"/>
        </a:p>
      </dsp:txBody>
      <dsp:txXfrm>
        <a:off x="5749" y="2491108"/>
        <a:ext cx="1983894" cy="736024"/>
      </dsp:txXfrm>
    </dsp:sp>
    <dsp:sp modelId="{136CC3A7-D9CA-4B90-A850-D3B5EC741EB5}">
      <dsp:nvSpPr>
        <dsp:cNvPr id="0" name=""/>
        <dsp:cNvSpPr/>
      </dsp:nvSpPr>
      <dsp:spPr>
        <a:xfrm>
          <a:off x="2188116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C74F-5568-4E00-A719-586EA87514D1}">
      <dsp:nvSpPr>
        <dsp:cNvPr id="0" name=""/>
        <dsp:cNvSpPr/>
      </dsp:nvSpPr>
      <dsp:spPr>
        <a:xfrm>
          <a:off x="2188116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PET Scan</a:t>
          </a:r>
          <a:endParaRPr lang="en-US" sz="2500" kern="1200" dirty="0"/>
        </a:p>
      </dsp:txBody>
      <dsp:txXfrm>
        <a:off x="2188116" y="2491108"/>
        <a:ext cx="1983894" cy="736024"/>
      </dsp:txXfrm>
    </dsp:sp>
    <dsp:sp modelId="{7851F126-CA0C-4717-B28F-1683AAA9469A}">
      <dsp:nvSpPr>
        <dsp:cNvPr id="0" name=""/>
        <dsp:cNvSpPr/>
      </dsp:nvSpPr>
      <dsp:spPr>
        <a:xfrm>
          <a:off x="4370483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3683-D148-4C39-A2A5-9985E69EB782}">
      <dsp:nvSpPr>
        <dsp:cNvPr id="0" name=""/>
        <dsp:cNvSpPr/>
      </dsp:nvSpPr>
      <dsp:spPr>
        <a:xfrm>
          <a:off x="4370483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X-Ray</a:t>
          </a:r>
          <a:endParaRPr lang="en-US" sz="2500" kern="1200" dirty="0"/>
        </a:p>
      </dsp:txBody>
      <dsp:txXfrm>
        <a:off x="4370483" y="2491108"/>
        <a:ext cx="1983894" cy="736024"/>
      </dsp:txXfrm>
    </dsp:sp>
    <dsp:sp modelId="{79BF1146-B187-4BB4-803C-9F28E993B603}">
      <dsp:nvSpPr>
        <dsp:cNvPr id="0" name=""/>
        <dsp:cNvSpPr/>
      </dsp:nvSpPr>
      <dsp:spPr>
        <a:xfrm>
          <a:off x="6552850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4616-19CE-48D7-B298-7AF2E7678FF5}">
      <dsp:nvSpPr>
        <dsp:cNvPr id="0" name=""/>
        <dsp:cNvSpPr/>
      </dsp:nvSpPr>
      <dsp:spPr>
        <a:xfrm>
          <a:off x="6552850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CT Scan</a:t>
          </a:r>
          <a:endParaRPr lang="en-US" sz="2500" kern="1200" dirty="0"/>
        </a:p>
      </dsp:txBody>
      <dsp:txXfrm>
        <a:off x="6552850" y="2491108"/>
        <a:ext cx="1983894" cy="736024"/>
      </dsp:txXfrm>
    </dsp:sp>
    <dsp:sp modelId="{0F83D829-97E4-438F-9DFC-72CABB152700}">
      <dsp:nvSpPr>
        <dsp:cNvPr id="0" name=""/>
        <dsp:cNvSpPr/>
      </dsp:nvSpPr>
      <dsp:spPr>
        <a:xfrm>
          <a:off x="8735217" y="1124205"/>
          <a:ext cx="1983894" cy="1366903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666FB-4B74-4379-BF41-42E2C28CEC48}">
      <dsp:nvSpPr>
        <dsp:cNvPr id="0" name=""/>
        <dsp:cNvSpPr/>
      </dsp:nvSpPr>
      <dsp:spPr>
        <a:xfrm>
          <a:off x="8735217" y="2491108"/>
          <a:ext cx="1983894" cy="73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UV Imaging</a:t>
          </a:r>
          <a:endParaRPr lang="en-US" sz="2500" kern="1200" dirty="0"/>
        </a:p>
      </dsp:txBody>
      <dsp:txXfrm>
        <a:off x="8735217" y="2491108"/>
        <a:ext cx="1983894" cy="736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42857-DEF4-473F-B5A2-D85F83894EE1}">
      <dsp:nvSpPr>
        <dsp:cNvPr id="0" name=""/>
        <dsp:cNvSpPr/>
      </dsp:nvSpPr>
      <dsp:spPr>
        <a:xfrm>
          <a:off x="4995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14B7F-908A-4E46-A8F2-7976730341C4}">
      <dsp:nvSpPr>
        <dsp:cNvPr id="0" name=""/>
        <dsp:cNvSpPr/>
      </dsp:nvSpPr>
      <dsp:spPr>
        <a:xfrm>
          <a:off x="4995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Object Detection</a:t>
          </a:r>
          <a:endParaRPr lang="en-US" sz="2500" kern="1200" dirty="0"/>
        </a:p>
      </dsp:txBody>
      <dsp:txXfrm>
        <a:off x="4995" y="2553672"/>
        <a:ext cx="2377379" cy="882007"/>
      </dsp:txXfrm>
    </dsp:sp>
    <dsp:sp modelId="{8E55EEB0-8ED0-4076-9BB0-B4EEE64570C2}">
      <dsp:nvSpPr>
        <dsp:cNvPr id="0" name=""/>
        <dsp:cNvSpPr/>
      </dsp:nvSpPr>
      <dsp:spPr>
        <a:xfrm>
          <a:off x="2620213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35037-B9FD-409C-B7A0-68D20EDB56AC}">
      <dsp:nvSpPr>
        <dsp:cNvPr id="0" name=""/>
        <dsp:cNvSpPr/>
      </dsp:nvSpPr>
      <dsp:spPr>
        <a:xfrm>
          <a:off x="2620213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Line Follower</a:t>
          </a:r>
          <a:endParaRPr lang="en-US" sz="2500" kern="1200" dirty="0"/>
        </a:p>
      </dsp:txBody>
      <dsp:txXfrm>
        <a:off x="2620213" y="2553672"/>
        <a:ext cx="2377379" cy="882007"/>
      </dsp:txXfrm>
    </dsp:sp>
    <dsp:sp modelId="{F674E5B8-BDFE-4244-B514-4367425BE146}">
      <dsp:nvSpPr>
        <dsp:cNvPr id="0" name=""/>
        <dsp:cNvSpPr/>
      </dsp:nvSpPr>
      <dsp:spPr>
        <a:xfrm>
          <a:off x="5235431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30D87-735A-488F-9A5B-F75086937C57}">
      <dsp:nvSpPr>
        <dsp:cNvPr id="0" name=""/>
        <dsp:cNvSpPr/>
      </dsp:nvSpPr>
      <dsp:spPr>
        <a:xfrm>
          <a:off x="5235431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Face Recognition</a:t>
          </a:r>
          <a:endParaRPr lang="en-US" sz="2500" kern="1200" dirty="0"/>
        </a:p>
      </dsp:txBody>
      <dsp:txXfrm>
        <a:off x="5235431" y="2553672"/>
        <a:ext cx="2377379" cy="882007"/>
      </dsp:txXfrm>
    </dsp:sp>
    <dsp:sp modelId="{9A111BEB-39BD-4661-AB3A-561668E3664F}">
      <dsp:nvSpPr>
        <dsp:cNvPr id="0" name=""/>
        <dsp:cNvSpPr/>
      </dsp:nvSpPr>
      <dsp:spPr>
        <a:xfrm>
          <a:off x="7850649" y="915657"/>
          <a:ext cx="2377379" cy="1638014"/>
        </a:xfrm>
        <a:prstGeom prst="roundRect">
          <a:avLst/>
        </a:prstGeom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20041-F189-4813-B2F7-BE0536C6278E}">
      <dsp:nvSpPr>
        <dsp:cNvPr id="0" name=""/>
        <dsp:cNvSpPr/>
      </dsp:nvSpPr>
      <dsp:spPr>
        <a:xfrm>
          <a:off x="7850649" y="2553672"/>
          <a:ext cx="2377379" cy="8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Face Identification</a:t>
          </a:r>
          <a:endParaRPr lang="en-US" sz="2500" kern="1200" dirty="0"/>
        </a:p>
      </dsp:txBody>
      <dsp:txXfrm>
        <a:off x="7850649" y="2553672"/>
        <a:ext cx="2377379" cy="882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4382B-8E5A-462B-AAB2-BD85AE4AAADE}">
      <dsp:nvSpPr>
        <dsp:cNvPr id="0" name=""/>
        <dsp:cNvSpPr/>
      </dsp:nvSpPr>
      <dsp:spPr>
        <a:xfrm>
          <a:off x="2014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0F104-6C2A-4BD1-AB79-DCE5E34F26AE}">
      <dsp:nvSpPr>
        <dsp:cNvPr id="0" name=""/>
        <dsp:cNvSpPr/>
      </dsp:nvSpPr>
      <dsp:spPr>
        <a:xfrm>
          <a:off x="2014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 err="1"/>
            <a:t>Color</a:t>
          </a:r>
          <a:endParaRPr lang="en-US" sz="5600" kern="1200" dirty="0"/>
        </a:p>
      </dsp:txBody>
      <dsp:txXfrm>
        <a:off x="2014" y="2683908"/>
        <a:ext cx="3196477" cy="1185893"/>
      </dsp:txXfrm>
    </dsp:sp>
    <dsp:sp modelId="{A409594E-AD7C-47B7-AB1E-0615D8A8B5E3}">
      <dsp:nvSpPr>
        <dsp:cNvPr id="0" name=""/>
        <dsp:cNvSpPr/>
      </dsp:nvSpPr>
      <dsp:spPr>
        <a:xfrm>
          <a:off x="3518273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322D-5179-4EA7-9071-E1C7F686A1B1}">
      <dsp:nvSpPr>
        <dsp:cNvPr id="0" name=""/>
        <dsp:cNvSpPr/>
      </dsp:nvSpPr>
      <dsp:spPr>
        <a:xfrm>
          <a:off x="3518273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Pattern</a:t>
          </a:r>
          <a:endParaRPr lang="en-US" sz="5600" kern="1200" dirty="0"/>
        </a:p>
      </dsp:txBody>
      <dsp:txXfrm>
        <a:off x="3518273" y="2683908"/>
        <a:ext cx="3196477" cy="1185893"/>
      </dsp:txXfrm>
    </dsp:sp>
    <dsp:sp modelId="{B7C9EA36-6345-4818-9031-09D11D61B259}">
      <dsp:nvSpPr>
        <dsp:cNvPr id="0" name=""/>
        <dsp:cNvSpPr/>
      </dsp:nvSpPr>
      <dsp:spPr>
        <a:xfrm>
          <a:off x="7034533" y="481536"/>
          <a:ext cx="3196477" cy="2202372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D27E4-E217-4652-BE6F-6CFD9D4F5AEA}">
      <dsp:nvSpPr>
        <dsp:cNvPr id="0" name=""/>
        <dsp:cNvSpPr/>
      </dsp:nvSpPr>
      <dsp:spPr>
        <a:xfrm>
          <a:off x="7034533" y="2683908"/>
          <a:ext cx="3196477" cy="1185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Video</a:t>
          </a:r>
          <a:endParaRPr lang="en-US" sz="5600" kern="1200" dirty="0"/>
        </a:p>
      </dsp:txBody>
      <dsp:txXfrm>
        <a:off x="7034533" y="2683908"/>
        <a:ext cx="3196477" cy="1185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555CA-B0BD-46A4-B99B-D1EEA5C78F87}">
      <dsp:nvSpPr>
        <dsp:cNvPr id="0" name=""/>
        <dsp:cNvSpPr/>
      </dsp:nvSpPr>
      <dsp:spPr>
        <a:xfrm>
          <a:off x="0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Open CV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4.5.2</a:t>
          </a:r>
          <a:endParaRPr lang="en-US" sz="3900" kern="1200" dirty="0"/>
        </a:p>
      </dsp:txBody>
      <dsp:txXfrm>
        <a:off x="0" y="97085"/>
        <a:ext cx="3197820" cy="1918692"/>
      </dsp:txXfrm>
    </dsp:sp>
    <dsp:sp modelId="{1739C3E1-C386-46BB-9792-F7D38FC09539}">
      <dsp:nvSpPr>
        <dsp:cNvPr id="0" name=""/>
        <dsp:cNvSpPr/>
      </dsp:nvSpPr>
      <dsp:spPr>
        <a:xfrm>
          <a:off x="3517602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1328264"/>
                <a:satOff val="-571"/>
                <a:lumOff val="-2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28264"/>
                <a:satOff val="-571"/>
                <a:lumOff val="-2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28264"/>
                <a:satOff val="-571"/>
                <a:lumOff val="-2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 err="1"/>
            <a:t>Numpy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1.20.0</a:t>
          </a:r>
          <a:endParaRPr lang="en-US" sz="3900" kern="1200" dirty="0"/>
        </a:p>
      </dsp:txBody>
      <dsp:txXfrm>
        <a:off x="3517602" y="97085"/>
        <a:ext cx="3197820" cy="1918692"/>
      </dsp:txXfrm>
    </dsp:sp>
    <dsp:sp modelId="{4FCCC1FB-3284-4ECD-91EB-0FFC4C540C69}">
      <dsp:nvSpPr>
        <dsp:cNvPr id="0" name=""/>
        <dsp:cNvSpPr/>
      </dsp:nvSpPr>
      <dsp:spPr>
        <a:xfrm>
          <a:off x="7035204" y="97085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2656527"/>
                <a:satOff val="-1142"/>
                <a:lumOff val="-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656527"/>
                <a:satOff val="-1142"/>
                <a:lumOff val="-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656527"/>
                <a:satOff val="-1142"/>
                <a:lumOff val="-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 err="1"/>
            <a:t>Scipy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1.6.3</a:t>
          </a:r>
          <a:endParaRPr lang="en-US" sz="3900" kern="1200" dirty="0"/>
        </a:p>
      </dsp:txBody>
      <dsp:txXfrm>
        <a:off x="7035204" y="97085"/>
        <a:ext cx="3197820" cy="1918692"/>
      </dsp:txXfrm>
    </dsp:sp>
    <dsp:sp modelId="{BDE24345-221E-45B9-92B5-821CB33AB641}">
      <dsp:nvSpPr>
        <dsp:cNvPr id="0" name=""/>
        <dsp:cNvSpPr/>
      </dsp:nvSpPr>
      <dsp:spPr>
        <a:xfrm>
          <a:off x="1758801" y="2335560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3984791"/>
                <a:satOff val="-1713"/>
                <a:lumOff val="-7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984791"/>
                <a:satOff val="-1713"/>
                <a:lumOff val="-7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984791"/>
                <a:satOff val="-1713"/>
                <a:lumOff val="-7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PIL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8.2.0</a:t>
          </a:r>
          <a:endParaRPr lang="en-US" sz="3900" kern="1200" dirty="0"/>
        </a:p>
      </dsp:txBody>
      <dsp:txXfrm>
        <a:off x="1758801" y="2335560"/>
        <a:ext cx="3197820" cy="1918692"/>
      </dsp:txXfrm>
    </dsp:sp>
    <dsp:sp modelId="{CA44E0C8-33A3-49C1-AE95-E64E0BB75AF8}">
      <dsp:nvSpPr>
        <dsp:cNvPr id="0" name=""/>
        <dsp:cNvSpPr/>
      </dsp:nvSpPr>
      <dsp:spPr>
        <a:xfrm>
          <a:off x="5276403" y="2335560"/>
          <a:ext cx="3197820" cy="1918692"/>
        </a:xfrm>
        <a:prstGeom prst="rect">
          <a:avLst/>
        </a:prstGeom>
        <a:gradFill rotWithShape="0">
          <a:gsLst>
            <a:gs pos="0">
              <a:schemeClr val="accent5">
                <a:hueOff val="5313054"/>
                <a:satOff val="-2284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13054"/>
                <a:satOff val="-2284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13054"/>
                <a:satOff val="-2284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Matplotlib</a:t>
          </a:r>
          <a:endParaRPr lang="en-US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/>
            <a:t>3.4.1</a:t>
          </a:r>
          <a:endParaRPr lang="en-US" sz="3900" kern="1200" dirty="0"/>
        </a:p>
      </dsp:txBody>
      <dsp:txXfrm>
        <a:off x="5276403" y="2335560"/>
        <a:ext cx="3197820" cy="19186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453A3-6BFE-4A94-9D7F-4B615E75AE74}">
      <dsp:nvSpPr>
        <dsp:cNvPr id="0" name=""/>
        <dsp:cNvSpPr/>
      </dsp:nvSpPr>
      <dsp:spPr>
        <a:xfrm>
          <a:off x="0" y="31779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Averaging</a:t>
          </a:r>
          <a:endParaRPr lang="en-US" sz="4100" kern="1200" dirty="0"/>
        </a:p>
      </dsp:txBody>
      <dsp:txXfrm>
        <a:off x="48005" y="79784"/>
        <a:ext cx="4879215" cy="887374"/>
      </dsp:txXfrm>
    </dsp:sp>
    <dsp:sp modelId="{5668BB04-33F2-4F36-B63D-0793020C3EDF}">
      <dsp:nvSpPr>
        <dsp:cNvPr id="0" name=""/>
        <dsp:cNvSpPr/>
      </dsp:nvSpPr>
      <dsp:spPr>
        <a:xfrm>
          <a:off x="0" y="1133244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1771018"/>
                <a:satOff val="-761"/>
                <a:lumOff val="-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71018"/>
                <a:satOff val="-761"/>
                <a:lumOff val="-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71018"/>
                <a:satOff val="-761"/>
                <a:lumOff val="-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Gaussian Blurring</a:t>
          </a:r>
          <a:endParaRPr lang="en-US" sz="4100" kern="1200" dirty="0"/>
        </a:p>
      </dsp:txBody>
      <dsp:txXfrm>
        <a:off x="48005" y="1181249"/>
        <a:ext cx="4879215" cy="887374"/>
      </dsp:txXfrm>
    </dsp:sp>
    <dsp:sp modelId="{9FE6DC1A-B745-4802-ABB9-EDEF34A99711}">
      <dsp:nvSpPr>
        <dsp:cNvPr id="0" name=""/>
        <dsp:cNvSpPr/>
      </dsp:nvSpPr>
      <dsp:spPr>
        <a:xfrm>
          <a:off x="0" y="2234709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3542036"/>
                <a:satOff val="-1523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542036"/>
                <a:satOff val="-1523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542036"/>
                <a:satOff val="-1523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Median Blurring</a:t>
          </a:r>
          <a:endParaRPr lang="en-US" sz="4100" kern="1200" dirty="0"/>
        </a:p>
      </dsp:txBody>
      <dsp:txXfrm>
        <a:off x="48005" y="2282714"/>
        <a:ext cx="4879215" cy="887374"/>
      </dsp:txXfrm>
    </dsp:sp>
    <dsp:sp modelId="{AC52E3C3-322A-45A7-A6F5-38E913E629B9}">
      <dsp:nvSpPr>
        <dsp:cNvPr id="0" name=""/>
        <dsp:cNvSpPr/>
      </dsp:nvSpPr>
      <dsp:spPr>
        <a:xfrm>
          <a:off x="0" y="3336174"/>
          <a:ext cx="4975225" cy="983384"/>
        </a:xfrm>
        <a:prstGeom prst="roundRect">
          <a:avLst/>
        </a:prstGeom>
        <a:gradFill rotWithShape="0">
          <a:gsLst>
            <a:gs pos="0">
              <a:schemeClr val="accent5">
                <a:hueOff val="5313054"/>
                <a:satOff val="-2284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313054"/>
                <a:satOff val="-2284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313054"/>
                <a:satOff val="-2284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/>
            <a:t>Bilateral Filtering</a:t>
          </a:r>
          <a:endParaRPr lang="en-US" sz="4100" kern="1200" dirty="0"/>
        </a:p>
      </dsp:txBody>
      <dsp:txXfrm>
        <a:off x="48005" y="3384179"/>
        <a:ext cx="4879215" cy="8873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ADEB-7762-47D1-9A0D-B95CE393937D}">
      <dsp:nvSpPr>
        <dsp:cNvPr id="0" name=""/>
        <dsp:cNvSpPr/>
      </dsp:nvSpPr>
      <dsp:spPr>
        <a:xfrm>
          <a:off x="557950" y="3838"/>
          <a:ext cx="4256343" cy="3177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Data and Figure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Data Distribution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Noteworthy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Point of Interest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  <a:sym typeface="Arial"/>
            </a:rPr>
            <a:t>Correlation </a:t>
          </a:r>
          <a:endParaRPr lang="en-US" sz="2800" b="0" i="0" u="none" strike="noStrike" kern="1200" cap="none" dirty="0">
            <a:latin typeface="Barlow"/>
            <a:ea typeface="+mn-ea"/>
            <a:cs typeface="+mn-cs"/>
            <a:sym typeface="Arial"/>
          </a:endParaRPr>
        </a:p>
      </dsp:txBody>
      <dsp:txXfrm>
        <a:off x="632397" y="78285"/>
        <a:ext cx="4107449" cy="3102823"/>
      </dsp:txXfrm>
    </dsp:sp>
    <dsp:sp modelId="{474BBEBC-77A3-4987-A41A-B2BD9C24482D}">
      <dsp:nvSpPr>
        <dsp:cNvPr id="0" name=""/>
        <dsp:cNvSpPr/>
      </dsp:nvSpPr>
      <dsp:spPr>
        <a:xfrm>
          <a:off x="557950" y="3181108"/>
          <a:ext cx="4256343" cy="13662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57150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>
              <a:latin typeface="Barlow" panose="020B0604020202020204" charset="0"/>
              <a:ea typeface="+mn-ea"/>
              <a:cs typeface="+mn-cs"/>
            </a:rPr>
            <a:t>Exploratory</a:t>
          </a:r>
          <a:endParaRPr lang="en-US" sz="4500" kern="1200" dirty="0">
            <a:latin typeface="Barlow" panose="020B0604020202020204" charset="0"/>
            <a:ea typeface="+mn-ea"/>
            <a:cs typeface="+mn-cs"/>
          </a:endParaRPr>
        </a:p>
      </dsp:txBody>
      <dsp:txXfrm>
        <a:off x="557950" y="3181108"/>
        <a:ext cx="2997425" cy="1366226"/>
      </dsp:txXfrm>
    </dsp:sp>
    <dsp:sp modelId="{70030129-8103-498F-863F-CAC4B85BB15E}">
      <dsp:nvSpPr>
        <dsp:cNvPr id="0" name=""/>
        <dsp:cNvSpPr/>
      </dsp:nvSpPr>
      <dsp:spPr>
        <a:xfrm>
          <a:off x="3675780" y="3398121"/>
          <a:ext cx="1489720" cy="148972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EDF96-2830-4EE3-B829-CEE9583A4AEE}">
      <dsp:nvSpPr>
        <dsp:cNvPr id="0" name=""/>
        <dsp:cNvSpPr/>
      </dsp:nvSpPr>
      <dsp:spPr>
        <a:xfrm>
          <a:off x="5534569" y="3838"/>
          <a:ext cx="4256343" cy="3177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Pearls from Oysters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>
              <a:latin typeface="Barlow"/>
              <a:ea typeface="+mn-ea"/>
              <a:cs typeface="+mn-cs"/>
            </a:rPr>
            <a:t>Specific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0" i="0" u="none" strike="noStrike" kern="1200" cap="none" dirty="0">
              <a:latin typeface="Barlow"/>
              <a:ea typeface="+mn-ea"/>
              <a:cs typeface="+mn-cs"/>
            </a:rPr>
            <a:t>Highlight the importance</a:t>
          </a:r>
          <a:endParaRPr lang="en-US" sz="2800" b="0" i="0" u="none" strike="noStrike" kern="1200" cap="none" dirty="0">
            <a:latin typeface="Barlow"/>
            <a:ea typeface="+mn-ea"/>
            <a:cs typeface="+mn-cs"/>
          </a:endParaRPr>
        </a:p>
      </dsp:txBody>
      <dsp:txXfrm>
        <a:off x="5609016" y="78285"/>
        <a:ext cx="4107449" cy="3102823"/>
      </dsp:txXfrm>
    </dsp:sp>
    <dsp:sp modelId="{120EEB6F-E60C-4D2C-913E-16BD08219116}">
      <dsp:nvSpPr>
        <dsp:cNvPr id="0" name=""/>
        <dsp:cNvSpPr/>
      </dsp:nvSpPr>
      <dsp:spPr>
        <a:xfrm>
          <a:off x="5534569" y="3181108"/>
          <a:ext cx="4256343" cy="1366226"/>
        </a:xfrm>
        <a:prstGeom prst="rect">
          <a:avLst/>
        </a:prstGeom>
        <a:solidFill>
          <a:schemeClr val="accent5">
            <a:hueOff val="5313054"/>
            <a:satOff val="-2284"/>
            <a:lumOff val="-1058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57150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>
              <a:latin typeface="Barlow" panose="020B0604020202020204" charset="0"/>
              <a:ea typeface="+mn-ea"/>
              <a:cs typeface="+mn-cs"/>
            </a:rPr>
            <a:t>Explanatory</a:t>
          </a:r>
          <a:endParaRPr lang="en-US" sz="4500" kern="1200" dirty="0">
            <a:latin typeface="Barlow" panose="020B0604020202020204" charset="0"/>
            <a:ea typeface="+mn-ea"/>
            <a:cs typeface="+mn-cs"/>
          </a:endParaRPr>
        </a:p>
      </dsp:txBody>
      <dsp:txXfrm>
        <a:off x="5534569" y="3181108"/>
        <a:ext cx="2997425" cy="1366226"/>
      </dsp:txXfrm>
    </dsp:sp>
    <dsp:sp modelId="{610EE55D-480A-4F47-9F88-C022E07E69E1}">
      <dsp:nvSpPr>
        <dsp:cNvPr id="0" name=""/>
        <dsp:cNvSpPr/>
      </dsp:nvSpPr>
      <dsp:spPr>
        <a:xfrm>
          <a:off x="8652399" y="3398121"/>
          <a:ext cx="1489720" cy="1489720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6000" r="-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05C65-4ABF-4C63-A92A-02C8EC7A99E4}">
      <dsp:nvSpPr>
        <dsp:cNvPr id="0" name=""/>
        <dsp:cNvSpPr/>
      </dsp:nvSpPr>
      <dsp:spPr>
        <a:xfrm>
          <a:off x="1174" y="1970"/>
          <a:ext cx="10230676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Open Authorization Framework</a:t>
          </a:r>
          <a:endParaRPr lang="en-US" sz="5800" kern="1200" dirty="0"/>
        </a:p>
      </dsp:txBody>
      <dsp:txXfrm>
        <a:off x="40192" y="40988"/>
        <a:ext cx="10152640" cy="1254136"/>
      </dsp:txXfrm>
    </dsp:sp>
    <dsp:sp modelId="{664033DD-3189-470B-BBB2-EA801CF39189}">
      <dsp:nvSpPr>
        <dsp:cNvPr id="0" name=""/>
        <dsp:cNvSpPr/>
      </dsp:nvSpPr>
      <dsp:spPr>
        <a:xfrm>
          <a:off x="1174" y="1509582"/>
          <a:ext cx="8102067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1.0</a:t>
          </a:r>
          <a:endParaRPr lang="en-US" sz="5800" kern="1200" dirty="0"/>
        </a:p>
      </dsp:txBody>
      <dsp:txXfrm>
        <a:off x="40192" y="1548600"/>
        <a:ext cx="8024031" cy="1254136"/>
      </dsp:txXfrm>
    </dsp:sp>
    <dsp:sp modelId="{DC8277C7-DF83-4D86-A5DB-FFB6499098F6}">
      <dsp:nvSpPr>
        <dsp:cNvPr id="0" name=""/>
        <dsp:cNvSpPr/>
      </dsp:nvSpPr>
      <dsp:spPr>
        <a:xfrm>
          <a:off x="1174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Key</a:t>
          </a:r>
        </a:p>
      </dsp:txBody>
      <dsp:txXfrm>
        <a:off x="40192" y="3056213"/>
        <a:ext cx="1885625" cy="1254136"/>
      </dsp:txXfrm>
    </dsp:sp>
    <dsp:sp modelId="{02B7479D-AEBC-423D-A487-D18F951ED14B}">
      <dsp:nvSpPr>
        <dsp:cNvPr id="0" name=""/>
        <dsp:cNvSpPr/>
      </dsp:nvSpPr>
      <dsp:spPr>
        <a:xfrm>
          <a:off x="2047309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API Key Secret</a:t>
          </a:r>
        </a:p>
      </dsp:txBody>
      <dsp:txXfrm>
        <a:off x="2086327" y="3056213"/>
        <a:ext cx="1885625" cy="1254136"/>
      </dsp:txXfrm>
    </dsp:sp>
    <dsp:sp modelId="{5778A6E1-9B16-4C14-BBF1-EBF226B6DD26}">
      <dsp:nvSpPr>
        <dsp:cNvPr id="0" name=""/>
        <dsp:cNvSpPr/>
      </dsp:nvSpPr>
      <dsp:spPr>
        <a:xfrm>
          <a:off x="4093444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Token</a:t>
          </a:r>
        </a:p>
      </dsp:txBody>
      <dsp:txXfrm>
        <a:off x="4132462" y="3056213"/>
        <a:ext cx="1885625" cy="1254136"/>
      </dsp:txXfrm>
    </dsp:sp>
    <dsp:sp modelId="{36212DE9-BB98-4D8F-B3ED-786E8BD4386F}">
      <dsp:nvSpPr>
        <dsp:cNvPr id="0" name=""/>
        <dsp:cNvSpPr/>
      </dsp:nvSpPr>
      <dsp:spPr>
        <a:xfrm>
          <a:off x="6139580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Access Token Secret</a:t>
          </a:r>
        </a:p>
      </dsp:txBody>
      <dsp:txXfrm>
        <a:off x="6178598" y="3056213"/>
        <a:ext cx="1885625" cy="1254136"/>
      </dsp:txXfrm>
    </dsp:sp>
    <dsp:sp modelId="{15479766-4A6D-4377-8811-3B80991FF465}">
      <dsp:nvSpPr>
        <dsp:cNvPr id="0" name=""/>
        <dsp:cNvSpPr/>
      </dsp:nvSpPr>
      <dsp:spPr>
        <a:xfrm>
          <a:off x="8268189" y="1509582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2.0</a:t>
          </a:r>
          <a:endParaRPr lang="en-US" sz="5800" kern="1200" dirty="0"/>
        </a:p>
      </dsp:txBody>
      <dsp:txXfrm>
        <a:off x="8307207" y="1548600"/>
        <a:ext cx="1885625" cy="1254136"/>
      </dsp:txXfrm>
    </dsp:sp>
    <dsp:sp modelId="{24FCBE4B-5A28-40EE-A359-35C568B9DB56}">
      <dsp:nvSpPr>
        <dsp:cNvPr id="0" name=""/>
        <dsp:cNvSpPr/>
      </dsp:nvSpPr>
      <dsp:spPr>
        <a:xfrm>
          <a:off x="8268189" y="3017195"/>
          <a:ext cx="1963661" cy="13321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Bearer Token</a:t>
          </a:r>
          <a:endParaRPr lang="en-US" sz="2500" kern="1200" dirty="0"/>
        </a:p>
      </dsp:txBody>
      <dsp:txXfrm>
        <a:off x="8307207" y="3056213"/>
        <a:ext cx="1885625" cy="1254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49:50.9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5944 12823 0,'18'0'47,"0"0"-31,-1 0-16,1 0 15,-1 0-15,1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10.1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10266 14270 0,'0'0'0,"141"0"15,124-18 1,-177 18-16,-35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29.2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26000 12541 0,'0'0'0,"35"0"16,18 0-16,17-17 16,36 17-1,35 0-15,1 0 16,-1 0-16,176 0 15,-105 70-15,17-17 16,-17 0-16,17 0 16,-53 0-16,-17 0 15,0 0-15,-18 0 16,18-18 0,-53 0-16,35 0 15,-106-35-15,0 0 16,1 0-16,-19 0 15,1 0-15,17 0 16,-17 0-16,-1 0 16,1 0-1,-18-17 251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0.4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26370 12629 0,'-70'18'0,"140"-36"0,-264 54 16,71 17-16,17-36 15,-18 1-15,-17 35 16,-18-18-16,18-17 16,-17-1-16,16 19 15,1-19-15,-53 19 16,53-19-16,-70 19 15,17-19-15,-18 18 16,0-17-16,-52 35 16,-19 18-16,-34-54 15,-1 18-15,-34-35 16,-1-17-16,-35-1 16,35-52-16,0 17 15,-35-18-15,-18 18 16,54-17-16,-19 17 15,19 0-15,34-18 16,71 18-16,-53-35 16,53 35-16,-211-35 15,211 17 1,-18 19-16,53-1 16,1 0-16,-19 0 15,54 0-15,-53 0 16,17-35-16,-17 35 15,35-35-15,17 17 16,19-17-16,-89-88 16,159 140-1,17-34-15,-17-36 16,35 35 0,-35-17-1,-18-71 1,35 106-16,36 18 15,-18 0-15,18-18 16,-53 0 0,52 18-1,19 17-15,17 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0.9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12718 12365 0,'0'17'16,"0"-34"-16,0 52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1.0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12771 12418 0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2.2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13159 9984 0,'0'0'16,"0"-53"-16,0 17 15,0 1-15,0 0 0,0 0 16,0-1-1,0-17-15,0 0 16,0 1-16,0-19 16,0 18-16,0-17 15,0-36-15,0 18 16,35-18-16,0-18 16,18 36-16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2.5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13423 8678 0,'0'0'16,"18"0"-16,-1 0 63,1 0-17,0 18-30,-1 17-16,1 1 16,17 16-16,1-16 15,16 87-15,-16-35 16,17 18-16,0 53 16,0-36-16,-18-70 15,0 18-15,-17-36 16,-1 0-16,1 1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6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32138 12277 0,'106'0'16,"-212"0"-16,282-18 0,-123 18 15,-17 0-15,-1-18 16,0 18-16,-17-17 16,-1 17-1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6.3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32650 12188 0,'0'0'0,"35"0"0,35-35 31,-34 35-31,-1-17 0,0 17 16,-17 0-16,0 0 16,17 0-16,-18-18 15,-105 71 173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37.8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29281 12823 0,'17'-35'31,"1"35"-31,-1-17 16,19 17-16,-1 0 0,0-18 16,1 0-1,-1 1-15,18 17 16,0 0-16,53 0 0,35 0 16,17 0-1,54 0-15,-36-18 16,1 18-16,-1-35 15,18 17-15,-53-17 16,159-36-16,-141 18 16,-53 53-1,-53 0-15,0-17 16,-18 17-16,0 0 16,0 0-16,1-18 15,-1 18-15,0 0 16,1 0-16,-1-18 15,0 18-15,-17 0 16,17 0-16,0 0 16,1-17-16,-1 17 15,-17 0-15,17-18 16,0 18-16,0-18 16,1 1-16,17-1 15,-36 18-15,1 0 16,-1 0-16,1 0 15,0 0-15,-18-17 16,17 17-16,1 0 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40.1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5415 9013 0,'18'0'109,"17"0"-93,-17 0 0,17 0-16,-17 0 0,17 0 15,0 0-15,0 0 16,1 0 0,-1 0-16,0 0 15,1 0-15,-1 0 16,0 0-16,0 0 0,1 0 15,-1 0 1,-17 0-16,17 0 16,0 0-16,0 0 0,1 0 15,-1 0-15,0 0 16,1 0-16,-1 0 16,0 0-1,0 0-15,1 0 16,-19 0-16,19 0 15,-19 0-15,18 0 16,-17 0-16,17 0 16,-17 0-16,17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10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11307 14270 0,'35'18'0,"-70"-36"0,140 53 0,-52-35 15,0 18-15,0-18 16,35 17 0,-35-17-16,35 36 15,-35-19-15,0 1 16,18 0-16,-18-1 16,0-17-16,0 0 15,17 0-15,1 0 16,-36 0-16,18 0 15,0 0-15,17 0 16,-52 0-16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40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6720 8996 0,'0'0'0,"36"0"0,-1 0 0,0 0 15,-17 0-15,0 0 16,17 0-16,-18 0 16,1 0-1,0 0 1,17 0-16,0 0 16,-17 0-16,17 0 15,0 0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42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7214 9031 0,'0'0'16,"36"0"-16,69 53 31,-69-53-31,-1 18 0,0-1 16,1-17-16,-1 18 16,0 0-16,0-18 15,1 17-15,-1 1 16,0 0-16,0-18 15,1 17-15,-1-17 16,0 18-16,1-1 16,-1-17-16,0 18 15,0 0-15,1-18 16,-1 0 0,0 0-16,1 0 0,-1 17 15,0-17-15,0 0 16,1 0-16,-19 0 15,19 18-15,-1-18 16,0 0-16,-17 0 16,17 0-16,36 0 15,-54 0 1,54 0-16,-36 0 0,0 0 16,-17 0-16,17 0 15,1 0-15,-1 0 16,0 0-16,0 0 15,1 0-15,-1 0 16,0 0-16,0 0 16,1 0-1,-1 0-15,0 0 16,1 0-16,-19 0 0,1 0 16,17 0-16,-17 0 15,17 0-15,0 0 16,1 0-16,-1 0 15,0 18-15,0-18 16,1 17 0,-1-17-16,0 0 15,1 18-15,-1-18 16,-18 0-16,19 0 16,-1 18-16,36-18 15,-36 0-15,0 17 16,-17-17-16,17 0 15,0 0-15,1 0 16,-19 0-16,19 0 16,-1 0-16,0 0 15,0 18-15,1-18 16,-1 0-16,0 0 16,-17 0-16,17 0 15,0 0-15,1 0 16,-1 0-16,0 0 15,1 0-15,-1 0 16,0 0 0,0 0-16,1 0 0,17 0 15,-18 0-15,18 0 16,0 17-16,35-17 16,-18 0-1,19 0-15,16 0 0,-34 0 16,88 0-16,-53 0 15,-1 0 1,37 0-16,-1 0 16,-53 0-16,-18 0 15,-17 0-15,53 0 16,-35 36-16,-1-36 16,36 0-16,-53 0 15,18-18-15,-1 18 16,-17 0-16,18-18 15,-19 18-15,1 0 16,-17 0-16,-1 0 16,0 0-16,1 0 15,-1 0-15,0 0 16,0 0-16,-17 0 16,17 0-16,1 0 15,34-17-15,1-1 16,17 18-16,18-17 15,-1-1-15,-16 18 16,-19-35-16,18 35 16,-35 0-16,0-18 15,18 18-15,-36 0 16,-17 0-16,35-18 16,-36 18-16,19 0 15,34 0-15,-35-17 16,1 17-16,-19 0 15,1 0-15,17 0 16,18 0-16,-18 0 16,1 0-16,-1 0 15,0 0-15,1 0 16,-19 0-16,18 0 16,-17 0-1,17 0-15,1 0 0,-1 0 16,0 0-16,0 0 15,1 0-15,-1 0 16,0 0-16,1 0 16,-1 0-16,0 0 15,0 0 1,-17 0 0,0 0-16,-1 0 15,1 0-15,0 0 31,-1 0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54.3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5627 8784 0,'0'-17'16,"0"-1"15,0 0-15,0-17-16,17 35 16,1-53-16,17 0 15,-17 0-15,17 0 16,36-17-1,-36 34 1,18-34-16,-35 35 16,-1-1-1,19 1-15,-19 0 16,18 17-16,18-17 16,-17 17-1,34 1 1,-34-1-16,-1 0 15,18 18-15,0-17 16,35 17-16,0 0 0,53 0 16,-35 35-16,17-17 15,-17-1 1,35-17-16,18 36 16,-18-19-16,-35-17 0,35 0 15,-17 0-15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56.9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8590 8132 0,'0'0'16,"53"0"-16,-18 0 0,18 0 16,-17 0-16,-1 0 15,0 0-15,0 0 16,1 0-16,-1 0 15,0 0-15,0 17 16,1-17-16,-1 0 16,18 18-1,-18-18-15,1 0 16,-1 0-16,0 17 16,0-17-16,1 0 15,-19 0-15,19 0 16,-1 0-16,18 0 15,0 18-15,-36-18 16,19 0-16,-1 0 16,0 18-16,-17-18 15,-1 0 32,1 17 16,0-17-32,-18 18-15,17 0-16,1 17 15,-18-17-15,0-1 16,18 1-16,-18-1 15,17 19-15,1-1 16,-18 0 0,17 1-16,-17-1 15,18 0 1,-18 0-16,0 1 16,18-1-16,-18 0 15,0-17-15,0 0 16,0-1-16,0 1 15,17-18-15,-17 17 16,0 1-16,0 0 16,0-1-1,0 1-15,18-18 16,-18 35-16,0 1 16,18-19-16,-18 1 15,0-1-15,0 19 16,17 17-1,-17-36 1,0 1-16,0 0 0,0-1 47,-17-17 47,-1 0-79,0 0-15,1 0 16,-1 0-16,0 0 16,-17 18-16,0-18 15,0 0-15,17 18 16,0-18-16,1 0 15,-19 17-15,1-17 16,0 0-16,0 18 16,-1-18-16,1 0 15,-18 0-15,18 0 16,-18 0-16,18 0 16,-1 0-16,1 0 15,0 0-15,0-18 16,-1 18-16,1 0 15,0 0-15,-1 0 16,1 0-16,0 0 16,0 0-16,-18 0 15,17 0 1,-16-35-16,-1 35 0,17-18 16,-34 1-16,17-1 15,0 0-15,18 1 16,-54 17-1,37-18-15,16 18 0,-17-18 16,18 18 0,-35-17-16,34-1 0,1 18 15,17 0 1,-52 0-16,17-18 16,0 18-16,0-17 15,-18 17-15,36 0 16,0-18-16,0 18 15,-1-17-15,-17 17 16,18-18-16,0 0 16,0 18-16,-18-35 15,0 35-15,17 0 16,1 0-16,0 0 16,-18 0-16,0 0 15,-17 0-15,34 0 16,1 0-16,17 0 15,-52 0-15,35 0 16,-18 18-16,-18-18 16,1 0-16,52 0 15,-17 0-15,-36 0 16,36 0-16,17 0 16,-17 0-16,0 0 15,-18 0-15,17 0 16,1 0-16,0 0 15,0 17-15,-1-17 16,1 0-16,0 0 16,17 0-16,0 0 15,1 0-15,-1 0 16,0 0 0,1 0 30,-1 0-30,1 0 0,-1 0-1,0 0 1,1-17 78,-1 17-79,0 0 1,1 0-16,-1-18 16,0 18 15,1 0-16,17-18-15,-18 18 16,1 0 15,-1-17-15,0 17-16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57.1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5750 8855 0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59.2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11024 8943 0,'53'0'172,"0"-18"-172,18 18 16,17 0-16,-18 0 15,19 0-15,-19 0 16,-17 0-16,0 0 16,-18 18-16,1-18 15,-1 18-15,-17-18 16,-1 0-16,1 0 15,17 17-15,-17-17 16,-1 0 0,1 0-1,0 18 1,-1-18-16,19 0 16,-19 0-16,1 0 15,35 0 1,-36 0-1,19 0-15,-1 17 16,0-17-16,18 0 16,35 0-16,-35 36 15,53-19-15,-35 1 16,-1-18-16,-35 18 16,54-1-16,-54 1 15,18-18-15,-18 18 16,18-18-16,-18 17 15,1-17-15,-1 18 16,0-18-16,0 18 16,-17-1-16,0-17 15,17 18-15,0-18 16,-17 17-16,17-17 16,-17 0-1,-1 0 1,1 18-16,0-18 15,-1 0-15,19 0 16,-1 18 0,0-1-16,0-17 15,1 18-15,-19-18 0,19 0 16,-1 18-16,0-18 16,0 0-1,-17 0-15,17 0 16,-17 0-1,0 17-15,-1-17 16,1 0-16,17 0 16,1 0-16,-1 0 15,-18 0 1,19 0-16,-19 0 16,1 0-1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59.3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13970 9366 0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21.4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5680 12894 0,'35'0'109,"71"-18"-93,-18 1-16,35-19 16,-34 1-16,-19 18 15,54-36-15,-36 35 16,18 0-16,-18-17 16,-53 35-1,1-18-15,-1 18 16,0-17-16,-17 17 0,-1 0 219,1 0-204,0 0 1,-1 0-1,1 0 1,0 0-16,-1 0 31,1 0-31,-1 0 16,1 17-16,0-17 16,17 18-1,0 0 1,-17-1-16,0 1 15,52 35 1,-35-18-16,-17-17 16,17 17-16,-17-17 15,0-1-15,-1 1 16,-17 0-16,0-1 16,0 1-16,18-18 15,-18 18-15,0-1 47,17-17-16,-34-17 391,17-1-344,-53 18-62,18-18-16,-1 18 16,1 0-16,0 0 15,17-17-15,-17 17 16,0 0-16,-1 0 15,19 0 1,-1 0 0,0 0-16,1 0 15,-1 0 1,1 0-16,-1 0 16,0 0-1,1 0-15,-1 0 16,0-18-16,1 18 31,-1 0-15,-17 0-16,17 0 15,-17 0-15,0 0 16,-1 0-16,1 0 16,0 18-16,-18-1 15,0 1-15,18-18 16,-1 18-16,1-18 15,0 0-15,0 0 16,-1 0-16,-17 0 16,18 0-16,0 0 15,17 0-15,-17 0 16,17 0 0,1 0-1,-1 0 48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0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11642 8625 0,'0'0'0,"35"0"0,0 0 15,1 0-15,105 18 31,-106-18-15,18 0-16,-18 0 16,0 0-16,1 0 15,-1 0-15,0 35 16,0-35-16,-17 0 16,0 0-1,-1 0-15,1 0 16,0 0-1,-1 0 17,1 0-32,17 0 15,0 0-15,18 0 16,-17 0-16,-1 0 16,36 0-16,-19 0 15,-16 0-15,-1 0 16,-17 0-16,17 0 15,0 0-15,0 0 16,1 0-16,-19 0 16,19 0-16,-1 0 15,0 0-15,1-17 16,-1 17-16,0 0 16,0-18-16,18 18 15,-17-18-15,-1 18 16,0 0-16,0-17 15,1 17-15,-1 0 16,0 0-16,0-18 16,1 18-16,-1-18 15,18 18-15,-18-17 16,18 17-16,-18 0 16,1 0-16,-1 0 15,-17 0-15,17 0 16,-17 0 46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3.2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14640 8608 0,'-17'0'16,"-1"0"15,0 0-31,-17 0 16,0 0-16,0 0 15,-1 0-15,1-18 16,0 0 0,-1 1-16,-52 17 0,35-18 15,0 1-15,18 17 16,0-18-16,0 18 15,-1 0-15,1 0 16,17-18-16,1 18 16,-19-17-16,19 17 15,-1-18-15,-17 0 16,-18 1-16,18-1 16,-1-17-16,1 17 15,-18 1 1,18-1-16,0 18 0,-1 0 15,1 0-15,0 0 16,0 0-16,-1 0 16,1 0-16,17-18 15,-17 18 1,17 0-16,-17 0 16,18 0-16,-1 0 31,-17 0-31,17 0 15,-17-17-15,17 17 16,-17-18-16,17 18 16,1 0-1,-1 0-15,0 0 0,1 0 16,-1 0 0,0 0-1,1 0-15,-1 0 16,0 0-16,1 0 15,-19 0 1,1 18-16,0-1 16,-18 19-16,0-19 15,-35 36-15,17-35 16,-52-1-16,17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12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12665 14446 0,'35'0'0,"-70"0"0,105 0 16,-17 0-16,0 0 16,-18 0-16,1 0 15,-1 0-15,0 0 16,1 0-16,-1 0 15,-18 0-15,54 0 16,-36 0-16,1 0 16,-19 0-16,18 0 15,1 0-15,-1 0 16,0 0-16,1 0 16,-1 0-16,-18 0 15,19 0 1,17 0-16,0 0 15,-1 0-15,-16 0 0,17 0 16,17-17-16,-17 17 16,0 0-16,35-18 15,-17 18 1,-18 0-16,35 0 16,-35 0-16,0 0 15,35 0-15,-35 0 16,0 0-16,-18 0 15,18 0-15,-18 0 16,1 0-16,-1 0 16,0 0-16,0 0 15,1 0-15,17 0 16,35 0-16,-18 0 16,19 0-16,16 0 15,1 0-15,0 18 16,53-1-16,-18-17 15,0 36-15,-18-19 16,19-17-16,-37 18 16,54 17-16,-18-35 15,0 0-15,-17 18 16,17 17-16,-35-35 16,-18 18-16,-17-18 15,-1 0-15,-17 0 16,-18 0-16,1 0 15,-1 0-15,-18 0 16,19 0-16,-1 0 16,-17 0-16,17 0 15,-17 0-15,-1 0 16,19 0-16,-1-18 16,-18 18-16,1 0 15,17 0-15,1 0 16,-1-18-16,0 18 15,0 0-15,18 0 16,0 0-16,-17 0 16,34 0-16,-17 0 15,18 0-15,-18 0 16,35 0-16,-35 0 16,-18 0-16,18 0 15,17 0-15,-17 0 16,-17 0-16,-1 0 15,-18 0-15,54 0 16,-36 0-16,18 0 16,-17 0-16,-1 0 15,0 0-15,18 0 16,0 0-16,0 0 16,35 0-1,-17 0-15,34-17 16,-34 17-16,-18 0 15,53 0-15,-36 0 16,18 0-16,-35 0 16,18 0-16,-1 0 15,-17 0-15,0 0 16,0 0-16,-17 0 16,-1 0-16,0 17 15,0-17-15,1 0 16,-1 18-16,53-18 15,-17 0-15,70 0 16,-35 0-16,-1 0 16,-16 0-16,34 0 15,-35 0-15,18 0 16,-35 0-16,-1-35 16,1 35-16,-36-18 15,18 0-15,-18 18 16,1-17-16,-1-1 15,18 1-15,-18-1 16,0 0-16,1 1 16,-1-1-16,0 18 15,18-18-15,-18 1 16,54-1-16,-37 18 16,19-18-16,17 18 15,36 0-15,-1 0 16,18 0-16,-35 0 15,18 18-15,-19 17 16,-16-17-16,-19-18 16,1 18-16,-18-1 15,0 1-15,35-18 16,-53 18-16,18-18 16,-18 0-16,0 0 15,1 0-15,-1 0 16,0 0-16,-17 0 172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4.6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6809 8431 0,'17'0'141,"19"18"-141,-1 17 15,0 1-15,53 16 16,0-16-16,54 17 16,-19-36-1,18-17-15,0 36 0,-17-36 16,-18 0-16,-1 0 15,19-18 1,-71 18-16,0-18 0,-18 18 16,0-17-1,1-1-15,-1 0 0,0 18 16,-17 0 0,17 0-16,-35-17 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4.6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8467 8608 0,'17'-18'47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5.0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8625 8537 0,'0'0'0,"36"-17"0,-1-1 16,-17 18-16,17 0 15,-17 0-15,-1 0 16,-17-18-1,18 18 17,-1 0 15,1 0-47,17 0 15,1 0-15,-19 0 16,1 0-16,0 0 15,-1 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6.5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7938 10054 0,'35'0'63,"35"0"-63,-17 0 15,53 0-15,35 0 16,18 0-16,-18 0 16,-35 0-16,0 0 15,17-17-15,-88-1 16,18 0-16,0 18 15,0-17 1,-17-1-16,-19 18 0,36-18 16,-53 1-1,35 17-15,1-18 16,-1 0-16,0 1 16,0 17-16,1-18 15,-19 18-15,19-18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6.9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9860 0,'17'18'32,"-17"-1"-1,18-17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7.8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8008 10319 0,'106'0'0,"-212"0"0,353 0 16,-71 0-16,-35 17 16,89-17-16,-19 0 15,1 36-15,35-36 16,0-18-16,-35 0 15,-1 18-15,19-35 16,-19 17-16,-34 18 16,-36 0-16,0-35 15,-53 35-15,-53-17 16,1-1-16,-1 18 16,0-18-16,1 1 15,-19 17 1,18-18-16,-17 18 0,0-18 15,-1 18-15,1 0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8.0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11465 10142 0,'-17'0'0,"34"0"0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9.1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8061 11183 0,'0'-18'93,"123"-17"-93,36-18 16,18 0-16,52 0 16,-17 36-1,17-54-15,-53 54 16,36-19-16,-71 36 0,18-17 15,-53 17 1,-18-18-16,-18 0 16,-34 18-16,-1 0 0,-17-17 15,17 17-15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39.5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10460 10830 0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0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10460 10830 0,'0'18'15,"18"0"17,-18 17-32,0 0 15,0 0 1,0-17-16,0 0 15,0 17 1,0-17-16,0-1 16,0 1-16,0 17 15,0-17-15,-18-1 16,18 1-16,-18 0 562,-35-1-546,-53 36-16,18-35 16,-18 0-16,18-18 15,18 17-15,17-17 16,-18 0-16,36 0 16,17 0-1,1 0 32,-1 0-31,0 0-1,1 0 1,-19 0-16,19 0 16,-1-17-1,1 17-15,-1-18 16,0 18-1,1 0 1,17-18 0,-18 18 15,0 0 0,18-17-15,0-1 31,0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19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13476 12894 0,'71'-106'16,"-142"212"-16,230-300 0,-53 88 15,-18 18-15,71-18 16,158-106 0,-123 107-1,35-36-15,36 52 0,-18 36 16,0-17-1,264-89 1,-70 53-16,-211 36 16,-19 17-1,1 0-15,335-35 16,-230 70 0,1 18-16,35-35 15,35-1-15,159-16 16,70-37-16,600-52 15,-829 106 1,141 35-16,-388 35 16,-70 1-1,-36-1-15,0 0 0,1 0 16,-1 18-16,-17-17 16,-1-1-1,-17 18-15,0 0 0,0 0 16,0 17-16,-35-17 15,17 0-15,1 18 16,-1-19-16,0-16 16,1-1-1,-19 0-15,19 1 0,-1-1 16,-35 0-16,36 0 16,-19 18-16,1-17 15,0 34-15,-36 1 16,-17 17-1,0-18-15,-18 1 0,18-18 16,0 17-16,-1 19 16,-34-19-1,0 36-15,34-71 16,-69 54-16,34-19 16,1 1-16,-1-18 15,1 0-15,70-18 16,-35 0-16,52-17 15,1-1-15,0 36 16,-1-35-16,-16 0 16,-19 17-16,18 0 15,-17 0-15,-1 18 16,36-35-16,-54 17 16,1-17-16,-35 35 15,17 0-15,-53-36 16,36 36-16,52-35 15,-17-1-15,35 1 16,0 0-16,18-1 16,17 1-16,-17-18 15,0 18-15,17-18 16,18 17 0,-18-17-16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5.5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6738 10266 0,'18'0'46,"17"0"-46,-17 0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5.6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10266 0,'0'0'0,"53"0"16,-18 0-16,0 0 15,0 0 1,1 0-16,-1 0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5.8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7920 10248 0,'0'0'0,"35"0"0,18 0 0,-18 0 15,54 0 1,16 0-16,1 0 16,-35-17-16,52 17 15,-17-18-15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6.5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9066 10195 0,'0'0'0,"71"-35"16,0 17-16,-36 1 16,0 17-16,18-18 15,-18 0-15,1 18 16,-1 0-16,0 0 16,0 0-16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1:49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6738 11042 0,'0'0'0,"53"0"0,0 0 15,-18 0 1,18 0-16,35 0 0,-17 35 16,52-17-16,-52-18 15,17 17 1,36 36-16,-89-53 15,18 18-15,0 0 16,-18-1-16,0 1 16,0 0-16,1-18 0,-1 0 15,-17 0-15,-1 17 16,19-17 0,-1 0-16,0 0 15,0 0-15,1-17 16,-1-1-16,18 18 15,-18 0-15,0-18 16,1 1-16,-1-1 16,0 0-16,18 1 0,-18 17 15,1-18 1,-1-17-16,0 35 16,1-18-16,-1 1 15,35-1-15,1-17 16,52 17-16,-34-17 15,-54 17-15,18 0 16,35 1-16,-35 17 16,18 0-16,-1-18 15,-17 18-15,-18-17 16,36 17-16,-1-18 16,-17 18-16,0 0 15,0-18-15,18 18 16,-18-17-16,17-1 15,18 18-15,-17 0 16,17 0-16,-17 0 16,17 0-16,-35 0 15,-18 0-15,0 0 16,1 0-16,-19 0 16,1 0-16,0 0 15,-1 0 1,1 0-16,-1 0 31,1 0 16,17 0-47,-17 0 16,17 0-16,-17 0 15,0 0 1,17 0-16,0 18 15,0-18 1,1 17-16,-1 1 16,0-18-16,0 18 15,1-18-15,-1 0 16,0 17-16,1-17 16,-19 0-16,18 0 0,1 18 15,-1-18 1,0 0-16,1 0 15,17 0-15,-1 0 16,37 17-16,-19-17 16,-17 0-16,35 18 15,-35-18-15,-17 18 16,16-18-16,-16 17 16,-1-17-16,0 0 15,1 18-15,-19-18 16,18 18-16,-17-18 15,0 17-15,-1-17 16,1 18 0,0-18-1,-1 0 1,19 18-16,-1-18 16,0 17-16,0-17 15,1 18-15,-1-18 16,0 17-16,0 1 15,1 0 1,-1-18-16,0 17 16,-17-17-16,0 18 15,-1-18 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38.7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5080 8149 0,'35'0'203,"71"0"-203,35 0 16,18-17-16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39.0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7161 8237 0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39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7461 8237 0,'0'0'16,"159"-35"-16,17 35 16,177 0-16,-71 0 15,36 18-15,-1-18 16,-105 17-16,0 19 15,-1-36-15,-34 0 16,-18-36-16,-54 19 16,19 17-16,-89-18 15,0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39.5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10336 8184 0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0.6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9948 8978 0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1.8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4921 8026 0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49:51.9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6191 12823 0,'0'0'16,"36"0"-16,34 0 0,1 0 15,-1 0-15,18-17 16,18 17-16,-35 0 16,35 0-16,-36 0 15,1 0-15,17 0 16,-35 0-16,0 0 16,0 0-16,-18 0 15,0 0-15,-17 0 16,-1 0-16,1 0 15,0 0 1,-1 0 203,125 0-219,34 0 15,-35 17-15,88 36 16,-17 0-16,17-17 16,89 17-16,-71-1 15,264 37 1,-334-54 0,-1-17-16,-17-1 0,-18 18 15,0-35-15,71 0 16,-142 0-1,-34 0-15,-1 0 16,0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3.0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6244 8026 0,'35'0'16,"-70"0"-16,106 0 16,-36 0-16,0 0 15,1 0-15,-1 0 0,0 0 16,0 0-16,1 0 16,17 0-16,0 0 15,-1 0-15,37 0 16,-36 17-16,35 1 15,-35 0-15,0-1 16,35 1-16,-35 35 16,0-53-16,17 35 15,36-17-15,-18-1 16,-17 1-16,-18-18 16,17 35-16,-35-17 15,1-18-15,-1 18 16,0-18-16,1 17 15,-1-17 1,-17 0-16,-1 0 156,1 0-124,-1 0-17,107 0-15,17 0 16,0 0-16,0 0 15,36 0-15,-1 0 16,-17 0-16,-53 0 16,-1 0-16,1 0 15,-35-17-15,-18 17 16,-18 0-16,0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3.1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9560 8326 0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5.3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10478 8255 0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5.8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11977 8467 0,'0'0'0,"106"17"31,-71-17-31,0 0 16,18 0-16,0 0 15,18 0-15,-36 0 16,18-17-16,0 17 0,53-18 15,-18 18-15,18-35 16,-18 35-16,18-18 16,-1 18-1,1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6.0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13811 8431 0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6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13811 8431 0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46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13811 8431 0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1:24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11218 8961 0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1:28.0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5045 8220 0,'17'0'234,"1"0"-218,17 0-16,18-18 15,-18 0-15,36 18 16,0 0-16,-18 0 16,-18 0-16,0-17 15,0 17-15,1 0 16,-1 0-16,-17 0 15,-1 0-15,1 0 188,35 0-32,53 0-140,35 0-16,-36 0 15,-34 0-15,35 0 16,-71 17-16,0-17 16,-17 0-1,0 0 188,35 0-124,88 0-79,35-17 15,-35 17-15,0 0 16,0 0-16,-17 17 15,-18-17-15,-53 0 16,-18 0-16,0 18 16,-17-18-1,35 0 251,106 18-250,35 35-16,-18-18 15,53 18-15,-88 0 16,18-18-16,-18-35 15,-88 35-15,-18-17 16,1-18-16,-19 0 16,1 0 234,35 18-219,88-18-31,0 17 16,0 1-16,18 17 15,-88-17-15,-1-1 16,-35-17-16,-17 0 15,-36-17 204,-52-36-203,-1 0-16,36 18 15,-88-71 1,70 71-16,-36-36 16,19 18-1,52 35 1,-52-34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1:29.8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5327 8114 0,'18'0'157,"105"0"-142,18 0-15,0 0 16,0 0-16,0 0 16,1 0-16,-1 0 15,-18 0-15,-17 0 16,0 0-16,-36 0 15,1 0-15,-18 0 16,0 0-16,-18 0 16,0 0-16,1 0 15,-1 0 1,0 0-16,0 0 16,18 18-16,-17-18 15,-1 17-15,18-17 0,0 18 16,17 17-16,-17-35 15,0 18 1,194-1 0,-123-17-16,-19 0 15,1 0-15,18 18 16,-54-18-16,36 0 16,-53 35-16,0-35 15,0 18-15,-36-18 16,54 18-16,-36-18 15,1 0-15,-1 17 16,0-17-16,-17 0 16,70 18-1,-53-18-15,18 17 16,0-17-16,0 18 16,0-18-16,-18 0 15,1 0-15,-1 0 16,-18 0-16,19 0 15,-19 0-15,1 0 16,0 0-16,-1 0 16,1 0-16,0 0 15,17 0-15,0 0 16,0 0-16,1 0 16,-1 0-16,0 0 15,-17 0-15,-1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2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5697 13794 0,'18'0'94,"17"0"-94,1-18 15,-1 18 1,-18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1:35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27693 2240 0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33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4445 15734 0,'18'0'219,"-1"0"-203,36 0-16,18 0 15,17 0-15,18 0 0,35 0 16,0 0-16,0 0 15,0 0 1,0 18-16,18-18 16,-53 17-16,17 36 15,-34-35-15,-37-1 16,1 1-16,-17-18 16,-1 18-16,0-18 15,-17 0-15,-18 17 16,18-17-16,-1 0 125,89 18-63,0-18-62,-18 18 16,18-18 0,0 35-16,88-18 15,-159-17 1,18 0-16,-18 0 15,0 0-15,36 0 16,-36 0 0,1 0-16,-1 0 15,0 0-15,0 0 0,1-17 16,-1 17 0,0-18-16,1 18 15,16-17-15,-16 17 16,-1-36-16,18 36 0,-18 0 15,0 0-15,1 0 16,-1 0-16,0 0 16,1 0-1,-1 0-15,-17 0 16,17 0-16,0 0 16,0 0-16,1 0 15,-1 0-15,0 0 16,0 0-16,1 0 15,-1 0-15,0 18 16,1-18-16,-1 0 16,0 18-16,0-18 15,1 17-15,-1-17 16,0 18-16,0-18 16,-17 0-16,17 0 15,1 17-15,-1-17 16,0 0-16,1 0 15,-1 0-15,0 0 16,0 18-16,1-18 16,-1 18-16,18-18 15,-18 17-15,-17-17 16,17 0-16,-17 0 16,-1 18-16,1-18 15,0 0 1,17 0-16,-17 0 0,17 0 15,-18 0 1,1 0-16,0 18 0,17-18 16,0 17-16,1-17 15,-1 18 1,0-18-16,0 18 16,-17-18-16,0 0 15,17 17-15,-17-17 16,34 0 874,90 53-874,69 0-16,-52 0 16,-18-35-16,18 35 0,17-1 15,-17-16 1,70 34 0,-176-70-16,-18 18 15,18 0 1,-35-18-16,17 0 297,124 0-282,17 0-15,36 17 16,17 36-16,-52-18 16,52 18-16,-52 0 15,34 0 1,-52-18-16,-71-17 0,-17 17 15,-18-17-15,-36-18 16,1 0 0,35-18 484,88-52-485,-18-1-15,1 18 16,-36 18 0,36-18-16,-36 18 0,-35-18 15,52-18 1,-69 54-16,-1-19 15,0 19 1,18-1-16,-35 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36.6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14288 15558 0,'17'0'94,"1"17"-94,-1-17 16,1 18-16,0-1 15,-1-17-15,19 18 16,-19 0-16,19-18 16,-1 0-16,0 17 15,0-17-15,1 0 16,-1 0-16,0 0 16,0 0-16,18 18 15,-17-18-15,17 0 16,-1 18-16,19-18 15,-18 0-15,0 17 16,-18-17-16,0 0 16,1 0-16,-1 0 15,0 0-15,1 0 16,-1 0-16,0 18 16,0-18-16,1 0 15,-19 0 1,1 0-1,0 0 1,-1 0-16,1 0 16,17-18-16,18 1 15,-35 17-15,70-18 16,-35 18 0,-18-18-16,0 18 15,1-17-15,-1 17 0,0 0 16,0-18-16,1 18 15,-1-18-15,0 18 16,1 0-16,-1-17 16,0 17-16,18-18 15,-18 1-15,1 17 16,17-18-16,17 18 16,-35 0-16,1 0 15,-19 0-15,36-18 16,-35 18-16,17 0 15,0 0-15,1 0 16,-19 0 0,1-17-16,0 17 15,17 0 298,71 0-313,35 0 15,18 53-15,-18-1 16,17 1-16,-52-35 16,-18 0-1,-52 17-15,-1-17 16,-17-18-16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39.2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25188 11271 0,'18'0'31,"17"0"-15,1 0-16,34-17 15,-17 17-15,53 0 16,53 0-16,-18 0 15,0 0-15,0 0 16,88 35-16,-88-17 16,36 17-16,-36-35 15,18 53-15,-18-36 16,17 1-16,-52-18 16,-18 35-16,-17-17 15,-36-18-15,1 0 16,-1 18-16,0-18 15,-17 0-15,-1 0 16,1 0 78,0 0-63,-1 17-15,19-17-16,34 0 15,-35 18-15,1-1 16,-1-17-16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51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25435 10866 0,'36'0'63,"69"0"-47,37 0-16,16 0 15,19 17-15,-1 1 16,18-1-16,-53 19 15,18 17-15,70 17 16,-141-52 0,-70-18-16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51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27111 11112 0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53.3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25823 10901 0,'-17'17'16,"34"-17"78,54 0-94,-1 0 0,1 0 15,35 0-15,-36 0 16,36 0-16,-18 18 15,-52 17 1,-1-35-16,0 18 0,1 0 16,-19-18-1,1 0-15,-1 0 157,1 0-142,17 17-15,-17-17 16,17 0-16,1 18 15,-1-18-15,0 18 16,-17-18-16,-1 17 16,1-17-16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53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27023 11077 0,'0'0'0,"35"0"0,89 18 31,-107-18-31,1 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2:58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7285 14041 0,'35'0'172,"177"-36"-157,-106 36-15,17 0 16,18 0-16,0 18 16,0 0-16,53 17 15,53-18 1,-123 1-1,-89 0-15,18-18 16,-18 0-16,1 0 16,-1 0-16,-17 0 0,-1 0 15,-17 17 142,177-17-157,-72 0 15,1 0-15,53 36 16,-18-36-16,-35 17 15,17 1-15,-52-18 16,17 18-16,-53-1 16,1 1-16,-1 0 15,0-18-15,1 35 16,-1-35-16,-18 0 16,1 0-16,0 0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05.3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5115 14023 0,'18'0'141,"17"0"-125,53 0-16,36 0 15,17 0-15,18-53 16,17 18-16,-35 35 16,53 0-16,-53 0 15,0 0-15,-70 0 16,53 17-1,-54 1-15,-17-18 16,-18 18-16,1-18 16,-1 0-16,0 0 15,-17 0-15,17 0 16,-17 0-16,-1 0 16,1 0-16,17 0 15,0 0-15,1 0 16,-1 17-16,0-17 15,1 0-15,-1 0 16,0 0-16,0 0 16,1 0-16,-1 0 15,-17 0 1,17 0-16,-17 0 156,-1 0-140,89 0-1,-35 0-15,34 0 16,-34 0-16,17 0 16,-53 18-16,18 0 15,-17-1-15,-1 1 16,-17-18-16,-1 0 16,1 17-16,-1-17 15,36 0 95,18 0-110,-1 18 15,54 17-15,-18-35 16,-36 18-16,54 0 15,-36-1 1,-17 1-16,-1 0 16,-17 17-16,-18-35 15,1 0-15,-1 18 16,0-18-16,-17 0 16,-1 0-16,1 0 15,0 0 1,-1 0 15,1 0-15,17 0-16,-17 0 15,17 0-15,0 17 16,1-17-16,-1 0 16,-17 0-16,17 0 15,0 18-15,-17-18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2.5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5944 13758 0,'0'0'0,"36"0"0,-1 0 16,0 0-16,0 0 15,1 0-15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10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14605 15822 0,'0'-18'110,"88"1"-95,36-1-15,17 18 16,0 0-16,0 0 16,53 35-16,-53 18 15,18-35-15,-18 17 16,18 18-16,-53-35 15,-54-18-15,1 17 16,0-17 0,-35 0-1,0 0-15,-1 0 172,107 0-156,17-17-16,0 17 15,0 0-15,0 0 16,18 0-16,-53 17 16,-18 19-16,-35-36 15,-18 17-15,0-17 16,1 0-16,-1 0 234,71 0-218,0 0-16,52 36 16,-16-19-16,16 36 15,-17 0-15,18 0 16,-53-35-16,-36-1 15,-34-17 1,-1-17 578,141-107-594,-17 18 15,18 1-15,52 16 16,0 36-16,-52 1 16,17-1-1,-18 0-15,18-35 0,-53 35 16,141-36 0,-123 36-1,106-52 1,-107 34-16,142-52 15,18 17 1,-177 53-16,106-35 16,-106 35-1,-53 0 1,0 18-16,-17-18 0,-18 17 16,-18 1-16,0 0 15,1 0-15,17-1 16,-18 1-16,0-18 15,0 0-15,1 0 16,17-70-16,0 17 16,-18-18-16,18 1 15,0-36-15,0 53 16,-1-52-16,-16-1 16,17 18-16,0-18 15,-1 0-15,1 18 16,0-18-16,-35 54 15,35 16-15,-18 19 16,-17 35-16,-1-1 16,1 1-16,0 0 15,17-1-15,-17 1 16,17 0-16,0 0 16,18-36-16,-18 18 15,1-53-15,17 36 16,-18 34-16,0 1 15,0 0-15,-17 0 16,0 17-16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11.6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23618 11465 0,'36'-17'15,"-72"34"-15,89-52 0,-17 17 16,-1 1-16,-17 17 16,17-18-16,0 18 15,0-18-15,1 18 16,-1-17-16,-17 17 16,35-18-16,-18-17 15,0 17-15,0 18 16,1-17-16,-1-1 15,0 18-15,0-18 16,1 1 0,-19 17-16,19-36 15,-1 19-15,0-19 16,1 1-16,-1 18 16,0-1-16,18 0 15,-18 1-15,1-1 16,-1 0-16,-18 1 15,1 17-15,0 0 16,-1 0-16,1-18 16,0 18 109,17 71-94,-17-18-15,17 35-16,-18 0 15,19-35-15,-19 17 16,-17 1-16,0-18 15,0 0-15,18-18 16,-18 0-16,0 1 16,0-1-16,0-17 15,0-1-15,0 19 16,0-1-16,0 0 16,0 0-16,0 1 15,0-1-15,0 0 16,0 0-16,0-17 15,0 0-15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33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12965 6473 0,'123'0'16,"89"0"-16,70 18 15,35 0-15,36 17 16,0-35 0,70 0-16,177 35 0,0 36 15,-124-1-15,141 19 16,354-54 0,-478 0-1,-105-35-15,1 18 0,-37-18 16,-69 35-1,-37-17-15,-34 52 16,-18-52-16,-17-18 16,-72 0-16,-16 0 15,-72 0-15,18 0 16,18 0-16,-35-18 16,0 18-16,-1-17 15,19 17-15,-1-18 16,0 0-16,36 18 15,17-17-15,18 17 16,70-18-16,1 18 16,34 0-16,18 0 15,-17 0-15,0 0 16,0 0-16,-36 0 16,36 0-16,-36 0 15,0 35-15,18-17 16,-53-18-16,1 18 15,-1-18-15,-18 35 16,-35-17-16,-17-18 16,-18 0-1,-18 17-15,0-17 0,1 0 16,-1 0-16,-17 0 16,-1 0-1,1 0-15,-1 0 16,1 0-16,0 0 15,-1 0-15,19 0 16,-1 0-16,0 0 16,1 0-1,-1 0-15,-18 0 16,19 0-16,-19 0 16,1 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39.7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8837 0,'35'-18'16,"159"-70"15,-123 71-31,-18-36 15,17 35 1,54 0-16,-1 1 0,-17 17 16,-35-18-16,70 18 15,18 0 1,-18 0-16,0 0 16,0 0-16,106 0 15,-88 35-15,-18-35 16,0 0-16,0 0 15,0 0 1,106 0-16,-141 0 16,35 0-16,-53 18 15,0-18-15,-35 0 16,0 0-16,-18 0 16,1 0-16,-1 0 15,0 0-15,0 0 0,1 0 16,-19 0-16,54 0 15,-36 0-15,36 0 16,17-18 0,-17-17-16,52 35 15,-17-18-15,0 18 16,17-17-16,-17 17 16,-18-18-16,-53 18 15,1-17-15,-1 17 16,-17 0-1,-1 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3.3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17286 12118 0,'0'-18'31,"124"-17"-31,17-18 16,17 0-16,36 0 16,-17 0-1,-18 0-15,17 36 16,-35-18-16,71 35 15,158 0 1,-193 17-16,34 36 0,-52-35 16,17 35-16,18-18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4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22066 11906 0,'0'0'0,"141"0"0,0 0 16,18 18-16,-18-18 16,0 18-16,18 17 15,-18-35-15,0 17 16,18 19-16,-18-36 15,36 17-15,-19 1 16,19 35-16,-36-53 16,18 35-16,-18-35 15,35 0-15,-35 18 16,18 17-16,-18-17 16,18-1-16,-18-17 15,-35 36-15,53-19 16,-54 1-16,37-18 15,-19 0-15,-17 0 16,0 0 0,-53 0-16,17 0 15,-35 0-15,18 0 16,0 0-16,-17 0 16,16 0-16,1 0 15,-17 0-15,-1 0 16,0 0-16,0 0 15,1 0-15,-1-18 16,0 18-16,1 0 16,-1 0-16,-17 0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6.6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6562 13794 0,'35'0'16,"0"0"0,18 0-16,35 0 15,-17 0 1,88-36-16,17 19 16,0-19-16,301 19 15,-195-19-15,0-16 16,0 16-16,36-17 15,35 0-15,-1 18 16,-16-18-16,16 18 16,1 53-16,0 35 15,0-1-15,-36 19 16,1-18-16,-54 0 16,-52 0-1,105 35-15,-87-35 16,-19 0-16,107 35 15,-159-35-15,-36 0 16,-17-36-16,-18 36 16,0-35-1,-35 0-15,0-18 0,0 17 16,-35-17 0,17 0-16,0 0 15,-17 0-15,17 0 16,-17 0-16,-1 0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7.6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4269 12153 0,'53'-17'15,"35"-19"-15,35-17 16,18 0-16,18 36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7.7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4974 11942 0,'141'-18'16,"-282"36"-16,476-36 0,-158 18 16,-1 0-16,0 0 15,1 0-15,-1 0 16,1 0-16,-36 0 16,212 0-1,-142 0-15,1 0 0,-18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7.8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8361 11818 0,'0'0'0,"17"0"0,19 0 16,-1 0-16,-17 0 16,-1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3.1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6350 13741 0,'0'0'0,"35"-18"0,1 18 0,-1 0 16,0-18-16,0 18 15,1 0-15,-1 0 16,-17 0-16,35-17 15,-18 17 1,0 0-16,-17 0 16,17-18-16,0 18 15,1 0-15,-1-18 16,0 18 0,0 0-16,1 0 15,-19 0-15,19 0 16,-19 0-16,18 0 0,1 0 15,-1 0-15,0 0 16,1 18 0,-1-18-16,0 0 15,0 0-15,18 0 16,-17 0-16,-1 0 16,0 0-16,18 0 15,-35 0-15,35 0 16,-18 0-16,-17 0 15,17 0-15,-18 0 16,19 0-16,-19 0 16,1 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48.2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8484 11818 0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51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17586 16034 0,'0'0'0,"212"17"0,-1 19 16,107-36-16,-177 17 15,-18 19-15,-52-19 16,-18 1-16,-36-18 16,1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52.6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4357 15540 0,'17'18'16,"-34"-36"-16,70 36 0,123-18 16,-70-18-1,53-17-15,-18 17 16,35-17-16,230-18 15,-159 53 1,-36 0-16,72 17 16,-36-17-16,35 18 15,-35-18-15,0 35 16,-36-35-16,1 0 16,17 36-16,-17-36 15,-36-18-15,177 18 16,-212 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3:52.8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9102 15487 0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4:25.0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18503 4762 0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03.4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19403 10971 0,'0'-17'15,"17"17"1,1 0-16,0 0 16,17 0-1,0 0-15,-17 0 16,17 0-16,0-18 0,1 0 16,-1-34-1,53 34-15,-17 0 16,52-35-16,248 0 15,-160 53 1,1 0-16,70 0 16,0 0-16,-70-52 15,70 34-15,-70-17 16,17-18-16,-52 35 0,-19-17 16,-52 35-1,-35 0-15,-18 0 16,-18 0-16,-17 0 15,-1-18 79,19 18-94,16 0 16,37 0-16,17 0 15,-36-17-15,71 17 16,-17-18-16,17 0 16,0 18-16,18-35 15,-54 35 1,-16-18-16,-72 18 16,19 0-16,-1 0 0,0 0 15,-17 0-15,-1 0 63,1 0-16,0 0-32,-1 0 1,19 0-1,-1 18-15,0-18 16,18 18 0,-18-1-16,1-17 15,-1 0-15,-17 18 16,-1-18-16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03.6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24659 10460 0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11.2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22190 11677 0,'0'0'0,"70"-18"16,-34 1-16,-1 17 15,0 0-15,18 0 16,-18 0-16,1 0 15,16 0-15,-16 0 16,17 0-16,35 0 16,18 0-16,35 0 15,-35 17-15,0-17 16,52 0-16,-17 0 16,0 18-1,18 17-15,-18-35 16,0 18-16,18 17 15,-18-17-15,-35-1 16,-18 19-16,1-36 16,-37 0-16,-16 0 15,-1 0-15,0 0 16,1 0 0,-1 0-16,0 0 15,0 0-15,18 0 16,-17 0-16,-1 0 15,71 0-15,-71 0 16,53 0-16,18 0 16,0-18-16,-18 18 15,18 0 1,106 0-16,-107 0 16,1 0-16,0 0 15,-18 0-15,18 0 16,-35 0-16,17 0 15,18 0-15,-53-18 16,-1 18-16,37-17 16,-36 17-16,17 0 15,54-35-15,-19 35 16,1-18-16,53 18 16,-18 0-16,0-18 15,0 18-15,0 0 16,1 0-16,-19 0 15,18-35-15,-53 35 16,-17-18-16,-36 18 16,0 0-16,1 0 15,-19 0-15,1 0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14.4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27481 13264 0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15.6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23583 13529 0,'35'0'141,"-17"0"-141,70 0 15,18 0-15,35-35 16,18 17-16,-18 18 16,36 0-16,-1 0 15,0 0-15,1 0 16,-1 0-16,-35 0 15,18 0-15,-18-18 16,0 18-16,-35 0 16,70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3.3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7814 13670 0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16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27076 13547 0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24.4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19032 10936 0,'18'0'78,"-18"18"-47,0-36 63,0-17-94,0 17 16,-18-17-16,18 17 15,0 1-15,0-1 16,0-17-16,0-1 16,0 19-16,0-18 15,0-1 1,0 1-16,0 0 15,0-1-15,0 1 16,0 0-16,18 0 16,-18-1-16,18 1 15,-18 0-15,17-1 16,-17 1-16,18 0 16,-18 0-16,0 17 15,0 0-15,18 18 16,-18-17-16,17-1 15,-17 0-15,0 1 16,0-1-16,18 1 16,-18-1-1,0 0 1,17 18 0,-17-17-16,0-1 15,0 0-15,18 1 16,-18-1-1,18 0-15,-18 1 16,0-19-16,0 1 16,17 0-1,1 0-15,0-1 0,-1 19 16,1-19-16,0 1 16,17 18-1,-17 17-15,-18-18 0,35 0 16,-18 1-1,1-1-15,17 18 0,1-18 16,-1 1 0,0-1-16,0 0 0,1 18 15,17-17 1,35-1-16,-35 1 0,0-19 16,35 1-1,-35 35-15,35-18 16,-35 1-16,35 17 15,-53-18-15,1 0 16,34 18-16,-35 0 0,1 0 16,-1 0-1,0 0-15,18 0 16,-17 0-16,-1 0 16,0 0-16,0 0 15,1 0-15,-1 0 16,0 0-16,0 0 15,18 0-15,0 0 16,0 0-16,18 0 16,-18 0-16,17 0 15,18 18-15,-35-18 16,53 18-16,0-18 16,-18 17-16,0-17 15,-17 0-15,35 0 16,-53 0-16,35 0 15,-35 0-15,0 0 16,0 0-16,-18 0 16,0 0-16,0 0 15,1-17-15,-1 17 16,0 0-16,1 0 16,-1 0-16,-18 0 15,1 0-15,17 0 16,18 0-1,-17 0-15,-1 0 16,0 0-16,0 0 16,1 0-16,-1 0 15,18-18-15,0 18 16,-18 0-16,36 0 16,-18 0-16,0 0 15,-1 0-15,-16 0 16,-1 0-16,0 0 15,1 0-15,-1-18 16,0 18-16,18 0 16,0 0-16,0 0 15,0-17-15,-36 17 16,54 0-16,-1 0 16,19 0-16,-19 17 15,18 19-15,-35-19 16,36 1-16,-37 0 15,1-18-15,18 17 16,-36 1-16,1-18 16,-1 18-16,0-18 15,0 17-15,1-17 16,-1 0-16,0 18 16,-17-18-16,17 0 15,0 0-15,1 0 16,-1 0-16,0 0 15,0 17-15,1-17 16,-1 18-16,-17-18 16,-1 0-1,1 18-15,0-18 16,-1 17-16,1-17 16,17 18-16,-17-18 15,17 18-15,-17-1 16,17 1-16,18 0 31,17 17-15,1 0-16,-36-17 15,-17-1 1,0-17-16,-1 18 0,1-18 16,-18 18 30,0-1 17,17 1-47,-17 0-1,0-1-15,0 18 16,18-17-16,-18 17 15,0 1-15,0-19 16,0 19-16,0-19 31,0 19-31,0-19 0,-18 18 16,18-17-16,-17 17 16,-1-17-1,18 0 1,0 17-16,-17-17 15,-1-18-15,0 35 16,1-18-16,-19 19 16,19-19-1,17 1-15,-18 0 16,-17-1-16,17 19 16,-17-19-16,0 19 15,-1-19-15,19 1 16,-19 17-16,1-17 15,0-1-15,0 1 16,-1 0-16,-17-1 16,18 1-16,0 0 15,17-18 1,-17 17-16,17-17 16,1 18-16,-1-18 15,0 0 1,1 17-16,-19-17 15,1 18-15,18-18 16,-19 18-16,1-1 16,0-17-16,-18 18 15,18-18-15,-18 18 16,-18-1-16,53-17 16,-17 18-16,-35-18 15,-1 18-15,18-18 16,18 0-16,0 0 15,-1 17-15,1-17 16,0 0-16,-1 0 16,1 0-16,17 0 15,-17 0-15,18 0 16,-1 0 0,0 0-1,1 0 1,-19 0-1,-34 0-15,-89 0 16,-17 0-16,-36 0 16,-70-35-16,-36 17 15,1-17-15,-1 35 16,36 0-16,35 0 16,35-35-16,36 35 15,35-18-15,53 18 16,53 0-16,-1 0 15,19-18-15,-19 18 16,1 0 0,0 0-16,-1 36 15,1-36-15,0 17 16,0-17-16,-1 0 16,1 0-16,0 0 15,0 0-15,-1 0 16,1 0-16,0 0 15,-1 0-15,1 0 16,17 0-16,-17 0 16,0 18-16,0-18 15,-1 18-15,1-18 16,0 17-16,0 19 16,-1-19-16,19-17 15,-1 0-15,0 0 16,1 0-16,17 18 15,-18-18-15,0 0 16,18 17 0,-17-17-16,-1 0 15,-17 18-15,17-18 16,1 18-16,-1-18 16,0 0-1,1 0-15,-1 17 16,0-17-16,1 0 31,-1 0-15,1 0 46,-1 18-46,0-18 62,1 0-16,-1 0-46,0 0-16,-17 0 16,0-35-1,-18-18-15,18 18 16,-1 17-16,1 18 16,-18-18-1,0 18-15,36 0 16,17-17-1,-18 17-15,0 0 47,1-18-31,-1 18-16,0 0 47,1 0-32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41.2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2505 2611 0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42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2611 0,'53'0'110,"-18"-18"-95,53 0-15,18 18 16,35-35-16,18 17 16,-18-17-16,159 17 15,-159 1 1,0 17-16,18-53 16,17 18-16,1 17 15,-19-35-15,19 18 16,-19-1-16,142-52 15,-176 53 1,52 0 0,-123 17-16,-18 0 15,1 1 1,-1 17-16,0-18 0,0 1 16,1-19-16,17 19 15,17-1-15,1 0 16,52-17-16,-17 17 15,-35 18-15,52-17 16,-52-1-16,-18 18 16,-1 0-16,1 0 15,-17 0-15,-1 0 16,0 0 0,53 0-16,-52 0 15,-19 0 1,1 0-1,17 0-15,1-17 16,-1-19-16,18 36 16,-18-17-16,18 17 15,17-18-15,-17 0 16,-17 18-16,17 0 16,-1 0-16,-16 0 0,17-17 15,-18 17 1,0-18-16,1 0 15,-1 18-15,0-17 16,0 17-16,1-18 16,-1 18-16,-17-17 15,17 17-15,-18-18 16,19 18-16,-1-18 16,0 18-16,-35-17 15,36 17-15,-1-18 16,0 18-16,0-18 15,1 18-15,-1 0 16,18-17-16,-18 17 16,0-18-16,1 18 15,-1-18-15,0 18 16,1-17-16,-1 17 16,0 0-16,0-18 15,1 18-15,-1 0 16,0 0-16,0 0 15,1-18-15,-1 18 16,0 0-16,1 0 16,-19 0-16,1 0 15,17 0-15,-17 0 16,-1 0-16,1 0 16,0 0-1,-1 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42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8872 1393 0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3.8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19068 10513 0,'-18'0'16,"36"0"-16,-54 0 0,19 0 16,34 0 109,1 0-110,0 0 1,-1 0-1,1 0 1,0 0-16,-1 0 16,18 0-16,1-35 15,-1 35-15,36-18 16,34 18-16,54 0 16,-18 0-16,0 0 15,0 0-15,36 0 16,-36 0-16,0 0 15,0 0-15,18 0 16,-18 0-16,35 0 16,36 0-16,-35 0 15,-36 0 1,17 18-16,-52-18 0,0 17 16,-71-17-16,1 0 15,-1 0-15,-17 0 16,-1 0 46,1 0-62,-1 0 16,19 0-16,-1 0 16,0 0-16,1 18 15,16-18-15,-16 0 16,52 17-16,-18-17 15,72 0-15,-1 0 16,0 0-16,0 0 16,18 0-16,-53 0 15,-1 0-15,36 0 16,-35 0-16,0 0 16,-18 0-16,-35 0 15,-17 0-15,-1 0 16,0 0-16,-17 0 15,-1 0 95,1 0-110,0 0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5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18927 12330 0,'35'-18'63,"18"-17"-48,35 17-15,88-17 16,1-18-16,52 35 15,-17-17-15,35 17 16,-36 18-16,1 0 0,-36 0 16,-17 0-1,-53 0-15,-36 0 16,-34 18-16,-1-18 16,-17 0-16,-1 0 15,1 0-15,0 0 63,17 0-48,0 0 1,0 0-16,1 0 16,-1 0-16,0 0 15,18 0-15,35 0 16,-17 0-16,-18 0 15,35 0-15,-35 0 16,-18 0-16,18 0 16,-18 0-16,1 0 15,-19-18-15,1 18 16,0 0-16,-1 0 16,1 0-1,0 0 1,-1-17-1,1 17-15,17 0 16,0 0 0,1 0-16,-1-18 0,0 18 15,0-35 1,1 35-16,-1 0 16,0 0-16,-17 0 15,0 0-15,-1 0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8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21114 14041 0,'0'0'16,"53"0"-16,-18 17 0,0-17 15,0 0 1,18 0-16,-17 0 16,-1 0-16,0 0 0,1 18 15,-1-18-15,0 17 16,0-17-16,1 0 15,17 18-15,35-18 16,-35 0-16,0 0 16,0 0-16,-18 0 15,18 0-15,-18 0 16,0 0-16,-17 0 16,0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8.6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22366 14093 0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9.8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19279 13882 0,'53'0'16,"-106"0"-16,194 0 0,-35 0 0,0 0 16,0 0-16,35 0 15,0 17-15,18-17 16,-18 18-16,0 0 15,18 17-15,-18-35 16,0 0-16,18 18 16,-18-18-16,0 0 15,-35 0-15,35 0 16,-35 0-16,0 0 16,-18 0-16,-18 0 15,1 0-15,-36 17 16,1-17-16,-1 0 15,-18 0 1,1 0-16,0 0 31,-1 0 1,1 0-17,0 0-15,-1 0 16,1 0-1,0 0-15,-1 0 16,18 0-16,1 0 16,-19 0-1,1 0 1,0 0-16,-1 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8.8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11148 15064 0,'88'-53'16,"-176"106"-16,211-106 0,-87 35 0,-1 18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8:59.9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22454 14023 0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01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23178 14693 0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10.1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5662 11130 0,'0'0'0,"124"18"16,17 17-16,17-35 16,-16 0-16,-1 0 15,0 0-15,0-18 16,53-35-16,-53 36 16,18-36-16,17 0 15,-17 0 1,0 35-16,-18 18 0,-71-17 15,54-18-15,-54 35 16,1-18-16,-36 18 16,-17 0-16,52-18 15,-34 18-15,-1 0 16,0 0-16,0 0 16,-17-17-1,0 17-15,-1 0 16,1 0-16,0 0 15,17 0-15,-17 0 16,17 0-16,0-18 16,0 18-16,1 0 15,-1 0-15,0 0 16,1 0-16,-1 0 16,-18 0-16,19 0 15,-19 0-15,1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10.2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8890 10795 0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11.6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10160 10072 0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14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10072 0,'-18'0'32,"1"0"-17,-1 0 1,18-18-16,0 1 15,-18 17 1,1-18 0,17 0-16,-18 1 15,1-1 1,17 0-16,-18 1 16,18-1-1,0 0-15,-18 1 16,18-19-16,0 19 15,0-1-15,0 1 16,0-19-16,0 1 16,18 17-16,0-17 15,-18 17-15,0 1 16,17-18-16,1 35 16,-18-36-16,17 1 15,1 0-15,-18-1 16,0 19-1,18-1-15,-18-17 0,0 17 16,17 18-16,-17-17 16,18-1-1,-18 0-15,0 1 16,0-1-16,0-17 16,18 35-16,-1-35 15,1-1-15,-18 19 16,18-19-16,-18 19 15,17-19 1,18-17-16,-17 36 16,0-18-16,-1 17 15,-17 0-15,18 18 0,-18-17 16,18-1-16,-18 0 16,17 1-1,-17-19-15,18 19 16,0-1-1,-1 1-15,1-19 16,0 19-16,-1-1 16,1 0-16,-18 1 15,0-1-15,17 0 16,1 1-16,-18-1 16,18 18-16,-18-18 15,17 18-15,1-35 16,0 35-1,-18-17-15,17 17 16,-17-18-16,0 0 16,0 1 31,18 17-16,-18-18 47,18 18-62,-18-18-16,17 18 15,1-17 16,-1-1 1,-17 0-17,36 1-15,-19-1 16,-17 1-16,36-1 0,-1 0 31,-17 1-31,17-19 16,53 1-1,-53 0 1,1 0 0,52-18-1,-71 17-15,19 19 16,-19-1-16,1-17 16,17 17-16,-17 1 15,17-19-15,-17 19 16,17-19-16,0 19 15,1-19-15,-1 1 16,0 0-16,36 0 16,-36-1-16,0-17 15,1 18-15,-19 0 16,19 17-16,-19 1 16,18-19-16,1 19 15,-1-19-15,0 19 16,1-1-16,-1 0 15,0 1-15,18-19 16,-18 19 0,1-18-16,-1 17 15,0 0-15,0-17 0,1 17 16,-1 1-16,0-36 16,0 35-16,-17-17 15,53 17 1,-36 1-16,0-1 15,1-17-15,-1-1 16,0 19-16,0-18 16,1 17-16,-1 0 15,0-17-15,18 0 16,-18-18-16,1 35 16,-1-17-16,0 0 15,1-1-15,-1 1 16,53-53-1,-17 53-15,-19-18 16,1 17-16,0 1 16,0 0-16,53-18 15,-35 18 1,-1-18-16,54 17 0,34-17 16,-34 1-16,17-1 15,18-18-15,-1-17 16,1 17-16,0-34 15,0 34 1,-1-17-16,-16 17 0,16 18 16,1-35-16,0 53 15,-18-18 1,123-35-16,-158 35 16,18 0-16,35 18 15,-36-18-15,-17 0 16,17 0-16,1 18 15,35-18-15,-54 17 16,-16 19-16,-19-1 16,18 0-16,1 18 15,-19 0-15,-17 0 16,35 0-16,-35 18 16,35 0-16,-35 35 15,0-36-15,35 1 16,-35 17-16,71-17 15,-71 35 1,35-36-16,-35 19 0,0-19 16,17 19-16,-17-19 15,-18 36 1,54-18-16,-54 1 16,0-1-16,0-17 15,-17-1-15,17 19 16,1-1-16,-1 0 15,0 0-15,0 18 16,18-17-16,18 34 16,-36-35-1,1 1 1,34 52-16,-35-53 16,18 0-16,-17 18 15,34 18 1,1 17-1,-1-17 1,-35-36-16,-17 0 16,0 0-16,-1 1 15,1-1-15,17 0 16,-17 36 0,0-36-16,-1 0 15,1 1-15,-1 17 16,-17-36-16,18 19 15,0 16-15,-1 1 16,1 0-16,-18-17 16,18-1-16,-1 0 15,36 36-15,-35-36 16,-18-17-16,18 35 16,-1-18-16,1 0 15,-18 0-15,17 1 16,-17-1-16,0-17 15,0-1 1,0 1-16,0-1 31,0 1 16,-17-18-16,-1 0-15,-17 0-16,17 0 16,1 0-16,-1 0 15,-35 0 1,18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15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19597 6791 0,'17'18'78,"19"-1"-63,-1 54 1,0-36-16,1 0 16,16 18-16,19 35 15,-53-52 1,17 34 0,-17-52-16,-1 0 15,1-1 1,-18 1-1,17-1 1,1 1 0,0-18-16,-1 18 15,1-1-15,0-17 16,-18 18 0,35 0-16,-17-1 0,17 1 15,-17 0-15,-1-1 16,18-17-16,1 36 15,-1-1-15,0 0 16,1 0 0,-1 1-16,0 17 0,0-18 15,18 0-15,-17 0 16,-1 1-16,0-1 16,0 0-16,-17 1 15,17 16-15,1-16 16,17-1-16,-18 0 15,0 1-15,-17-1 16,17 0-16,-17-17 16,-1-1-16,1 1 15,-18 0 1,-18-18 31,-17 0-32,17 0-15,-17 0 16,35-18 0,-18 0-1,-17-17 1,18 0-16,17 0 16,-18-18-16,18-36 15,18-16 1,-1-19-16,36-35 15,0 54-15,0-54 16,-18 71-16,18-1 16,-18 54-16,1 0 15,-1 0-15,-17-1 16,17-17 0,18-17-1,-18-1 1,-35 36-16,53-18 15,-35 18 1,17-18 0,-17 35-16,-18-17 15,17 0 1,1 17-16,-1 0 16,-17 1-16,0-1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20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12171 10866 0,'0'0'0,"300"-18"16,-159 18-1,106-35 1,-106 35-16,0 0 16,18 0-16,-18 0 0,0 0 15,0-18-15,-70 18 16,-54 0-16,19 0 16,-19 0-1,1 0-15,-1 0 78,1 0-46,0 0-32,-1 0 15,19-18-15,-1 18 16,0-17-1,36 17-15,-18-18 0,-18 18 16,36 0-16,-1 0 16,-35-18-16,18 18 15,0 0-15,-18 0 16,1 0-16,-1-17 16,0 17-16,1 0 15,-19 0-15,1 0 16,-1 0-1,1 0-15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25.2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12435 10548 0,'-17'0'31,"-1"-35"-15,18 17-16,-18 1 15,18-1 1,-17-17-16,17-1 16,-18 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25.4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12347 10231 0,'0'0'0,"0"-36"15,0 1-15,0 0 16,0-1-16,0 1 16,18 0-16,-1 0 15,1-1-15,-18 1 16,35 0-16,-17-1 16,-18 1-16,53 0 15,-35 0-15,-1-36 16,19 36-16,-19 0 15,18-1 1,1 1-16,-1 0 0,0-1 16,1-16-16,16 16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9.1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11412 14993 0,'0'0'0,"36"0"0,-19 0 16,1 0 77,0 0 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26.7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13035 9137 0,'0'0'0,"53"-35"16,53-124-1,-36 124-15,-17-1 16,0 1-16,71-18 16,-71 18-16,35 0 15,53-18 1,-18 0-16,1 0 16,-1 18-16,1-54 15,-36 19-15,36 35 16,-1-18-16,18 0 15,18 0-15,-36 18 16,18-18-16,-52 0 16,34 0-16,-35 18 15,-35-1-15,35 19 16,1-36-16,-1 17 16,35-17-16,18 1 15,18-1-15,0 0 16,-18 35-16,35-35 15,-17 36-15,53-19 16,-18-17-16,-18 0 16,18 18-16,18 17 15,-36-34-15,54 16 16,-19 19-16,1-19 16,-36 19-16,18-19 15,-17 19-15,17-36 16,17 18-16,1 17 15,-36-17-15,-17 17 16,-18 18-16,0 0 16,-35 0-16,18 35 15,-36-35-15,-35 36 16,0-1-16,17 0 16,-34 18-16,17-18 15,-1 1-15,1-1 16,0 0-16,-17 18 15,16-18-15,1 1 16,-17-1-16,-1 0 16,0 1-16,18 34 15,0-35-15,-18 1 16,1 17-16,-1-1 16,0 1-16,18 0 15,-18-17-15,1 17 16,-19-18-16,1 0 15,0 18-15,17-18 16,-17 1-16,-18 16 16,0 19-16,17-18 15,-17 0-15,0-18 16,0 18-16,0-18 16,0 1-16,0-1 15,0 18-15,0 0 16,0 35-1,0-35-15,0-18 16,0 0-16,0 1 16,0 17-16,0-18 15,-17 18-15,17-18 16,0 0-16,-18 1 16,0-1-16,1 0 15,17 18 1,-18-35-16,0 17 0,1 36 15,17-54 1,-18 18-16,0 36 0,1-36 16,-1 1-1,-17-1-15,35 0 16,-18-17-16,1-1 16,-1 1-16,0-18 15,18 18 1,0-1-1,0 1 32,0 0-31,0-1 0,0 1-16,-17 17 15,-19 18-15,36-35 16,0-1-16,0 1 15,0 0-15,-17 17 16,17-17-16,0-1 16,-18-17-16,18 18 15,-18-18-15,1 0 47,-1 0-31,1 0-1,-1 0-15,-35-35 16,0-1-16,18 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28.1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20990 9613 0,'36'18'46,"-19"17"-46,1 0 16,-1 1-16,1-1 16,17 18-1,1-18-15,-19 0 0,1 1 16,17-1-16,-17-17 16,-18 17-1,35 0-15,-35-17 16,18-18-16,-18 17 15,17 1 17,19 17-17,-19-17-15,1 17 16,0 1-16,-1-36 16,-17 17-1,18-17 63,-18 18-62,18-18 31,17-18 93,0-17-124,0 0-16,-17-1 16,70-34-1,-88 52-15,35-17 16,-17 17-16,0 18 16,-1-35-16,1 35 15,-18-18-15,18 18 16,-1 0-16,-17-17 15,0-1 1,18 18-16,-18-18 16,18 18-1,-1-17 63,1 17-62,-18-18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32.7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7726 8819 0,'0'18'47,"17"-18"-32,19 0-15,-19 0 16,19 0 0,-1 0-16,0 0 15,-17 0-15,88 0 0,17 0 16,-17 0-16,35 0 15,0 0 1,0 0-16,18 0 16,53 0-16,-71 0 0,0 0 15,0 0 1,0 0-16,-17-18 16,-54 18-16,18-17 15,-35 17-15,-17-18 16,-1 18-16,-17 0 15,-1-17 1,1 17-16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33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10160 8749 0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0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12312 11236 0,'-18'0'31,"1"18"-15,-19 17-1,19 0-15,-19 0 16,19 1-16,-1 52 16,1-35-1,17 17 1,0-34-16,0-1 0,17 0 16,18 1-16,-17-1 15,17 0-15,-35-17 16,18-18-16,0 17 15,-1-17 79,124-88-94,-70 53 16,17-36-16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1.3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12682 11624 0,'177'-88'32,"-89"35"-32,-353 194 0,601-317 0,-284 140 15,-16 1-15,-19 70 172,1 71-156,0-35-16,35 52 15,-1 36 1,1-18-16,-17 18 0,17-36 16,-1 1-1,1-18-15,-17 17 0,17-52 16,-18-36 0,-18 0-16,-17-17 15,18-1-15,-18 1 16,0-53 62,0 0-62,35-1-16,18 1 15,36-36-15,-37 36 16,19 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2.3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14217 11553 0,'-18'0'47,"18"53"16,0-17-48,-17-1-15,17 0 0,0 1 16,0-1-16,17 0 15,19 0 1,-19 1-16,-17-1 16,36-17-16,-19-1 15,1 1 1,17-1 0,-17 1-16,17 0 15,18 17-15,-18 18 16,0-18-1,1 0-15,17 1 16,-18-1-16,18-17 0,-18-1 16,18 36-1,-35-53-15,17 18 16,-17 17-16,17 18 16,-18-53-16,1 35 15,-18 1-15,0-19 16,0 1-16,0 0 15,0-1-15,-18 18 16,-17-17 0,0 0-16,0-1 15,-1 1-15,1-18 16,0 0 0,0 0-16,-1 0 0,1 0 15,0-35-15,-1-1 16,1 1-16,-18 18 15,18-1-15,35 0 16,-35 1-16,-1-19 16,-16 19-16,16-1 15,36 0-15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2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14217 12418 0,'0'-18'0,"-18"0"31,36 54-31,-53-72 0,35 19 16,0-18-16,0 17 15,-18-17-15,18-1 16,0 1-16,0 0 16,0 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2.8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14429 11553 0,'0'-17'0,"0"34"0,-18-87 0,18 52 16,0-17-16,0 17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2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14411 11377 0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0:09.9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8449 14376 0,'18'0'31,"70"0"-15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3.2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14852 11218 0,'0'0'16,"123"-53"-16,71 0 15,-105 18-15,-19 35 16,-35-17-16,1 17 16,-19 0-16,19 0 15,-36-18 1,17 18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6:59:43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15469 11042 0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7.0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21713 9102 0,'36'0'46,"-19"0"-30,36 0-16,-17-18 16,-1 18-16,-17 0 15,17 0-15,53 0 16,-35 0-16,0 0 16,35 0-16,-17 0 15,17 18-15,18-18 16,-18 0-16,18 0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7.3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23742 9102 0,'0'0'0,"141"0"0,0 0 16,0 0-16,0 0 15,18 0 1,-18 35-16,-53-35 16,-17 18-16,52-1 0,-52 1 15,52 17-15,19-35 16,-89 18-1,-1-1-15,19 1 16,-36-18-16,1 18 16,-1-18-16,-18 0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7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25523 9296 0,'-35'0'297,"-53"0"-281,-18 0-16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8.7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22260 9013 0,'36'0'156,"87"18"-156,18 17 16,18 18-16,53-35 15,-1 17 1,36-17-16,-35-18 0,17 35 16,-17-35-16,-36 0 15,-35-17 1,-35 17-16,-53 0 15,-18 0-15,-17 0 0,0 0 16,-1 0 125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8.8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24730 9190 0,'0'0'0,"35"-18"16,0 18-16,1-17 15,-1 17-15,0-18 16,-17 18-16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9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25065 9119 0,'35'0'15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09.1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25100 9119 0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8T07:00:16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19773 11501 0,'0'-18'109,"18"18"-93,-18-18-16,35 18 15,0 0-15,1 0 16,-1 0 0,0 0-16,-17 0 15,-1 0-15,1-17 0,0 17 32,-18-18-32,17 18 15,1 0-15,0 0 16,-1 0-1,1 0 1,0 0 0,-1 0-1,1-18-15,0 18 16,17 0-16,-18 0 16,19 0-16,-1 0 15,0 0-15,1 0 16,-1 0-16,0 0 15,0 0 1,1 0-16,-1 0 16,0 0-16,1 0 15,-1 0-15,0 0 16,18 0-16,-18 0 16,1 0-16,-1 0 15,-18 0-15,19 0 16,-1 0-16,0 0 15,1 0-15,-1 0 16,18 0-16,-18 0 16,0 0-16,1 0 15,-1 0-15,0 0 16,0 0-16,-17 0 16,17 0-16,-35-17 15,36 17-15,-19 0 16,1 0-1,0 0-15,17 0 16,-18 0 0,1 0-16,17 0 15,-17 0-15,17 0 16,-17 0-16,0 0 16,17 0-16,-18 0 15,19 0-15,-19 0 16,19 0-16,-19 0 15,19 0 1,-19 0 0,36 0-16,-18 17 15,1-17-15,-1 18 16,0-18-16,1 18 0,-1-18 16,0 0-1,0 17-15,1 1 16,-1 0-16,0-1 15,0 1-15,1-1 16,-1-17-16,0 18 16,1 0-16,-1-18 15,0 17-15,0 1 16,1-18-16,-1 0 16,0 18-16,1-18 15,-1 17-15,0-17 16,0 0-16,1 0 15,-1 18-15,18-18 16,-18 0-16,0 18 16,1-18-16,-1 17 15,0-17-15,1 18 16,-1-18-16,0 0 16,0 18-16,1-18 15,-1 17-15,0-17 16,0 0-16,1 18 15,17-18-15,-18 17 16,-17-17 0,-1 0-16,1 0 15,-1 0-15,1 18 16,0-18-16,17 0 16,-17 0-1,-1 0 16,1 0-15,0 0 15,-1 0-15,1 0 0,-1 0 218,1 0-15,0-35-204,17-18-15,0 18 0,18-1 16,-17 1 0,-1 17-16,0 1 15,18-19 1,-35 19-16,-18-1 15,35 18-15,0-35 0,0 35 16,-17 0 0,17 0-16,-17-18 15,0 18-15,-1-17 16,1 17 0,17-18-16,-17 18 15,0 0-15,-1-18 16,1 18-1,-1 0-15,1 0 16,-18-17-16,35 17 16,-17 0-16,17-18 15,1 18 1,-1 0-16,0-18 16,0 1-16,18 17 0,-17-18 15,52 1-15,-53-1 16,18 18-16,17-18 15,-34 1-15,34 17 16,-34-18-16,-1 18 16,0-18-16,0 18 15,1-17 1,34-1-16,-34 18 0,16-18 16,-16 1-16,-1 17 15,36-36 1,-36 19-16,18 17 0,-18-18 15,18 18 1,-18-17-16,36-1 0,-18 18 16,0-18-1,0 1-15,35-1 16,-35 18-16,0 0 16,-18 0-16,0-18 15,0 18-15,1 0 16,-1 0-16,0 0 0,1 0 15,-1 0 1,0 0-16,0 0 16,1 18-16,-1 0 15,0-18-15,71 17 16,-53 1-16,18 0 16,-19 17-16,-16-18 15,-1-17-15,0 0 16,18 18-16,-18-18 15,18 18-15,18-1 16,-18 1-16,53 17 16,52 1-1,-16 17-15,16-1 16,1 1-16,88 18 16,-88-18-1,88 0-15,-159 0 16,88 35-1,-123-70-15,35 17 16,53 35 0,-70-34-1,-36-36-15,1 17 16,-1-17 0,0 18-16,0-18 15,1 0-15,-1 0 0,0 0 16,-17 18-16,0-18 47,-1 0-47,1 0 15,-1 0 1,1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90F9A-E591-43B9-B13A-5BDB83364204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B0C74-A706-4A47-8908-C3F6A343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F89B-80E6-428D-921E-731D05F42B6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0A21-D834-460E-9C1E-8FC20DC6E14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3AA5-144D-4923-B0E1-B3978088D8E6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9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E73D-1A18-40BA-BC28-E9D78D205E9E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736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7A29-D9D4-43CC-9FA7-0E0302790FE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2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D4D8-3289-4356-840E-D7C534EF02F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73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CC38-D176-44CE-ACD5-5938335889F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2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C7D-C3A7-47F7-9918-8302C553114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3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1B98-D12A-4D84-A2A6-31509BB9764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1C21-FC44-4318-BAAD-FD4104006F91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6B220-37EC-4684-962D-384F296D9B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0212991" y="491085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0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1DBF-8134-4F45-8A50-64803683DC6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7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754F-139F-4044-AD06-FAD49A951F67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C94D-DE83-467C-841D-83281BA387FD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4F4E-276C-4DA2-9C69-DFAE8812C7A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9266-5917-4704-BE78-9B9F27F4C23F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EFE1-C8B4-4160-A965-885E561D845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7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A82B-A4FB-4F9A-939F-FCB26DF5AA5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132D5A-24C7-46D8-830D-56AFDA6B5E38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4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tools/explorer" TargetMode="External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inja.palletsprojects.com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39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5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40.png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customXml" Target="../ink/ink23.xml"/><Relationship Id="rId26" Type="http://schemas.openxmlformats.org/officeDocument/2006/relationships/customXml" Target="../ink/ink29.xml"/><Relationship Id="rId39" Type="http://schemas.openxmlformats.org/officeDocument/2006/relationships/image" Target="../media/image56.png"/><Relationship Id="rId21" Type="http://schemas.openxmlformats.org/officeDocument/2006/relationships/customXml" Target="../ink/ink25.xml"/><Relationship Id="rId34" Type="http://schemas.openxmlformats.org/officeDocument/2006/relationships/image" Target="../media/image54.png"/><Relationship Id="rId42" Type="http://schemas.openxmlformats.org/officeDocument/2006/relationships/customXml" Target="../ink/ink38.xml"/><Relationship Id="rId47" Type="http://schemas.openxmlformats.org/officeDocument/2006/relationships/image" Target="../media/image60.png"/><Relationship Id="rId7" Type="http://schemas.openxmlformats.org/officeDocument/2006/relationships/customXml" Target="../ink/ink15.xml"/><Relationship Id="rId2" Type="http://schemas.openxmlformats.org/officeDocument/2006/relationships/image" Target="../media/image43.png"/><Relationship Id="rId16" Type="http://schemas.openxmlformats.org/officeDocument/2006/relationships/customXml" Target="../ink/ink21.xml"/><Relationship Id="rId29" Type="http://schemas.openxmlformats.org/officeDocument/2006/relationships/customXml" Target="../ink/ink31.xml"/><Relationship Id="rId11" Type="http://schemas.openxmlformats.org/officeDocument/2006/relationships/customXml" Target="../ink/ink17.xml"/><Relationship Id="rId24" Type="http://schemas.openxmlformats.org/officeDocument/2006/relationships/customXml" Target="../ink/ink28.xml"/><Relationship Id="rId32" Type="http://schemas.openxmlformats.org/officeDocument/2006/relationships/image" Target="../media/image53.png"/><Relationship Id="rId37" Type="http://schemas.openxmlformats.org/officeDocument/2006/relationships/customXml" Target="../ink/ink35.xml"/><Relationship Id="rId40" Type="http://schemas.openxmlformats.org/officeDocument/2006/relationships/customXml" Target="../ink/ink37.xml"/><Relationship Id="rId45" Type="http://schemas.openxmlformats.org/officeDocument/2006/relationships/image" Target="../media/image59.png"/><Relationship Id="rId5" Type="http://schemas.openxmlformats.org/officeDocument/2006/relationships/customXml" Target="../ink/ink14.xml"/><Relationship Id="rId15" Type="http://schemas.openxmlformats.org/officeDocument/2006/relationships/image" Target="../media/image48.png"/><Relationship Id="rId23" Type="http://schemas.openxmlformats.org/officeDocument/2006/relationships/customXml" Target="../ink/ink27.xml"/><Relationship Id="rId28" Type="http://schemas.openxmlformats.org/officeDocument/2006/relationships/customXml" Target="../ink/ink30.xml"/><Relationship Id="rId36" Type="http://schemas.openxmlformats.org/officeDocument/2006/relationships/image" Target="../media/image55.png"/><Relationship Id="rId49" Type="http://schemas.openxmlformats.org/officeDocument/2006/relationships/image" Target="../media/image61.png"/><Relationship Id="rId10" Type="http://schemas.openxmlformats.org/officeDocument/2006/relationships/image" Target="../media/image47.png"/><Relationship Id="rId19" Type="http://schemas.openxmlformats.org/officeDocument/2006/relationships/image" Target="../media/image49.png"/><Relationship Id="rId31" Type="http://schemas.openxmlformats.org/officeDocument/2006/relationships/customXml" Target="../ink/ink32.xml"/><Relationship Id="rId44" Type="http://schemas.openxmlformats.org/officeDocument/2006/relationships/customXml" Target="../ink/ink39.xml"/><Relationship Id="rId4" Type="http://schemas.openxmlformats.org/officeDocument/2006/relationships/image" Target="../media/image45.png"/><Relationship Id="rId9" Type="http://schemas.openxmlformats.org/officeDocument/2006/relationships/customXml" Target="../ink/ink16.xml"/><Relationship Id="rId14" Type="http://schemas.openxmlformats.org/officeDocument/2006/relationships/customXml" Target="../ink/ink20.xml"/><Relationship Id="rId22" Type="http://schemas.openxmlformats.org/officeDocument/2006/relationships/customXml" Target="../ink/ink26.xml"/><Relationship Id="rId27" Type="http://schemas.openxmlformats.org/officeDocument/2006/relationships/image" Target="../media/image51.png"/><Relationship Id="rId30" Type="http://schemas.openxmlformats.org/officeDocument/2006/relationships/image" Target="../media/image52.png"/><Relationship Id="rId35" Type="http://schemas.openxmlformats.org/officeDocument/2006/relationships/customXml" Target="../ink/ink34.xml"/><Relationship Id="rId43" Type="http://schemas.openxmlformats.org/officeDocument/2006/relationships/image" Target="../media/image58.png"/><Relationship Id="rId48" Type="http://schemas.openxmlformats.org/officeDocument/2006/relationships/customXml" Target="../ink/ink41.xml"/><Relationship Id="rId8" Type="http://schemas.openxmlformats.org/officeDocument/2006/relationships/image" Target="../media/image36.png"/><Relationship Id="rId3" Type="http://schemas.openxmlformats.org/officeDocument/2006/relationships/image" Target="../media/image44.png"/><Relationship Id="rId12" Type="http://schemas.openxmlformats.org/officeDocument/2006/relationships/customXml" Target="../ink/ink18.xml"/><Relationship Id="rId17" Type="http://schemas.openxmlformats.org/officeDocument/2006/relationships/customXml" Target="../ink/ink22.xml"/><Relationship Id="rId25" Type="http://schemas.openxmlformats.org/officeDocument/2006/relationships/image" Target="../media/image50.png"/><Relationship Id="rId33" Type="http://schemas.openxmlformats.org/officeDocument/2006/relationships/customXml" Target="../ink/ink33.xml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customXml" Target="../ink/ink24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67.png"/><Relationship Id="rId18" Type="http://schemas.openxmlformats.org/officeDocument/2006/relationships/customXml" Target="../ink/ink50.xml"/><Relationship Id="rId3" Type="http://schemas.openxmlformats.org/officeDocument/2006/relationships/image" Target="../media/image62.png"/><Relationship Id="rId21" Type="http://schemas.openxmlformats.org/officeDocument/2006/relationships/image" Target="../media/image70.png"/><Relationship Id="rId7" Type="http://schemas.openxmlformats.org/officeDocument/2006/relationships/image" Target="../media/image64.png"/><Relationship Id="rId12" Type="http://schemas.openxmlformats.org/officeDocument/2006/relationships/customXml" Target="../ink/ink47.xml"/><Relationship Id="rId17" Type="http://schemas.openxmlformats.org/officeDocument/2006/relationships/image" Target="../media/image69.png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66.png"/><Relationship Id="rId24" Type="http://schemas.openxmlformats.org/officeDocument/2006/relationships/customXml" Target="../ink/ink53.xml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1.png"/><Relationship Id="rId10" Type="http://schemas.openxmlformats.org/officeDocument/2006/relationships/customXml" Target="../ink/ink46.xml"/><Relationship Id="rId19" Type="http://schemas.openxmlformats.org/officeDocument/2006/relationships/image" Target="../media/image36.png"/><Relationship Id="rId4" Type="http://schemas.openxmlformats.org/officeDocument/2006/relationships/customXml" Target="../ink/ink43.xml"/><Relationship Id="rId9" Type="http://schemas.openxmlformats.org/officeDocument/2006/relationships/image" Target="../media/image65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/Relationships>
</file>

<file path=ppt/slides/_rels/slide5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png"/><Relationship Id="rId21" Type="http://schemas.openxmlformats.org/officeDocument/2006/relationships/customXml" Target="../ink/ink65.xml"/><Relationship Id="rId34" Type="http://schemas.openxmlformats.org/officeDocument/2006/relationships/customXml" Target="../ink/ink73.xml"/><Relationship Id="rId42" Type="http://schemas.openxmlformats.org/officeDocument/2006/relationships/customXml" Target="../ink/ink78.xml"/><Relationship Id="rId47" Type="http://schemas.openxmlformats.org/officeDocument/2006/relationships/image" Target="../media/image89.png"/><Relationship Id="rId50" Type="http://schemas.openxmlformats.org/officeDocument/2006/relationships/customXml" Target="../ink/ink82.xml"/><Relationship Id="rId55" Type="http://schemas.openxmlformats.org/officeDocument/2006/relationships/customXml" Target="../ink/ink85.xml"/><Relationship Id="rId63" Type="http://schemas.openxmlformats.org/officeDocument/2006/relationships/customXml" Target="../ink/ink89.xml"/><Relationship Id="rId7" Type="http://schemas.openxmlformats.org/officeDocument/2006/relationships/image" Target="../media/image74.png"/><Relationship Id="rId2" Type="http://schemas.openxmlformats.org/officeDocument/2006/relationships/image" Target="../media/image72.png"/><Relationship Id="rId16" Type="http://schemas.openxmlformats.org/officeDocument/2006/relationships/image" Target="../media/image77.png"/><Relationship Id="rId29" Type="http://schemas.openxmlformats.org/officeDocument/2006/relationships/image" Target="../media/image82.png"/><Relationship Id="rId11" Type="http://schemas.openxmlformats.org/officeDocument/2006/relationships/customXml" Target="../ink/ink58.xml"/><Relationship Id="rId24" Type="http://schemas.openxmlformats.org/officeDocument/2006/relationships/image" Target="../media/image80.png"/><Relationship Id="rId32" Type="http://schemas.openxmlformats.org/officeDocument/2006/relationships/customXml" Target="../ink/ink72.xml"/><Relationship Id="rId37" Type="http://schemas.openxmlformats.org/officeDocument/2006/relationships/image" Target="../media/image84.png"/><Relationship Id="rId40" Type="http://schemas.openxmlformats.org/officeDocument/2006/relationships/customXml" Target="../ink/ink77.xml"/><Relationship Id="rId45" Type="http://schemas.openxmlformats.org/officeDocument/2006/relationships/image" Target="../media/image88.png"/><Relationship Id="rId53" Type="http://schemas.openxmlformats.org/officeDocument/2006/relationships/customXml" Target="../ink/ink84.xml"/><Relationship Id="rId58" Type="http://schemas.openxmlformats.org/officeDocument/2006/relationships/image" Target="../media/image94.png"/><Relationship Id="rId66" Type="http://schemas.openxmlformats.org/officeDocument/2006/relationships/customXml" Target="../ink/ink91.xml"/><Relationship Id="rId5" Type="http://schemas.openxmlformats.org/officeDocument/2006/relationships/image" Target="../media/image36.png"/><Relationship Id="rId61" Type="http://schemas.openxmlformats.org/officeDocument/2006/relationships/customXml" Target="../ink/ink88.xml"/><Relationship Id="rId19" Type="http://schemas.openxmlformats.org/officeDocument/2006/relationships/image" Target="../media/image78.png"/><Relationship Id="rId14" Type="http://schemas.openxmlformats.org/officeDocument/2006/relationships/customXml" Target="../ink/ink60.xml"/><Relationship Id="rId22" Type="http://schemas.openxmlformats.org/officeDocument/2006/relationships/image" Target="../media/image79.png"/><Relationship Id="rId27" Type="http://schemas.openxmlformats.org/officeDocument/2006/relationships/customXml" Target="../ink/ink68.xml"/><Relationship Id="rId30" Type="http://schemas.openxmlformats.org/officeDocument/2006/relationships/customXml" Target="../ink/ink70.xml"/><Relationship Id="rId35" Type="http://schemas.openxmlformats.org/officeDocument/2006/relationships/customXml" Target="../ink/ink74.xml"/><Relationship Id="rId43" Type="http://schemas.openxmlformats.org/officeDocument/2006/relationships/image" Target="../media/image87.png"/><Relationship Id="rId48" Type="http://schemas.openxmlformats.org/officeDocument/2006/relationships/customXml" Target="../ink/ink81.xml"/><Relationship Id="rId56" Type="http://schemas.openxmlformats.org/officeDocument/2006/relationships/image" Target="../media/image93.png"/><Relationship Id="rId64" Type="http://schemas.openxmlformats.org/officeDocument/2006/relationships/customXml" Target="../ink/ink90.xml"/><Relationship Id="rId8" Type="http://schemas.openxmlformats.org/officeDocument/2006/relationships/customXml" Target="../ink/ink56.xml"/><Relationship Id="rId51" Type="http://schemas.openxmlformats.org/officeDocument/2006/relationships/image" Target="../media/image91.png"/><Relationship Id="rId3" Type="http://schemas.openxmlformats.org/officeDocument/2006/relationships/image" Target="../media/image73.png"/><Relationship Id="rId12" Type="http://schemas.openxmlformats.org/officeDocument/2006/relationships/customXml" Target="../ink/ink59.xml"/><Relationship Id="rId17" Type="http://schemas.openxmlformats.org/officeDocument/2006/relationships/customXml" Target="../ink/ink62.xml"/><Relationship Id="rId25" Type="http://schemas.openxmlformats.org/officeDocument/2006/relationships/customXml" Target="../ink/ink67.xml"/><Relationship Id="rId33" Type="http://schemas.openxmlformats.org/officeDocument/2006/relationships/image" Target="../media/image83.png"/><Relationship Id="rId38" Type="http://schemas.openxmlformats.org/officeDocument/2006/relationships/customXml" Target="../ink/ink76.xml"/><Relationship Id="rId46" Type="http://schemas.openxmlformats.org/officeDocument/2006/relationships/customXml" Target="../ink/ink80.xml"/><Relationship Id="rId59" Type="http://schemas.openxmlformats.org/officeDocument/2006/relationships/customXml" Target="../ink/ink87.xml"/><Relationship Id="rId20" Type="http://schemas.openxmlformats.org/officeDocument/2006/relationships/customXml" Target="../ink/ink64.xml"/><Relationship Id="rId41" Type="http://schemas.openxmlformats.org/officeDocument/2006/relationships/image" Target="../media/image86.png"/><Relationship Id="rId54" Type="http://schemas.openxmlformats.org/officeDocument/2006/relationships/image" Target="../media/image92.png"/><Relationship Id="rId6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customXml" Target="../ink/ink61.xml"/><Relationship Id="rId23" Type="http://schemas.openxmlformats.org/officeDocument/2006/relationships/customXml" Target="../ink/ink66.xml"/><Relationship Id="rId28" Type="http://schemas.openxmlformats.org/officeDocument/2006/relationships/customXml" Target="../ink/ink69.xml"/><Relationship Id="rId36" Type="http://schemas.openxmlformats.org/officeDocument/2006/relationships/customXml" Target="../ink/ink75.xml"/><Relationship Id="rId49" Type="http://schemas.openxmlformats.org/officeDocument/2006/relationships/image" Target="../media/image90.png"/><Relationship Id="rId57" Type="http://schemas.openxmlformats.org/officeDocument/2006/relationships/customXml" Target="../ink/ink86.xml"/><Relationship Id="rId10" Type="http://schemas.openxmlformats.org/officeDocument/2006/relationships/image" Target="../media/image75.png"/><Relationship Id="rId31" Type="http://schemas.openxmlformats.org/officeDocument/2006/relationships/customXml" Target="../ink/ink71.xml"/><Relationship Id="rId44" Type="http://schemas.openxmlformats.org/officeDocument/2006/relationships/customXml" Target="../ink/ink79.xml"/><Relationship Id="rId52" Type="http://schemas.openxmlformats.org/officeDocument/2006/relationships/customXml" Target="../ink/ink83.xml"/><Relationship Id="rId60" Type="http://schemas.openxmlformats.org/officeDocument/2006/relationships/image" Target="../media/image95.png"/><Relationship Id="rId65" Type="http://schemas.openxmlformats.org/officeDocument/2006/relationships/image" Target="../media/image97.png"/><Relationship Id="rId4" Type="http://schemas.openxmlformats.org/officeDocument/2006/relationships/customXml" Target="../ink/ink54.xml"/><Relationship Id="rId9" Type="http://schemas.openxmlformats.org/officeDocument/2006/relationships/customXml" Target="../ink/ink57.xml"/><Relationship Id="rId13" Type="http://schemas.openxmlformats.org/officeDocument/2006/relationships/image" Target="../media/image76.png"/><Relationship Id="rId18" Type="http://schemas.openxmlformats.org/officeDocument/2006/relationships/customXml" Target="../ink/ink63.xml"/><Relationship Id="rId39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3.xml"/><Relationship Id="rId21" Type="http://schemas.openxmlformats.org/officeDocument/2006/relationships/image" Target="../media/image107.png"/><Relationship Id="rId42" Type="http://schemas.openxmlformats.org/officeDocument/2006/relationships/image" Target="../media/image117.png"/><Relationship Id="rId47" Type="http://schemas.openxmlformats.org/officeDocument/2006/relationships/customXml" Target="../ink/ink114.xml"/><Relationship Id="rId63" Type="http://schemas.openxmlformats.org/officeDocument/2006/relationships/customXml" Target="../ink/ink123.xml"/><Relationship Id="rId68" Type="http://schemas.openxmlformats.org/officeDocument/2006/relationships/image" Target="../media/image129.png"/><Relationship Id="rId84" Type="http://schemas.openxmlformats.org/officeDocument/2006/relationships/image" Target="../media/image136.png"/><Relationship Id="rId16" Type="http://schemas.openxmlformats.org/officeDocument/2006/relationships/customXml" Target="../ink/ink98.xml"/><Relationship Id="rId11" Type="http://schemas.openxmlformats.org/officeDocument/2006/relationships/image" Target="../media/image103.png"/><Relationship Id="rId32" Type="http://schemas.openxmlformats.org/officeDocument/2006/relationships/image" Target="../media/image112.png"/><Relationship Id="rId37" Type="http://schemas.openxmlformats.org/officeDocument/2006/relationships/customXml" Target="../ink/ink109.xml"/><Relationship Id="rId53" Type="http://schemas.openxmlformats.org/officeDocument/2006/relationships/customXml" Target="../ink/ink118.xml"/><Relationship Id="rId58" Type="http://schemas.openxmlformats.org/officeDocument/2006/relationships/image" Target="../media/image124.png"/><Relationship Id="rId74" Type="http://schemas.openxmlformats.org/officeDocument/2006/relationships/customXml" Target="../ink/ink129.xml"/><Relationship Id="rId79" Type="http://schemas.openxmlformats.org/officeDocument/2006/relationships/customXml" Target="../ink/ink132.xml"/><Relationship Id="rId5" Type="http://schemas.openxmlformats.org/officeDocument/2006/relationships/image" Target="../media/image100.png"/><Relationship Id="rId61" Type="http://schemas.openxmlformats.org/officeDocument/2006/relationships/customXml" Target="../ink/ink122.xml"/><Relationship Id="rId82" Type="http://schemas.openxmlformats.org/officeDocument/2006/relationships/image" Target="../media/image135.png"/><Relationship Id="rId19" Type="http://schemas.openxmlformats.org/officeDocument/2006/relationships/image" Target="../media/image106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customXml" Target="../ink/ink104.xml"/><Relationship Id="rId30" Type="http://schemas.openxmlformats.org/officeDocument/2006/relationships/image" Target="../media/image111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customXml" Target="../ink/ink115.xml"/><Relationship Id="rId56" Type="http://schemas.openxmlformats.org/officeDocument/2006/relationships/image" Target="../media/image123.png"/><Relationship Id="rId64" Type="http://schemas.openxmlformats.org/officeDocument/2006/relationships/image" Target="../media/image127.png"/><Relationship Id="rId69" Type="http://schemas.openxmlformats.org/officeDocument/2006/relationships/customXml" Target="../ink/ink126.xml"/><Relationship Id="rId77" Type="http://schemas.openxmlformats.org/officeDocument/2006/relationships/image" Target="../media/image133.png"/><Relationship Id="rId8" Type="http://schemas.openxmlformats.org/officeDocument/2006/relationships/customXml" Target="../ink/ink94.xml"/><Relationship Id="rId51" Type="http://schemas.openxmlformats.org/officeDocument/2006/relationships/customXml" Target="../ink/ink117.xml"/><Relationship Id="rId72" Type="http://schemas.openxmlformats.org/officeDocument/2006/relationships/image" Target="../media/image131.png"/><Relationship Id="rId80" Type="http://schemas.openxmlformats.org/officeDocument/2006/relationships/image" Target="../media/image134.png"/><Relationship Id="rId3" Type="http://schemas.openxmlformats.org/officeDocument/2006/relationships/image" Target="../media/image99.png"/><Relationship Id="rId12" Type="http://schemas.openxmlformats.org/officeDocument/2006/relationships/customXml" Target="../ink/ink96.xml"/><Relationship Id="rId17" Type="http://schemas.openxmlformats.org/officeDocument/2006/relationships/image" Target="../media/image36.png"/><Relationship Id="rId25" Type="http://schemas.openxmlformats.org/officeDocument/2006/relationships/image" Target="../media/image109.png"/><Relationship Id="rId33" Type="http://schemas.openxmlformats.org/officeDocument/2006/relationships/customXml" Target="../ink/ink107.xml"/><Relationship Id="rId38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customXml" Target="../ink/ink121.xml"/><Relationship Id="rId67" Type="http://schemas.openxmlformats.org/officeDocument/2006/relationships/customXml" Target="../ink/ink125.xml"/><Relationship Id="rId20" Type="http://schemas.openxmlformats.org/officeDocument/2006/relationships/customXml" Target="../ink/ink100.xml"/><Relationship Id="rId41" Type="http://schemas.openxmlformats.org/officeDocument/2006/relationships/customXml" Target="../ink/ink111.xml"/><Relationship Id="rId54" Type="http://schemas.openxmlformats.org/officeDocument/2006/relationships/image" Target="../media/image122.png"/><Relationship Id="rId62" Type="http://schemas.openxmlformats.org/officeDocument/2006/relationships/image" Target="../media/image126.png"/><Relationship Id="rId70" Type="http://schemas.openxmlformats.org/officeDocument/2006/relationships/image" Target="../media/image130.png"/><Relationship Id="rId75" Type="http://schemas.openxmlformats.org/officeDocument/2006/relationships/image" Target="../media/image132.png"/><Relationship Id="rId83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5" Type="http://schemas.openxmlformats.org/officeDocument/2006/relationships/image" Target="../media/image105.png"/><Relationship Id="rId23" Type="http://schemas.openxmlformats.org/officeDocument/2006/relationships/image" Target="../media/image108.png"/><Relationship Id="rId28" Type="http://schemas.openxmlformats.org/officeDocument/2006/relationships/image" Target="../media/image110.png"/><Relationship Id="rId36" Type="http://schemas.openxmlformats.org/officeDocument/2006/relationships/image" Target="../media/image114.png"/><Relationship Id="rId49" Type="http://schemas.openxmlformats.org/officeDocument/2006/relationships/image" Target="../media/image120.png"/><Relationship Id="rId57" Type="http://schemas.openxmlformats.org/officeDocument/2006/relationships/customXml" Target="../ink/ink120.xml"/><Relationship Id="rId10" Type="http://schemas.openxmlformats.org/officeDocument/2006/relationships/customXml" Target="../ink/ink95.xml"/><Relationship Id="rId31" Type="http://schemas.openxmlformats.org/officeDocument/2006/relationships/customXml" Target="../ink/ink106.xml"/><Relationship Id="rId44" Type="http://schemas.openxmlformats.org/officeDocument/2006/relationships/image" Target="../media/image118.png"/><Relationship Id="rId52" Type="http://schemas.openxmlformats.org/officeDocument/2006/relationships/image" Target="../media/image121.png"/><Relationship Id="rId60" Type="http://schemas.openxmlformats.org/officeDocument/2006/relationships/image" Target="../media/image125.png"/><Relationship Id="rId65" Type="http://schemas.openxmlformats.org/officeDocument/2006/relationships/customXml" Target="../ink/ink124.xml"/><Relationship Id="rId73" Type="http://schemas.openxmlformats.org/officeDocument/2006/relationships/customXml" Target="../ink/ink128.xml"/><Relationship Id="rId78" Type="http://schemas.openxmlformats.org/officeDocument/2006/relationships/customXml" Target="../ink/ink131.xml"/><Relationship Id="rId81" Type="http://schemas.openxmlformats.org/officeDocument/2006/relationships/customXml" Target="../ink/ink133.xml"/><Relationship Id="rId4" Type="http://schemas.openxmlformats.org/officeDocument/2006/relationships/customXml" Target="../ink/ink92.xml"/><Relationship Id="rId9" Type="http://schemas.openxmlformats.org/officeDocument/2006/relationships/image" Target="../media/image102.png"/><Relationship Id="rId13" Type="http://schemas.openxmlformats.org/officeDocument/2006/relationships/image" Target="../media/image104.png"/><Relationship Id="rId18" Type="http://schemas.openxmlformats.org/officeDocument/2006/relationships/customXml" Target="../ink/ink99.xml"/><Relationship Id="rId39" Type="http://schemas.openxmlformats.org/officeDocument/2006/relationships/customXml" Target="../ink/ink110.xml"/><Relationship Id="rId34" Type="http://schemas.openxmlformats.org/officeDocument/2006/relationships/image" Target="../media/image113.png"/><Relationship Id="rId50" Type="http://schemas.openxmlformats.org/officeDocument/2006/relationships/customXml" Target="../ink/ink116.xml"/><Relationship Id="rId55" Type="http://schemas.openxmlformats.org/officeDocument/2006/relationships/customXml" Target="../ink/ink119.xml"/><Relationship Id="rId76" Type="http://schemas.openxmlformats.org/officeDocument/2006/relationships/customXml" Target="../ink/ink130.xml"/><Relationship Id="rId7" Type="http://schemas.openxmlformats.org/officeDocument/2006/relationships/image" Target="../media/image101.png"/><Relationship Id="rId71" Type="http://schemas.openxmlformats.org/officeDocument/2006/relationships/customXml" Target="../ink/ink127.xml"/><Relationship Id="rId2" Type="http://schemas.openxmlformats.org/officeDocument/2006/relationships/image" Target="../media/image98.png"/><Relationship Id="rId29" Type="http://schemas.openxmlformats.org/officeDocument/2006/relationships/customXml" Target="../ink/ink105.xml"/><Relationship Id="rId24" Type="http://schemas.openxmlformats.org/officeDocument/2006/relationships/customXml" Target="../ink/ink102.xml"/><Relationship Id="rId40" Type="http://schemas.openxmlformats.org/officeDocument/2006/relationships/image" Target="../media/image116.png"/><Relationship Id="rId45" Type="http://schemas.openxmlformats.org/officeDocument/2006/relationships/customXml" Target="../ink/ink113.xml"/><Relationship Id="rId66" Type="http://schemas.openxmlformats.org/officeDocument/2006/relationships/image" Target="../media/image1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oursera-free-courses.html" TargetMode="External"/><Relationship Id="rId2" Type="http://schemas.openxmlformats.org/officeDocument/2006/relationships/hyperlink" Target="https://www.guru99.com/full-stack-develop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free-udemy-cours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2A1D-5522-4910-8205-B8F4AF0C9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4AD3C-3E1F-4BA4-95FD-0F17509F6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7A252-F6E6-416E-A555-94EB71D13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639394" y="4464028"/>
            <a:ext cx="1140809" cy="10736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25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8AA-4D72-47D0-840D-52CEB620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Blur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1888-CDFC-4F05-936F-27458E0E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1253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Remove outlier pixels in the image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E541-4770-43EA-A8C5-D343E660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 descr="Knowing all about Outliers in Machine Learning">
            <a:extLst>
              <a:ext uri="{FF2B5EF4-FFF2-40B4-BE49-F238E27FC236}">
                <a16:creationId xmlns:a16="http://schemas.microsoft.com/office/drawing/2014/main" id="{EB915A17-AE18-4BFE-AFF0-9FBE01BF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98" y="2446626"/>
            <a:ext cx="5399497" cy="35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2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0661-AA54-4CC2-9FF9-CBBEDC0B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B3145-54D4-4160-8CF7-053465721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26712"/>
              </p:ext>
            </p:extLst>
          </p:nvPr>
        </p:nvGraphicFramePr>
        <p:xfrm>
          <a:off x="3608388" y="1904494"/>
          <a:ext cx="49752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6A59-1EF4-4E73-87DC-8C1E2D1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A3D5-B938-4943-AFB2-B34CEBA5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Blurring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9412-262C-4B9E-9465-B6768F4F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cv2.imread('sist.jpg')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B1D3F-39E9-4B6E-A446-4DD47591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1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708-AE3F-498E-B520-30D06A35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1F74-E7C7-4E50-B6E2-5BAC264A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avging</a:t>
            </a:r>
            <a:r>
              <a:rPr lang="en-US" dirty="0"/>
              <a:t> = cv2.blur(</a:t>
            </a:r>
            <a:r>
              <a:rPr lang="en-US" dirty="0" err="1"/>
              <a:t>img</a:t>
            </a:r>
            <a:r>
              <a:rPr lang="en-US" dirty="0"/>
              <a:t>,(10,10))</a:t>
            </a:r>
          </a:p>
          <a:p>
            <a:pPr marL="0" indent="0">
              <a:buNone/>
            </a:pPr>
            <a:r>
              <a:rPr lang="en-US" dirty="0"/>
              <a:t>cv2.imshow('Averaging',</a:t>
            </a:r>
            <a:r>
              <a:rPr lang="en-US" dirty="0" err="1"/>
              <a:t>avging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38C52-6146-4F19-A3D9-D460312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9A46-1639-4F29-AE33-36BD57B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Gaussian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0334-38A6-4B8F-AC20-A79522F9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gausBlur</a:t>
            </a:r>
            <a:r>
              <a:rPr lang="en-US" dirty="0"/>
              <a:t> = cv2.GaussianBlur(</a:t>
            </a:r>
            <a:r>
              <a:rPr lang="en-US" dirty="0" err="1"/>
              <a:t>img</a:t>
            </a:r>
            <a:r>
              <a:rPr lang="en-US" dirty="0"/>
              <a:t>, (5,5),0)</a:t>
            </a:r>
          </a:p>
          <a:p>
            <a:pPr marL="0" indent="0">
              <a:buNone/>
            </a:pPr>
            <a:r>
              <a:rPr lang="en-US" dirty="0"/>
              <a:t>cv2.imshow('Gaussian Blurring', </a:t>
            </a:r>
            <a:r>
              <a:rPr lang="en-US" dirty="0" err="1"/>
              <a:t>gausBlur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DB7D-EAF1-4CB3-B567-0DACFEE2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3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1AE8-BAF9-49BE-9F28-DB941AEE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 Blurring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16E9-E773-4DF6-99FE-E75E506E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medBlur</a:t>
            </a:r>
            <a:r>
              <a:rPr lang="en-US" dirty="0"/>
              <a:t> = cv2.medianBlur(img,5)</a:t>
            </a:r>
          </a:p>
          <a:p>
            <a:pPr marL="0" indent="0">
              <a:buNone/>
            </a:pPr>
            <a:r>
              <a:rPr lang="en-US" dirty="0"/>
              <a:t>cv2.imshow('Median Blurring', </a:t>
            </a:r>
            <a:r>
              <a:rPr lang="en-US" dirty="0" err="1"/>
              <a:t>medBlur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medBlur</a:t>
            </a:r>
            <a:r>
              <a:rPr lang="en-US" dirty="0"/>
              <a:t> = cv2.medianBlur(img,9)</a:t>
            </a:r>
          </a:p>
          <a:p>
            <a:pPr marL="0" indent="0">
              <a:buNone/>
            </a:pPr>
            <a:r>
              <a:rPr lang="en-US" dirty="0"/>
              <a:t>cv2.imshow('Media Blurring', </a:t>
            </a:r>
            <a:r>
              <a:rPr lang="en-US" dirty="0" err="1"/>
              <a:t>medBlur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F1F3-5167-43B6-B4C4-EB3E0E5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B60F-365F-4063-A202-07435A6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Bilateral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AB07-8B68-47C3-A92A-CCD6D373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bilFilter</a:t>
            </a:r>
            <a:r>
              <a:rPr lang="en-US" dirty="0"/>
              <a:t> = cv2.bilateralFilter(img,9,75,75)</a:t>
            </a:r>
          </a:p>
          <a:p>
            <a:pPr marL="0" indent="0">
              <a:buNone/>
            </a:pPr>
            <a:r>
              <a:rPr lang="en-US" dirty="0"/>
              <a:t>cv2.imshow('Bilateral Filtering', </a:t>
            </a:r>
            <a:r>
              <a:rPr lang="en-US" dirty="0" err="1"/>
              <a:t>bilFilter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cv2.waitKey(0)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9651B-5C9F-4491-9DFA-81192ABC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E1C-6420-40D0-9C65-BD665DD4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F6F8-D9CD-43BC-846E-E957F1B8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Intensity Distribution of an image</a:t>
            </a:r>
          </a:p>
          <a:p>
            <a:r>
              <a:rPr lang="en-IN" dirty="0"/>
              <a:t>Plot with </a:t>
            </a:r>
            <a:r>
              <a:rPr lang="en-IN"/>
              <a:t>pixel values (0 to 255)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7FCB-F935-46F5-A928-C57B7812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944A-3AC3-406C-A6F9-AFDBBB28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830A-A84E-4D4B-AA59-65C83812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cv2.imread('sathyabama.jpg',0)</a:t>
            </a:r>
          </a:p>
          <a:p>
            <a:pPr marL="0" indent="0">
              <a:buNone/>
            </a:pPr>
            <a:r>
              <a:rPr lang="en-US" dirty="0" err="1"/>
              <a:t>histr</a:t>
            </a:r>
            <a:r>
              <a:rPr lang="en-US" dirty="0"/>
              <a:t> = cv2.calcHist([</a:t>
            </a:r>
            <a:r>
              <a:rPr lang="en-US" dirty="0" err="1"/>
              <a:t>img</a:t>
            </a:r>
            <a:r>
              <a:rPr lang="en-US" dirty="0"/>
              <a:t>],[0],None,[256],[0,256])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histr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047B2-921D-41FF-A145-EC7898A8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0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BDF4-7D19-4366-B93B-F448B5BA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8B0E-6418-4B00-B1AA-6430E2F1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Processing Technique</a:t>
            </a:r>
          </a:p>
          <a:p>
            <a:r>
              <a:rPr lang="en-IN" dirty="0"/>
              <a:t>To find the boundary of objects within images</a:t>
            </a:r>
          </a:p>
          <a:p>
            <a:r>
              <a:rPr lang="en-IN" dirty="0"/>
              <a:t>By detecting discontinuities in brightness</a:t>
            </a:r>
          </a:p>
          <a:p>
            <a:r>
              <a:rPr lang="en-IN" dirty="0"/>
              <a:t>Approach – Canny Edge Detector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6C1B2-1CEA-46E7-BED8-971E3D87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E37D80-D38A-4D16-B0B9-EBB5306CC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04896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D916E-9276-45BC-A49D-4FE042F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45C38D-61AA-41AC-AE53-232C301E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1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7EF3-04BE-4AE4-9B22-1DD81CC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-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36BC-BDFB-4E69-9C45-099F33BB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image = cv2.imread("sist.jpg")</a:t>
            </a:r>
          </a:p>
          <a:p>
            <a:pPr marL="0" indent="0">
              <a:buNone/>
            </a:pPr>
            <a:r>
              <a:rPr lang="en-US" dirty="0"/>
              <a:t>gray = cv2.cvtColor(image, cv2.COLOR_BGR2GRAY)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(gray, </a:t>
            </a:r>
            <a:r>
              <a:rPr lang="en-US" dirty="0" err="1"/>
              <a:t>cmap</a:t>
            </a:r>
            <a:r>
              <a:rPr lang="en-US" dirty="0"/>
              <a:t>="gray")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edges = cv2.Canny(gray, threshold1=30, threshold2=100)</a:t>
            </a:r>
          </a:p>
          <a:p>
            <a:pPr marL="0" indent="0">
              <a:buNone/>
            </a:pPr>
            <a:r>
              <a:rPr lang="en-US" dirty="0" err="1"/>
              <a:t>plt.imshow</a:t>
            </a:r>
            <a:r>
              <a:rPr lang="en-US" dirty="0"/>
              <a:t>(edges, </a:t>
            </a:r>
            <a:r>
              <a:rPr lang="en-US" dirty="0" err="1"/>
              <a:t>cmap</a:t>
            </a:r>
            <a:r>
              <a:rPr lang="en-US" dirty="0"/>
              <a:t>="gray")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73219-9A46-4AA0-878A-EDAA1F8D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9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1A1C-13D9-441E-A7F3-46355F23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– Live Cam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F6E3-50EC-44AB-8BBB-6928460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</a:p>
          <a:p>
            <a:pPr marL="0" indent="0">
              <a:buNone/>
            </a:pPr>
            <a:r>
              <a:rPr lang="en-US" dirty="0"/>
              <a:t>cap = cv2.VideoCapture(0)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 _, frame = </a:t>
            </a:r>
            <a:r>
              <a:rPr lang="en-US" dirty="0" err="1"/>
              <a:t>cap.read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gray = cv2.cvtColor(frame, cv2.COLOR_BGR2GRAY)</a:t>
            </a:r>
          </a:p>
          <a:p>
            <a:pPr marL="0" indent="0">
              <a:buNone/>
            </a:pPr>
            <a:r>
              <a:rPr lang="en-US" dirty="0"/>
              <a:t>    edges = cv2.Canny(gray, 30, 100)</a:t>
            </a:r>
          </a:p>
          <a:p>
            <a:pPr marL="0" indent="0">
              <a:buNone/>
            </a:pPr>
            <a:r>
              <a:rPr lang="en-US" dirty="0"/>
              <a:t>    cv2.imshow("edges", edges)</a:t>
            </a:r>
          </a:p>
          <a:p>
            <a:pPr marL="0" indent="0">
              <a:buNone/>
            </a:pPr>
            <a:r>
              <a:rPr lang="en-US" dirty="0"/>
              <a:t>    cv2.imshow("gray", gray)</a:t>
            </a:r>
          </a:p>
          <a:p>
            <a:pPr marL="0" indent="0">
              <a:buNone/>
            </a:pPr>
            <a:r>
              <a:rPr lang="en-US" dirty="0"/>
              <a:t>    if cv2.waitKey(1) == </a:t>
            </a:r>
            <a:r>
              <a:rPr lang="en-US" dirty="0" err="1"/>
              <a:t>ord</a:t>
            </a:r>
            <a:r>
              <a:rPr lang="en-US" dirty="0"/>
              <a:t>("q"):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 err="1"/>
              <a:t>cap.release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cv2.destroyAllWindows()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9A47-358E-4CAE-9A11-B961251C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1FD-1853-4A14-A5C9-76B61B1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F2AD-E663-409D-9304-4C4739C8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Statistical Approach</a:t>
            </a:r>
          </a:p>
          <a:p>
            <a:r>
              <a:rPr lang="en-IN" dirty="0"/>
              <a:t>Machine Learning Algorithm</a:t>
            </a:r>
          </a:p>
          <a:p>
            <a:r>
              <a:rPr lang="en-IN" dirty="0"/>
              <a:t>Artificial Intelligence</a:t>
            </a:r>
          </a:p>
          <a:p>
            <a:r>
              <a:rPr lang="en-IN" dirty="0"/>
              <a:t>Deep Learning Technique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8AA-D268-44E6-B334-7DFC6EAF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0856-F55F-4C6F-827F-173C2C5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0E52-5668-4E95-8C12-1079DE39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Unknown direction. 3d rendered illustration.">
            <a:extLst>
              <a:ext uri="{FF2B5EF4-FFF2-40B4-BE49-F238E27FC236}">
                <a16:creationId xmlns:a16="http://schemas.microsoft.com/office/drawing/2014/main" id="{8478F71D-7C70-4135-BF8D-5E8B7718A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0" t="1997" r="13213" b="14310"/>
          <a:stretch/>
        </p:blipFill>
        <p:spPr bwMode="auto">
          <a:xfrm>
            <a:off x="732238" y="1980929"/>
            <a:ext cx="4760433" cy="41330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questions direction signs concept 3d illustration">
            <a:extLst>
              <a:ext uri="{FF2B5EF4-FFF2-40B4-BE49-F238E27FC236}">
                <a16:creationId xmlns:a16="http://schemas.microsoft.com/office/drawing/2014/main" id="{43F56B09-81C9-4643-A81E-E4B729AE1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0"/>
          <a:stretch/>
        </p:blipFill>
        <p:spPr bwMode="auto">
          <a:xfrm>
            <a:off x="6346818" y="1980929"/>
            <a:ext cx="4647041" cy="4128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B15F-5CEB-4973-827B-018FF915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Analysis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FC14-7AC6-4223-AC01-CBFD8AE1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8E6B229-8849-4FA9-BC8F-04613CBBC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175929"/>
              </p:ext>
            </p:extLst>
          </p:nvPr>
        </p:nvGraphicFramePr>
        <p:xfrm>
          <a:off x="1034729" y="1690688"/>
          <a:ext cx="10700071" cy="489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36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0FFD-F855-44E9-BBB5-D781A6B9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F1764-6DEB-4D5B-A22B-31689A2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DC58B-1B87-455C-9E8A-6A44FB40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47" y="1771066"/>
            <a:ext cx="9718707" cy="45049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418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9C01-476C-4CDF-965A-19BD915A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Text Analysis </a:t>
            </a:r>
            <a:br>
              <a:rPr lang="en-IN" dirty="0"/>
            </a:br>
            <a:r>
              <a:rPr lang="en-IN" dirty="0"/>
              <a:t>(Natural </a:t>
            </a:r>
            <a:r>
              <a:rPr lang="en-IN"/>
              <a:t>Language Processing - NLP)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97B1-F23E-418B-AFF4-A93B96A2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Facebook</a:t>
            </a:r>
          </a:p>
          <a:p>
            <a:r>
              <a:rPr lang="en-IN" dirty="0"/>
              <a:t>Twitter</a:t>
            </a:r>
          </a:p>
          <a:p>
            <a:r>
              <a:rPr lang="en-IN" dirty="0" err="1"/>
              <a:t>Whatsapp</a:t>
            </a:r>
            <a:endParaRPr lang="en-IN" dirty="0"/>
          </a:p>
          <a:p>
            <a:r>
              <a:rPr lang="en-IN" dirty="0"/>
              <a:t>Telegram</a:t>
            </a:r>
          </a:p>
          <a:p>
            <a:r>
              <a:rPr lang="en-IN"/>
              <a:t>Feedback /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A40B-7DD2-4E52-9722-9F70D8FF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2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86BC-BA44-4C2E-AB0B-CB71DF98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B6AA-7025-4AC7-AC36-B2280508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https://www.facebook.com</a:t>
            </a:r>
          </a:p>
          <a:p>
            <a:r>
              <a:rPr lang="en-US" dirty="0">
                <a:hlinkClick r:id="rId2"/>
              </a:rPr>
              <a:t>https://developers.facebook.com/apps</a:t>
            </a:r>
            <a:endParaRPr lang="en-US" dirty="0"/>
          </a:p>
          <a:p>
            <a:r>
              <a:rPr lang="en-US" dirty="0">
                <a:hlinkClick r:id="rId3"/>
              </a:rPr>
              <a:t>https://developers.facebook.com/tools/explorer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35685-3A0B-4559-9AAD-FA8AF55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1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368D-F573-4EE7-9172-51DB8DF5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and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72E7-8562-4041-96D1-CB0BFD72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facebook-sdk</a:t>
            </a:r>
            <a:endParaRPr lang="en-IN" dirty="0"/>
          </a:p>
          <a:p>
            <a:endParaRPr lang="en-IN" dirty="0"/>
          </a:p>
          <a:p>
            <a:r>
              <a:rPr lang="en-US" dirty="0"/>
              <a:t>from </a:t>
            </a:r>
            <a:r>
              <a:rPr lang="en-US" dirty="0" err="1"/>
              <a:t>facebook</a:t>
            </a:r>
            <a:r>
              <a:rPr lang="en-US" dirty="0"/>
              <a:t> import </a:t>
            </a:r>
            <a:r>
              <a:rPr lang="en-US" dirty="0" err="1"/>
              <a:t>GraphAPI</a:t>
            </a:r>
            <a:endParaRPr lang="en-US" dirty="0"/>
          </a:p>
          <a:p>
            <a:r>
              <a:rPr lang="en-US" dirty="0" err="1"/>
              <a:t>my_access_token</a:t>
            </a:r>
            <a:r>
              <a:rPr lang="en-US" dirty="0"/>
              <a:t> = “……”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A4D7-1F0C-43E4-A3CE-FCE1824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3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0DEC-688E-4825-8B10-CC157628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08E4-24EA-4F8A-BD21-423F1CC0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facebook</a:t>
            </a:r>
            <a:r>
              <a:rPr lang="en-US" dirty="0"/>
              <a:t> import </a:t>
            </a:r>
            <a:r>
              <a:rPr lang="en-US" dirty="0" err="1"/>
              <a:t>GraphAPI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my_access_token</a:t>
            </a:r>
            <a:r>
              <a:rPr lang="en-US" dirty="0"/>
              <a:t> = “ACCESS CODE OF THE FACEBOOK APP"</a:t>
            </a:r>
          </a:p>
          <a:p>
            <a:pPr marL="0" indent="0">
              <a:buNone/>
            </a:pPr>
            <a:r>
              <a:rPr lang="en-US" dirty="0"/>
              <a:t>graph = </a:t>
            </a:r>
            <a:r>
              <a:rPr lang="en-US" dirty="0" err="1"/>
              <a:t>GraphAPI</a:t>
            </a:r>
            <a:r>
              <a:rPr lang="en-US" dirty="0"/>
              <a:t>(</a:t>
            </a:r>
            <a:r>
              <a:rPr lang="en-US" dirty="0" err="1"/>
              <a:t>access_token</a:t>
            </a:r>
            <a:r>
              <a:rPr lang="en-US" dirty="0"/>
              <a:t> = </a:t>
            </a:r>
            <a:r>
              <a:rPr lang="en-US" dirty="0" err="1"/>
              <a:t>my_access_token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print(graph)</a:t>
            </a:r>
          </a:p>
          <a:p>
            <a:pPr marL="0" indent="0">
              <a:buNone/>
            </a:pPr>
            <a:r>
              <a:rPr lang="en-US" dirty="0"/>
              <a:t>profile = </a:t>
            </a:r>
            <a:r>
              <a:rPr lang="en-US" dirty="0" err="1"/>
              <a:t>graph.get_object</a:t>
            </a:r>
            <a:r>
              <a:rPr lang="en-US" dirty="0"/>
              <a:t>('</a:t>
            </a:r>
            <a:r>
              <a:rPr lang="en-US" dirty="0" err="1"/>
              <a:t>me',fields</a:t>
            </a:r>
            <a:r>
              <a:rPr lang="en-US" dirty="0"/>
              <a:t>='id, </a:t>
            </a:r>
            <a:r>
              <a:rPr lang="en-US" dirty="0" err="1"/>
              <a:t>first_name</a:t>
            </a:r>
            <a:r>
              <a:rPr lang="en-US" dirty="0"/>
              <a:t>, posts{message, name, id},likes')</a:t>
            </a:r>
          </a:p>
          <a:p>
            <a:pPr marL="0" indent="0">
              <a:buNone/>
            </a:pPr>
            <a:r>
              <a:rPr lang="en-US" dirty="0"/>
              <a:t>print(profile)</a:t>
            </a:r>
          </a:p>
          <a:p>
            <a:pPr marL="0" indent="0">
              <a:buNone/>
            </a:pPr>
            <a:r>
              <a:rPr lang="en-US" dirty="0"/>
              <a:t>posts = </a:t>
            </a:r>
            <a:r>
              <a:rPr lang="en-US" dirty="0" err="1"/>
              <a:t>graph.get_connections</a:t>
            </a:r>
            <a:r>
              <a:rPr lang="en-US" dirty="0"/>
              <a:t>(profile['id'], 'posts', limit=10)</a:t>
            </a:r>
          </a:p>
          <a:p>
            <a:pPr marL="0" indent="0">
              <a:buNone/>
            </a:pPr>
            <a:r>
              <a:rPr lang="en-US" dirty="0"/>
              <a:t>print(posts)</a:t>
            </a:r>
          </a:p>
          <a:p>
            <a:pPr marL="0" indent="0">
              <a:buNone/>
            </a:pPr>
            <a:r>
              <a:rPr lang="en-US" dirty="0"/>
              <a:t>likes = </a:t>
            </a:r>
            <a:r>
              <a:rPr lang="en-US" dirty="0" err="1"/>
              <a:t>graph.get_connections</a:t>
            </a:r>
            <a:r>
              <a:rPr lang="en-US" dirty="0"/>
              <a:t>(profile['id'], 'likes', limit=10)</a:t>
            </a:r>
          </a:p>
          <a:p>
            <a:pPr marL="0" indent="0">
              <a:buNone/>
            </a:pPr>
            <a:r>
              <a:rPr lang="en-US" dirty="0"/>
              <a:t>print(likes)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BB35-E52F-48AF-B13A-548E3F8A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56D5-75C0-4769-AF66-4B8BAF8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2215-C9C9-461C-8E7D-FB0F8C62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Computer Vision</a:t>
            </a:r>
          </a:p>
          <a:p>
            <a:r>
              <a:rPr lang="en-IN" dirty="0"/>
              <a:t>Digital</a:t>
            </a:r>
          </a:p>
          <a:p>
            <a:r>
              <a:rPr lang="en-IN" dirty="0"/>
              <a:t>Enhance Image</a:t>
            </a:r>
          </a:p>
          <a:p>
            <a:pPr lvl="1"/>
            <a:r>
              <a:rPr lang="en-IN" dirty="0"/>
              <a:t>Smoothening</a:t>
            </a:r>
          </a:p>
          <a:p>
            <a:pPr lvl="1"/>
            <a:r>
              <a:rPr lang="en-IN" dirty="0"/>
              <a:t>Sharpening</a:t>
            </a:r>
          </a:p>
          <a:p>
            <a:pPr lvl="1"/>
            <a:r>
              <a:rPr lang="en-IN" dirty="0"/>
              <a:t>Contrast</a:t>
            </a:r>
          </a:p>
          <a:p>
            <a:pPr lvl="1"/>
            <a:r>
              <a:rPr lang="en-IN" dirty="0"/>
              <a:t>Stretch</a:t>
            </a:r>
          </a:p>
          <a:p>
            <a:pPr lvl="1"/>
            <a:r>
              <a:rPr lang="en-IN" dirty="0"/>
              <a:t>Restoration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A5500-66FC-4E0D-A26F-0BEDE854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6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98EB-2A68-48D9-9DEC-20DFA887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Iterate through likes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2C2D-04D4-4698-8B8C-3923E893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like in likes:</a:t>
            </a:r>
          </a:p>
          <a:p>
            <a:pPr marL="0" indent="0">
              <a:buNone/>
            </a:pPr>
            <a:r>
              <a:rPr lang="en-US" dirty="0"/>
              <a:t>    for d in likes[like]:</a:t>
            </a:r>
          </a:p>
          <a:p>
            <a:pPr marL="0" indent="0">
              <a:buNone/>
            </a:pPr>
            <a:r>
              <a:rPr lang="en-US" dirty="0"/>
              <a:t>        if type(d) is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print()</a:t>
            </a:r>
          </a:p>
          <a:p>
            <a:pPr marL="0" indent="0">
              <a:buNone/>
            </a:pPr>
            <a:r>
              <a:rPr lang="en-US" dirty="0"/>
              <a:t>            for x in d:</a:t>
            </a:r>
          </a:p>
          <a:p>
            <a:pPr marL="0" indent="0">
              <a:buNone/>
            </a:pPr>
            <a:r>
              <a:rPr lang="en-US" dirty="0"/>
              <a:t>                print(d[x], end=" ")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A46AC-A72E-42C3-A367-5013817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3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2F8B-DBDA-457D-A6C3-773E474E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to 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2AEB-4B23-4C1F-9EE7-6FA9C2C4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json</a:t>
            </a:r>
          </a:p>
          <a:p>
            <a:pPr marL="0" indent="0">
              <a:buNone/>
            </a:pPr>
            <a:r>
              <a:rPr lang="en-US" dirty="0"/>
              <a:t>with open("</a:t>
            </a:r>
            <a:r>
              <a:rPr lang="en-US" dirty="0" err="1"/>
              <a:t>facebook.json","w</a:t>
            </a:r>
            <a:r>
              <a:rPr lang="en-US" dirty="0"/>
              <a:t>") as of: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json.dump</a:t>
            </a:r>
            <a:r>
              <a:rPr lang="en-US" dirty="0"/>
              <a:t>(likes["data"], of, indent=4)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512BA-ED98-4B5D-8ECF-22B1B42D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78D-4212-44F8-9A3F-96F689D8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to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D334-BECB-4D0D-BEA4-8798E991D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pymongo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myclient</a:t>
            </a:r>
            <a:r>
              <a:rPr lang="en-US" dirty="0"/>
              <a:t> = </a:t>
            </a:r>
            <a:r>
              <a:rPr lang="en-US" dirty="0" err="1"/>
              <a:t>pymongo.MongoClient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://localhost:27017")</a:t>
            </a:r>
          </a:p>
          <a:p>
            <a:pPr marL="0" indent="0">
              <a:buNone/>
            </a:pP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myclient</a:t>
            </a:r>
            <a:r>
              <a:rPr lang="en-US" dirty="0"/>
              <a:t>["</a:t>
            </a:r>
            <a:r>
              <a:rPr lang="en-US" dirty="0" err="1"/>
              <a:t>fbdemo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 err="1"/>
              <a:t>mycol</a:t>
            </a:r>
            <a:r>
              <a:rPr lang="en-US" dirty="0"/>
              <a:t> = </a:t>
            </a:r>
            <a:r>
              <a:rPr lang="en-US" dirty="0" err="1"/>
              <a:t>mydb</a:t>
            </a:r>
            <a:r>
              <a:rPr lang="en-US" dirty="0"/>
              <a:t>["</a:t>
            </a:r>
            <a:r>
              <a:rPr lang="en-US" dirty="0" err="1"/>
              <a:t>fbcol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like in likes:</a:t>
            </a:r>
          </a:p>
          <a:p>
            <a:pPr marL="0" indent="0">
              <a:buNone/>
            </a:pPr>
            <a:r>
              <a:rPr lang="en-US" dirty="0"/>
              <a:t>    for d in likes[like]:</a:t>
            </a:r>
          </a:p>
          <a:p>
            <a:pPr marL="0" indent="0">
              <a:buNone/>
            </a:pPr>
            <a:r>
              <a:rPr lang="en-US" dirty="0"/>
              <a:t>        if type(d) is </a:t>
            </a:r>
            <a:r>
              <a:rPr lang="en-US" dirty="0" err="1"/>
              <a:t>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mycol.insert_one</a:t>
            </a:r>
            <a:r>
              <a:rPr lang="en-US" dirty="0"/>
              <a:t>(d)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myclient.close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7839B-B862-4143-BCFB-CB30CAE0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7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422F-DE0F-4CA2-BBBD-C03D118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95D3-DF0C-482F-B01F-674FFBA0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https://www.twitter.com</a:t>
            </a:r>
          </a:p>
          <a:p>
            <a:r>
              <a:rPr lang="en-US" dirty="0">
                <a:hlinkClick r:id="rId2"/>
              </a:rPr>
              <a:t>https://developer.twitter.com/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TwitterAPI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F973-FA94-45B6-8992-FAA7AB72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AC3D-901C-49BC-83EB-4545433C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Keys (OAuth)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8CC8AD-01AE-46DD-A05F-BC6A905E2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38684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09777-4C15-4EF2-A246-A8B6A5BC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1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9B3E-E76B-4960-B290-F34BF36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&amp;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452D-23A3-4EC3-9C1E-1615795D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700930"/>
            <a:ext cx="1141614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# -*- coding: utf8 -*-</a:t>
            </a:r>
          </a:p>
          <a:p>
            <a:pPr marL="0" indent="0">
              <a:buNone/>
            </a:pPr>
            <a:r>
              <a:rPr lang="en-US" sz="2300" dirty="0"/>
              <a:t>from </a:t>
            </a:r>
            <a:r>
              <a:rPr lang="en-US" sz="2300" dirty="0" err="1"/>
              <a:t>TwitterAPI</a:t>
            </a:r>
            <a:r>
              <a:rPr lang="en-US" sz="2300" dirty="0"/>
              <a:t> import </a:t>
            </a:r>
            <a:r>
              <a:rPr lang="en-US" sz="2300" dirty="0" err="1"/>
              <a:t>TwitterAPI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SEARCH_TERM = ['#bigdata', '#AI', '#</a:t>
            </a:r>
            <a:r>
              <a:rPr lang="en-US" sz="2300" dirty="0" err="1"/>
              <a:t>datascience</a:t>
            </a:r>
            <a:r>
              <a:rPr lang="en-US" sz="2300" dirty="0"/>
              <a:t>', '#</a:t>
            </a:r>
            <a:r>
              <a:rPr lang="en-US" sz="2300" dirty="0" err="1"/>
              <a:t>machinelearning</a:t>
            </a:r>
            <a:r>
              <a:rPr lang="en-US" sz="2300" dirty="0"/>
              <a:t>', '#ml', '#</a:t>
            </a:r>
            <a:r>
              <a:rPr lang="en-US" sz="2300" dirty="0" err="1"/>
              <a:t>iot</a:t>
            </a:r>
            <a:r>
              <a:rPr lang="en-US" sz="2300" dirty="0"/>
              <a:t>']</a:t>
            </a:r>
          </a:p>
          <a:p>
            <a:pPr marL="0" indent="0">
              <a:buNone/>
            </a:pPr>
            <a:r>
              <a:rPr lang="en-US" sz="2300" dirty="0"/>
              <a:t>CONSUMER_KEY = "YOUR CONSUMER KEY"</a:t>
            </a:r>
          </a:p>
          <a:p>
            <a:pPr marL="0" indent="0">
              <a:buNone/>
            </a:pPr>
            <a:r>
              <a:rPr lang="en-US" sz="2300" dirty="0"/>
              <a:t>CONSUMER_SECRET = "YOUR CONSUMER SECRET KEY"</a:t>
            </a:r>
          </a:p>
          <a:p>
            <a:pPr marL="0" indent="0">
              <a:buNone/>
            </a:pPr>
            <a:r>
              <a:rPr lang="en-US" sz="2300" dirty="0"/>
              <a:t>ACCESS_TOKEN = "YOUR APP ACCESS TOKEN"</a:t>
            </a:r>
          </a:p>
          <a:p>
            <a:pPr marL="0" indent="0">
              <a:buNone/>
            </a:pPr>
            <a:r>
              <a:rPr lang="en-US" sz="2300" dirty="0"/>
              <a:t>ACCESS_TOKEN_SECRET ="YOUR APP ACCESS TOKEN SECRET"</a:t>
            </a:r>
          </a:p>
          <a:p>
            <a:pPr marL="0" indent="0">
              <a:buNone/>
            </a:pPr>
            <a:r>
              <a:rPr lang="en-US" sz="2300" dirty="0" err="1"/>
              <a:t>api</a:t>
            </a:r>
            <a:r>
              <a:rPr lang="en-US" sz="2300" dirty="0"/>
              <a:t> = </a:t>
            </a:r>
            <a:r>
              <a:rPr lang="en-US" sz="2300" dirty="0" err="1"/>
              <a:t>TwitterAPI</a:t>
            </a:r>
            <a:r>
              <a:rPr lang="en-US" sz="2300" dirty="0"/>
              <a:t>(</a:t>
            </a:r>
            <a:r>
              <a:rPr lang="en-US" sz="2000" dirty="0"/>
              <a:t>CONSUMER_KEY, CONSUMER_SECRET,  ACCESS_TOKEN, ACCESS_TOKEN_SECRET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r = </a:t>
            </a:r>
            <a:r>
              <a:rPr lang="en-US" sz="2300" dirty="0" err="1"/>
              <a:t>api.request</a:t>
            </a:r>
            <a:r>
              <a:rPr lang="en-US" sz="2300" dirty="0"/>
              <a:t>('search/tweets', {'q': SEARCH_TERM})</a:t>
            </a:r>
          </a:p>
          <a:p>
            <a:pPr marL="0" indent="0">
              <a:buNone/>
            </a:pPr>
            <a:r>
              <a:rPr lang="en-US" sz="2300" dirty="0"/>
              <a:t>for item in r:</a:t>
            </a:r>
          </a:p>
          <a:p>
            <a:pPr marL="0" indent="0">
              <a:buNone/>
            </a:pPr>
            <a:r>
              <a:rPr lang="en-US" sz="2300" dirty="0"/>
              <a:t>    print(item['text'] if 'text' in item else item)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06D20-77E5-44B5-9DA2-AEE8DD1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85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4D29-BB3F-4BAA-AA61-3C8F5E33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to 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BFD1-BACB-41DA-975B-4600B694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pymongo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myclient</a:t>
            </a:r>
            <a:r>
              <a:rPr lang="en-US" dirty="0"/>
              <a:t> = </a:t>
            </a:r>
            <a:r>
              <a:rPr lang="en-US" dirty="0" err="1"/>
              <a:t>pymongo.MongoClient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://localhost:27017")</a:t>
            </a:r>
          </a:p>
          <a:p>
            <a:pPr marL="0" indent="0">
              <a:buNone/>
            </a:pP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myclient</a:t>
            </a:r>
            <a:r>
              <a:rPr lang="en-US" dirty="0"/>
              <a:t>["</a:t>
            </a:r>
            <a:r>
              <a:rPr lang="en-US" dirty="0" err="1"/>
              <a:t>twitterdemo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 err="1"/>
              <a:t>mycol</a:t>
            </a:r>
            <a:r>
              <a:rPr lang="en-US" dirty="0"/>
              <a:t> = </a:t>
            </a:r>
            <a:r>
              <a:rPr lang="en-US" dirty="0" err="1"/>
              <a:t>mydb</a:t>
            </a:r>
            <a:r>
              <a:rPr lang="en-US" dirty="0"/>
              <a:t>["</a:t>
            </a:r>
            <a:r>
              <a:rPr lang="en-US" dirty="0" err="1"/>
              <a:t>twittercol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item in r: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mycol.insert_one</a:t>
            </a:r>
            <a:r>
              <a:rPr lang="en-US"/>
              <a:t>(item)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4D35-5D96-4E65-AD01-9851A002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89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5EEF-63AF-4000-A421-6B4BBAB9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Programming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6060-94C1-4225-9648-0EF25D2B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293B-1DBD-443F-9AE0-D097636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54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AC17-441E-47AE-86F5-DC470CF5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6393-DFE1-40F2-BF1E-6AF7A2E2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13840"/>
            <a:ext cx="10233800" cy="520763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0" i="0" u="none" strike="noStrike" dirty="0">
                <a:solidFill>
                  <a:schemeClr val="tx1"/>
                </a:solidFill>
                <a:effectLst/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is a small and lightweight Python web framework that provides useful tools and features that make creating web applications in Python easier.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It gives developers flexibility and is a more accessible framework for new developers since you can build a web application quickly using only a single Python file. 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Flask uses the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Inter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template engine</a:t>
            </a: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 to dynamically build HTML pages using familiar Python concepts such as variables, loops, lists, and so on. 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Inter-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C349-3941-4CED-A70C-3B7D797B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47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A1D-0F9E-4F1F-876A-82B4F752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What is Web Framework?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51E-B947-45EB-B3E5-A118DB62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 Framework or simply Web Framework represents a collection of libraries and modules that enables a web application developer to write applications without having to bother about low-level details such as protocols, thread management etc.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116B0-419D-4095-963E-4C95476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1169-518A-4AFA-A08C-49F3BA37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806DF5-4036-4A16-987B-8999141A4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60137"/>
              </p:ext>
            </p:extLst>
          </p:nvPr>
        </p:nvGraphicFramePr>
        <p:xfrm>
          <a:off x="1120775" y="1825625"/>
          <a:ext cx="1064173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DD7A-542A-4339-9C05-BD9A34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03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CCD8-6304-4752-8FF1-7A055823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What is Flask?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B6D-62DB-4B82-BA99-3C99C6D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is a web application framework written in Python.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developed by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Armin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Ronacher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who leads an international group of Python enthusiasts named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Pocco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is based on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Werkzeug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WSGI toolkit and Jinja2 template engine. Both are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Pocco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6487-DC61-4138-B949-5CDF9D04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69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B2D9-A7D2-4DBF-AEB8-C6BDB12C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WSGI?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FDB8-49D2-4B3F-A433-3C3D6EEF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Server Gateway Interface (WSGI) has been adopted as a standard for Python web application development.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WSGI is a specification for a universal interface between the web server and the web applications.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 WSGI toolkit, which implements requests, response objects, and other utility functions.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enables building a web framework on top of it.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AFCED-3D29-4E42-9C8C-D835FEED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5C3C-5161-4A32-BEC9-ED4DD2A6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Jinja2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54C6-4785-450F-BDAB-C5E90793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530726"/>
          </a:xfrm>
        </p:spPr>
        <p:txBody>
          <a:bodyPr>
            <a:noAutofit/>
          </a:bodyPr>
          <a:lstStyle/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Jinja2 is a popular templating engine for Python. </a:t>
            </a:r>
          </a:p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templating system combines a template with a certain data source to render dynamic web pages.</a:t>
            </a:r>
          </a:p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is often referred to as a micro framework. </a:t>
            </a:r>
          </a:p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aims to keep the core of an application simple yet extensible. </a:t>
            </a:r>
          </a:p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does not have built-in abstraction layer for database handling, nor does it have form a validation support.</a:t>
            </a:r>
          </a:p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Instead, Flask supports the extensions to add such functionality to the application. </a:t>
            </a: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EA237-A5C9-469E-8395-378B883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6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09E9-A774-4CDE-A2B1-B1542BAB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Install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virtualenv</a:t>
            </a:r>
            <a:r>
              <a:rPr lang="en-US" b="0" i="0" dirty="0">
                <a:effectLst/>
                <a:latin typeface="Arial" panose="020B0604020202020204" pitchFamily="34" charset="0"/>
              </a:rPr>
              <a:t> for development environment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0A38-1926-4E77-BD85-874B5097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virtualenv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a virtual Python environment builder.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a user to create multiple Python environments side-by-side.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Thereby, it can avoid compatibility issues between the different versions of the libraries.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command installs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virtualenv</a:t>
            </a:r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Pip install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</a:rPr>
              <a:t>virtualenv</a:t>
            </a: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2D7D-3E42-4A8A-992E-F5F70ED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7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5A6E-9545-407F-AEFD-293778C9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installed, new virtual environment is created in a folder.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9945C-8F26-4389-AAE9-CC9591DE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Mkdir</a:t>
            </a:r>
            <a:r>
              <a:rPr lang="en-IN" dirty="0"/>
              <a:t> </a:t>
            </a:r>
            <a:r>
              <a:rPr lang="en-IN" dirty="0" err="1"/>
              <a:t>newproj</a:t>
            </a:r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newproj</a:t>
            </a:r>
            <a:endParaRPr lang="en-IN" dirty="0"/>
          </a:p>
          <a:p>
            <a:r>
              <a:rPr lang="en-IN" dirty="0" err="1"/>
              <a:t>Virtualenv</a:t>
            </a:r>
            <a:r>
              <a:rPr lang="en-IN" dirty="0"/>
              <a:t> </a:t>
            </a:r>
            <a:r>
              <a:rPr lang="en-IN" dirty="0" err="1"/>
              <a:t>venv</a:t>
            </a:r>
            <a:endParaRPr lang="en-IN" dirty="0"/>
          </a:p>
          <a:p>
            <a:r>
              <a:rPr lang="en-IN" dirty="0"/>
              <a:t>Activate command</a:t>
            </a:r>
          </a:p>
          <a:p>
            <a:r>
              <a:rPr lang="en-IN" dirty="0" err="1"/>
              <a:t>Venv</a:t>
            </a:r>
            <a:r>
              <a:rPr lang="en-IN" dirty="0"/>
              <a:t>\scripts\activate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3D44-11CB-4076-A109-19165E52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16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646-913B-48E9-BE87-9833CA13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5722-54A0-4F0E-B6E7-D97DFEEC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3B75-372A-4926-A47F-8B086B2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66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A7DC-F2A2-45AD-9424-A6DC679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0541-7873-42D3-B8BC-A4191FF8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flask import Flask</a:t>
            </a:r>
          </a:p>
          <a:p>
            <a:pPr marL="0" indent="0">
              <a:buNone/>
            </a:pPr>
            <a:r>
              <a:rPr lang="en-US" dirty="0"/>
              <a:t>app = Flask(__name__)</a:t>
            </a:r>
          </a:p>
          <a:p>
            <a:pPr marL="0" indent="0">
              <a:buNone/>
            </a:pPr>
            <a:r>
              <a:rPr lang="en-US" dirty="0"/>
              <a:t>@app.route("/")</a:t>
            </a:r>
          </a:p>
          <a:p>
            <a:pPr marL="0" indent="0">
              <a:buNone/>
            </a:pPr>
            <a:r>
              <a:rPr lang="en-US" dirty="0"/>
              <a:t>def hello():</a:t>
            </a:r>
          </a:p>
          <a:p>
            <a:pPr marL="0" indent="0">
              <a:buNone/>
            </a:pPr>
            <a:r>
              <a:rPr lang="en-US" dirty="0"/>
              <a:t>    return "Hello World!"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294F-3CDF-45B7-967B-EB18282B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540F11-F2DD-42EC-B597-92F5E0599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916857"/>
              </p:ext>
            </p:extLst>
          </p:nvPr>
        </p:nvGraphicFramePr>
        <p:xfrm>
          <a:off x="5403271" y="1867910"/>
          <a:ext cx="8188036" cy="2715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901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EDE8-7580-464E-951B-41F0EA1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Flask – Routing</a:t>
            </a:r>
            <a:b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D01D-CE77-41C1-A3B9-86607F6F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44320"/>
            <a:ext cx="10233800" cy="494855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web frameworks use the routing technique to help a user remember application URLs.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useful to access the desired page directly without having to navigate from the home page.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route()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decorator in Flask is used to bind URL to a function. 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E3D4-D144-4D57-A510-901DF140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AFCA-6808-4DB3-8BE5-86B1A77F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434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– URL Building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2A11-0F06-43F5-AC7E-5DCEBFA3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73075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function is very useful for dynamically building a URL for a specific function. 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 accepts the name of a function as first argument, and one or more keyword arguments, each corresponding to the variable part of URL.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23C5D-0DD9-4B42-B96A-1728B535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9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4915-6C75-4E0E-A1ED-5F6A415E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912CF1-926E-461A-95EA-08E9219B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1690688"/>
            <a:ext cx="7843520" cy="5030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3FD7-AF1A-4218-8F0A-9AC98386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6822-9D21-448A-9BFD-8DC2104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Medical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BD72D0-1139-46F4-81BA-8FEF83B26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06083"/>
              </p:ext>
            </p:extLst>
          </p:nvPr>
        </p:nvGraphicFramePr>
        <p:xfrm>
          <a:off x="1120775" y="1825625"/>
          <a:ext cx="107248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D6C8-2133-4E9D-80D5-D83F72B7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90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9CA2-79EC-4AAE-9278-404B7864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– HTTP methods</a:t>
            </a:r>
            <a:b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6BA7-6FC3-4226-A8FF-B267483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432560"/>
            <a:ext cx="10835640" cy="5288915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protocol is the foundation of data communication in world wide web. Different methods of data retrieval from specified URL are defined in this protocol.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986F7-28A0-460B-9298-4FE1668F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09468-94A6-46D6-89ED-63713613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9" y="2585719"/>
            <a:ext cx="4592321" cy="390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8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9BA8-6C61-4046-90C6-56B2C2F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832D-8ED0-458E-A771-F1151D0A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demonstrate the use of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method in URL routing, first let us create an HTML form and use the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method to send form data to a URL.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1607-FFE4-45C7-A898-0D195CB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69144-21D2-414D-AB69-AAAF319D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429000"/>
            <a:ext cx="573024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9D062-C06A-4CAF-A41B-05EDE932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20" y="2962837"/>
            <a:ext cx="4965840" cy="38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615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BB24-1DEB-47D0-B536-9345E1C6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  <a:t>Flask – Templates</a:t>
            </a:r>
            <a:br>
              <a:rPr lang="en-IN" b="0" i="0" dirty="0">
                <a:solidFill>
                  <a:srgbClr val="797979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209E-5709-4B95-B761-7DEAC5CE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93520"/>
            <a:ext cx="10233800" cy="4652963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possible to return the output of a function bound to a certain URL in the form of HTML. For instance, in the following script,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hello()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function will render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‘Hello World’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&lt;h1&gt;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tag attached to it.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202F-B5CD-416B-A60C-C13B1BF3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3EF7E-1A3E-4350-8D97-8947A9EF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72" y="3384550"/>
            <a:ext cx="8137208" cy="297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B85372-EE8E-47B3-92B2-B57F43F89C42}"/>
                  </a:ext>
                </a:extLst>
              </p14:cNvPr>
              <p14:cNvContentPartPr/>
              <p14:nvPr/>
            </p14:nvContentPartPr>
            <p14:xfrm>
              <a:off x="2139840" y="4616280"/>
              <a:ext cx="385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B85372-EE8E-47B3-92B2-B57F43F89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000" y="4552920"/>
                <a:ext cx="69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A8DD3-806D-4ADB-8BE8-510781E57625}"/>
                  </a:ext>
                </a:extLst>
              </p14:cNvPr>
              <p14:cNvContentPartPr/>
              <p14:nvPr/>
            </p14:nvContentPartPr>
            <p14:xfrm>
              <a:off x="2228760" y="4610160"/>
              <a:ext cx="1638720" cy="16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A8DD3-806D-4ADB-8BE8-510781E576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2920" y="4546800"/>
                <a:ext cx="1670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E27A5C-E314-4E0B-AD1C-667B68912741}"/>
                  </a:ext>
                </a:extLst>
              </p14:cNvPr>
              <p14:cNvContentPartPr/>
              <p14:nvPr/>
            </p14:nvContentPartPr>
            <p14:xfrm>
              <a:off x="2050920" y="4959360"/>
              <a:ext cx="51120" cy="6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E27A5C-E314-4E0B-AD1C-667B689127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5080" y="4896000"/>
                <a:ext cx="824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92503D-9DA9-4512-94F4-E8B756BAA990}"/>
                  </a:ext>
                </a:extLst>
              </p14:cNvPr>
              <p14:cNvContentPartPr/>
              <p14:nvPr/>
            </p14:nvContentPartPr>
            <p14:xfrm>
              <a:off x="2139840" y="4952880"/>
              <a:ext cx="640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92503D-9DA9-4512-94F4-E8B756BAA9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24000" y="4889520"/>
                <a:ext cx="95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D269E1-DA75-4AF5-9706-FDC659DD176A}"/>
                  </a:ext>
                </a:extLst>
              </p14:cNvPr>
              <p14:cNvContentPartPr/>
              <p14:nvPr/>
            </p14:nvContentPartPr>
            <p14:xfrm>
              <a:off x="2286000" y="4914720"/>
              <a:ext cx="527400" cy="3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D269E1-DA75-4AF5-9706-FDC659DD17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0160" y="4851360"/>
                <a:ext cx="558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8310AB-996C-455B-966B-179951AAD20F}"/>
                  </a:ext>
                </a:extLst>
              </p14:cNvPr>
              <p14:cNvContentPartPr/>
              <p14:nvPr/>
            </p14:nvContentPartPr>
            <p14:xfrm>
              <a:off x="2813040" y="49212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8310AB-996C-455B-966B-179951AAD2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97200" y="48578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5A22F6-DB6F-477A-BB12-3873E8C04908}"/>
                  </a:ext>
                </a:extLst>
              </p14:cNvPr>
              <p14:cNvContentPartPr/>
              <p14:nvPr/>
            </p14:nvContentPartPr>
            <p14:xfrm>
              <a:off x="4013280" y="5397480"/>
              <a:ext cx="70200" cy="2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5A22F6-DB6F-477A-BB12-3873E8C049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97440" y="5334120"/>
                <a:ext cx="101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01F05C-29CB-424B-90FD-BBC47770E3BF}"/>
                  </a:ext>
                </a:extLst>
              </p14:cNvPr>
              <p14:cNvContentPartPr/>
              <p14:nvPr/>
            </p14:nvContentPartPr>
            <p14:xfrm>
              <a:off x="4108320" y="5397480"/>
              <a:ext cx="32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01F05C-29CB-424B-90FD-BBC47770E3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92480" y="5334120"/>
                <a:ext cx="63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10ADB6-D3CC-489D-8D76-1F092DAE1BA8}"/>
                  </a:ext>
                </a:extLst>
              </p14:cNvPr>
              <p14:cNvContentPartPr/>
              <p14:nvPr/>
            </p14:nvContentPartPr>
            <p14:xfrm>
              <a:off x="3041640" y="5175360"/>
              <a:ext cx="3852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10ADB6-D3CC-489D-8D76-1F092DAE1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5800" y="5112000"/>
                <a:ext cx="69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509CA5-7E74-4F24-8807-A74832C5F551}"/>
                  </a:ext>
                </a:extLst>
              </p14:cNvPr>
              <p14:cNvContentPartPr/>
              <p14:nvPr/>
            </p14:nvContentPartPr>
            <p14:xfrm>
              <a:off x="3695760" y="5130720"/>
              <a:ext cx="197280" cy="6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509CA5-7E74-4F24-8807-A74832C5F5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9920" y="5067360"/>
                <a:ext cx="228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068A8C-8579-44D8-9163-140DCFA33237}"/>
                  </a:ext>
                </a:extLst>
              </p14:cNvPr>
              <p14:cNvContentPartPr/>
              <p14:nvPr/>
            </p14:nvContentPartPr>
            <p14:xfrm>
              <a:off x="4070520" y="5137200"/>
              <a:ext cx="432000" cy="6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068A8C-8579-44D8-9163-140DCFA332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4680" y="5073840"/>
                <a:ext cx="463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FB394E-F2CD-4162-B5AB-5B9E16B50B6A}"/>
                  </a:ext>
                </a:extLst>
              </p14:cNvPr>
              <p14:cNvContentPartPr/>
              <p14:nvPr/>
            </p14:nvContentPartPr>
            <p14:xfrm>
              <a:off x="4559400" y="5162400"/>
              <a:ext cx="3988080" cy="10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FB394E-F2CD-4162-B5AB-5B9E16B50B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43560" y="5099040"/>
                <a:ext cx="4019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F03263-66D7-4BE8-877F-1683D6BF56FD}"/>
                  </a:ext>
                </a:extLst>
              </p14:cNvPr>
              <p14:cNvContentPartPr/>
              <p14:nvPr/>
            </p14:nvContentPartPr>
            <p14:xfrm>
              <a:off x="4851360" y="3886200"/>
              <a:ext cx="3321360" cy="106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F03263-66D7-4BE8-877F-1683D6BF56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5520" y="3822840"/>
                <a:ext cx="3352680" cy="11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004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6698-F061-4E3C-9EC9-B2DF1F36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render_template</a:t>
            </a:r>
            <a:r>
              <a:rPr lang="en-IN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function.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DCD9A1-4AE2-4843-8452-265FDEA2E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489" y="1554162"/>
            <a:ext cx="6067425" cy="22863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9329-15DA-404B-9575-50AEDFCC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7DB8C-57F2-457E-90AF-99702C81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35" y="2200274"/>
            <a:ext cx="4819650" cy="3021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C3497-096F-4A14-8C52-A37B971D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3" y="4019550"/>
            <a:ext cx="6657975" cy="270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C345D1-C065-4853-8649-D83217C99CB4}"/>
                  </a:ext>
                </a:extLst>
              </p14:cNvPr>
              <p14:cNvContentPartPr/>
              <p14:nvPr/>
            </p14:nvContentPartPr>
            <p14:xfrm>
              <a:off x="1828800" y="2927520"/>
              <a:ext cx="159120" cy="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C345D1-C065-4853-8649-D83217C99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960" y="2864160"/>
                <a:ext cx="190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AA818D-D93D-4314-A768-F6A8EF663907}"/>
                  </a:ext>
                </a:extLst>
              </p14:cNvPr>
              <p14:cNvContentPartPr/>
              <p14:nvPr/>
            </p14:nvContentPartPr>
            <p14:xfrm>
              <a:off x="2577960" y="29653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AA818D-D93D-4314-A768-F6A8EF6639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2120" y="29019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92E848-FCCF-4034-BD9E-84FCB30B14F7}"/>
                  </a:ext>
                </a:extLst>
              </p14:cNvPr>
              <p14:cNvContentPartPr/>
              <p14:nvPr/>
            </p14:nvContentPartPr>
            <p14:xfrm>
              <a:off x="2685960" y="2946240"/>
              <a:ext cx="1035360" cy="3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92E848-FCCF-4034-BD9E-84FCB30B14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0120" y="2882880"/>
                <a:ext cx="1066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451961-8871-46B4-B0E1-00279B720BDD}"/>
                  </a:ext>
                </a:extLst>
              </p14:cNvPr>
              <p14:cNvContentPartPr/>
              <p14:nvPr/>
            </p14:nvContentPartPr>
            <p14:xfrm>
              <a:off x="3720960" y="29462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451961-8871-46B4-B0E1-00279B720B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5120" y="28828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B0AA6F-55E5-4807-A346-44D62C7A9412}"/>
                  </a:ext>
                </a:extLst>
              </p14:cNvPr>
              <p14:cNvContentPartPr/>
              <p14:nvPr/>
            </p14:nvContentPartPr>
            <p14:xfrm>
              <a:off x="3581280" y="32320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B0AA6F-55E5-4807-A346-44D62C7A94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5440" y="31687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2464E1-EE5C-4F25-9AB3-CAB50B327DC1}"/>
                  </a:ext>
                </a:extLst>
              </p14:cNvPr>
              <p14:cNvContentPartPr/>
              <p14:nvPr/>
            </p14:nvContentPartPr>
            <p14:xfrm>
              <a:off x="1771560" y="28893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2464E1-EE5C-4F25-9AB3-CAB50B327D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5720" y="28260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100A9A-FCC4-483D-B5AC-9B6493A8DBB3}"/>
                  </a:ext>
                </a:extLst>
              </p14:cNvPr>
              <p14:cNvContentPartPr/>
              <p14:nvPr/>
            </p14:nvContentPartPr>
            <p14:xfrm>
              <a:off x="2247840" y="2889360"/>
              <a:ext cx="1194120" cy="11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100A9A-FCC4-483D-B5AC-9B6493A8DB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2000" y="2826000"/>
                <a:ext cx="12254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9A1444-4EAB-4917-95C4-5637E29B43E1}"/>
                  </a:ext>
                </a:extLst>
              </p14:cNvPr>
              <p14:cNvContentPartPr/>
              <p14:nvPr/>
            </p14:nvContentPartPr>
            <p14:xfrm>
              <a:off x="3441600" y="29973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9A1444-4EAB-4917-95C4-5637E29B43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5760" y="29340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92897D-4B0B-44E5-A6D8-7F154714B7FC}"/>
                  </a:ext>
                </a:extLst>
              </p14:cNvPr>
              <p14:cNvContentPartPr/>
              <p14:nvPr/>
            </p14:nvContentPartPr>
            <p14:xfrm>
              <a:off x="3772080" y="29718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92897D-4B0B-44E5-A6D8-7F154714B7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6240" y="29084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8AE414E-F521-457F-9D98-91EE0A70D7CA}"/>
                  </a:ext>
                </a:extLst>
              </p14:cNvPr>
              <p14:cNvContentPartPr/>
              <p14:nvPr/>
            </p14:nvContentPartPr>
            <p14:xfrm>
              <a:off x="4311720" y="3022560"/>
              <a:ext cx="432000" cy="3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8AE414E-F521-457F-9D98-91EE0A70D7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5880" y="2959200"/>
                <a:ext cx="463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AE3FBB-4153-47EB-A918-0D1DF80D3A21}"/>
                  </a:ext>
                </a:extLst>
              </p14:cNvPr>
              <p14:cNvContentPartPr/>
              <p14:nvPr/>
            </p14:nvContentPartPr>
            <p14:xfrm>
              <a:off x="4971960" y="303516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AE3FBB-4153-47EB-A918-0D1DF80D3A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6120" y="2971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BCD7554-9157-4E5C-8136-1B49214B9FDC}"/>
                  </a:ext>
                </a:extLst>
              </p14:cNvPr>
              <p14:cNvContentPartPr/>
              <p14:nvPr/>
            </p14:nvContentPartPr>
            <p14:xfrm>
              <a:off x="4971960" y="303516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BCD7554-9157-4E5C-8136-1B49214B9F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6120" y="2971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11BBA7-2461-4F06-A269-9F8E94B0D4C7}"/>
                  </a:ext>
                </a:extLst>
              </p14:cNvPr>
              <p14:cNvContentPartPr/>
              <p14:nvPr/>
            </p14:nvContentPartPr>
            <p14:xfrm>
              <a:off x="4971960" y="30351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11BBA7-2461-4F06-A269-9F8E94B0D4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56120" y="29718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B66B64-2409-4B34-A611-320A146FC857}"/>
                  </a:ext>
                </a:extLst>
              </p14:cNvPr>
              <p14:cNvContentPartPr/>
              <p14:nvPr/>
            </p14:nvContentPartPr>
            <p14:xfrm>
              <a:off x="4038480" y="322596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B66B64-2409-4B34-A611-320A146FC8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2640" y="31626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9CDAFA-FD51-4FFE-8F2E-BD476C8C840C}"/>
                  </a:ext>
                </a:extLst>
              </p14:cNvPr>
              <p14:cNvContentPartPr/>
              <p14:nvPr/>
            </p14:nvContentPartPr>
            <p14:xfrm>
              <a:off x="1816200" y="2927520"/>
              <a:ext cx="1683000" cy="17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9CDAFA-FD51-4FFE-8F2E-BD476C8C84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00360" y="2864160"/>
                <a:ext cx="1714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2987D7-4210-4341-830F-B86652614369}"/>
                  </a:ext>
                </a:extLst>
              </p14:cNvPr>
              <p14:cNvContentPartPr/>
              <p14:nvPr/>
            </p14:nvContentPartPr>
            <p14:xfrm>
              <a:off x="1917720" y="2921040"/>
              <a:ext cx="1555920" cy="101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2987D7-4210-4341-830F-B866526143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01880" y="2857680"/>
                <a:ext cx="15872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B3FAD1-F35E-4BCA-BE6B-EFD3B4D790B0}"/>
                  </a:ext>
                </a:extLst>
              </p14:cNvPr>
              <p14:cNvContentPartPr/>
              <p14:nvPr/>
            </p14:nvContentPartPr>
            <p14:xfrm>
              <a:off x="9969480" y="8064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B3FAD1-F35E-4BCA-BE6B-EFD3B4D790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53640" y="7430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A0D838-4127-4669-B61B-BE1902769D69}"/>
                  </a:ext>
                </a:extLst>
              </p14:cNvPr>
              <p14:cNvContentPartPr/>
              <p14:nvPr/>
            </p14:nvContentPartPr>
            <p14:xfrm>
              <a:off x="1600200" y="5664240"/>
              <a:ext cx="3537360" cy="438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A0D838-4127-4669-B61B-BE1902769D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84360" y="5600880"/>
                <a:ext cx="35686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B86C5F-57B3-4AC6-8865-981C4174AD72}"/>
                  </a:ext>
                </a:extLst>
              </p14:cNvPr>
              <p14:cNvContentPartPr/>
              <p14:nvPr/>
            </p14:nvContentPartPr>
            <p14:xfrm>
              <a:off x="5143680" y="5581800"/>
              <a:ext cx="1263960" cy="89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B86C5F-57B3-4AC6-8865-981C4174AD7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27840" y="5518440"/>
                <a:ext cx="1295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B879D4-9ACE-45FB-A601-CDA29304E7BF}"/>
                  </a:ext>
                </a:extLst>
              </p14:cNvPr>
              <p14:cNvContentPartPr/>
              <p14:nvPr/>
            </p14:nvContentPartPr>
            <p14:xfrm>
              <a:off x="9067680" y="4051440"/>
              <a:ext cx="991080" cy="108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B879D4-9ACE-45FB-A601-CDA29304E7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840" y="3988080"/>
                <a:ext cx="1022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03ABE0-B740-4838-AEDC-03D0C3DD00D4}"/>
                  </a:ext>
                </a:extLst>
              </p14:cNvPr>
              <p14:cNvContentPartPr/>
              <p14:nvPr/>
            </p14:nvContentPartPr>
            <p14:xfrm>
              <a:off x="9156600" y="3911760"/>
              <a:ext cx="584640" cy="82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03ABE0-B740-4838-AEDC-03D0C3DD00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0760" y="3848400"/>
                <a:ext cx="615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7091A61-F131-4BDA-9F7A-997277E70607}"/>
                  </a:ext>
                </a:extLst>
              </p14:cNvPr>
              <p14:cNvContentPartPr/>
              <p14:nvPr/>
            </p14:nvContentPartPr>
            <p14:xfrm>
              <a:off x="9759960" y="40003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7091A61-F131-4BDA-9F7A-997277E706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44120" y="39369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5132210-8291-44F4-A9B9-918DB3C36434}"/>
                  </a:ext>
                </a:extLst>
              </p14:cNvPr>
              <p14:cNvContentPartPr/>
              <p14:nvPr/>
            </p14:nvContentPartPr>
            <p14:xfrm>
              <a:off x="9290160" y="3924360"/>
              <a:ext cx="381240" cy="63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5132210-8291-44F4-A9B9-918DB3C364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74320" y="3861000"/>
                <a:ext cx="4125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977362A-3899-4A55-9135-1866D379BC05}"/>
                  </a:ext>
                </a:extLst>
              </p14:cNvPr>
              <p14:cNvContentPartPr/>
              <p14:nvPr/>
            </p14:nvContentPartPr>
            <p14:xfrm>
              <a:off x="9728280" y="3987720"/>
              <a:ext cx="70200" cy="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977362A-3899-4A55-9135-1866D379BC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12440" y="3924360"/>
                <a:ext cx="101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0CDF78-721D-462A-B498-53C9E3F8CA91}"/>
                  </a:ext>
                </a:extLst>
              </p14:cNvPr>
              <p14:cNvContentPartPr/>
              <p14:nvPr/>
            </p14:nvContentPartPr>
            <p14:xfrm>
              <a:off x="2622600" y="5041800"/>
              <a:ext cx="1092600" cy="114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0CDF78-721D-462A-B498-53C9E3F8CA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06760" y="4978440"/>
                <a:ext cx="1123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1F581D-B144-460C-B19F-9821E516807E}"/>
                  </a:ext>
                </a:extLst>
              </p14:cNvPr>
              <p14:cNvContentPartPr/>
              <p14:nvPr/>
            </p14:nvContentPartPr>
            <p14:xfrm>
              <a:off x="1841400" y="5016600"/>
              <a:ext cx="1632240" cy="140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1F581D-B144-460C-B19F-9821E516807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25560" y="4953240"/>
                <a:ext cx="1663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CC6CD78-7E84-4BD3-AA57-5D436E69509E}"/>
                  </a:ext>
                </a:extLst>
              </p14:cNvPr>
              <p14:cNvContentPartPr/>
              <p14:nvPr/>
            </p14:nvContentPartPr>
            <p14:xfrm>
              <a:off x="5257800" y="4114800"/>
              <a:ext cx="3575520" cy="1752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CC6CD78-7E84-4BD3-AA57-5D436E6950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41960" y="4051440"/>
                <a:ext cx="360684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F53E91-D268-4820-B825-CF93A7C6859A}"/>
                  </a:ext>
                </a:extLst>
              </p14:cNvPr>
              <p14:cNvContentPartPr/>
              <p14:nvPr/>
            </p14:nvContentPartPr>
            <p14:xfrm>
              <a:off x="8502480" y="3936960"/>
              <a:ext cx="483120" cy="394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F53E91-D268-4820-B825-CF93A7C6859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86640" y="3873600"/>
                <a:ext cx="5144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65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E869-D035-4F51-A469-D8E08DCF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jinja2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template engine uses the following delimiters for escaping from HTML:</a:t>
            </a:r>
            <a:b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8620-9BDD-4A83-8849-B433D292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{% ... %} for conditional Statements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{{ ... }} for Expressions to print to the template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{# ... #} for Comments not included in the template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# ... ## for Line Statements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8B51-2B76-4DF5-88F6-17B18C9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9EFC25-1855-47A6-AE81-76DF34494288}"/>
                  </a:ext>
                </a:extLst>
              </p14:cNvPr>
              <p14:cNvContentPartPr/>
              <p14:nvPr/>
            </p14:nvContentPartPr>
            <p14:xfrm>
              <a:off x="4667400" y="2330280"/>
              <a:ext cx="4476960" cy="2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9EFC25-1855-47A6-AE81-76DF34494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1560" y="2266920"/>
                <a:ext cx="45082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F87427-3934-4628-929F-912ED6B4DF9E}"/>
                  </a:ext>
                </a:extLst>
              </p14:cNvPr>
              <p14:cNvContentPartPr/>
              <p14:nvPr/>
            </p14:nvContentPartPr>
            <p14:xfrm>
              <a:off x="1371600" y="3067200"/>
              <a:ext cx="1683000" cy="11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F87427-3934-4628-929F-912ED6B4D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5760" y="3003840"/>
                <a:ext cx="1714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25B73A-FDE6-415C-8E59-F927C4DEB41A}"/>
                  </a:ext>
                </a:extLst>
              </p14:cNvPr>
              <p14:cNvContentPartPr/>
              <p14:nvPr/>
            </p14:nvContentPartPr>
            <p14:xfrm>
              <a:off x="6222960" y="4229280"/>
              <a:ext cx="997200" cy="13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25B73A-FDE6-415C-8E59-F927C4DEB4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7120" y="4165920"/>
                <a:ext cx="1028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72EA15-D05F-46ED-BB53-B2FE3F595C58}"/>
                  </a:ext>
                </a:extLst>
              </p14:cNvPr>
              <p14:cNvContentPartPr/>
              <p14:nvPr/>
            </p14:nvContentPartPr>
            <p14:xfrm>
              <a:off x="7943760" y="4286160"/>
              <a:ext cx="1772280" cy="14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72EA15-D05F-46ED-BB53-B2FE3F595C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27920" y="4222800"/>
                <a:ext cx="1803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9D58B1-B373-43DE-A5F2-73EF603E6FC6}"/>
                  </a:ext>
                </a:extLst>
              </p14:cNvPr>
              <p14:cNvContentPartPr/>
              <p14:nvPr/>
            </p14:nvContentPartPr>
            <p14:xfrm>
              <a:off x="2362320" y="4800600"/>
              <a:ext cx="2870280" cy="311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9D58B1-B373-43DE-A5F2-73EF603E6F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6480" y="4737240"/>
                <a:ext cx="29016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9BF166-F332-41B5-8F35-30C631DB9011}"/>
                  </a:ext>
                </a:extLst>
              </p14:cNvPr>
              <p14:cNvContentPartPr/>
              <p14:nvPr/>
            </p14:nvContentPartPr>
            <p14:xfrm>
              <a:off x="1536840" y="4311720"/>
              <a:ext cx="203400" cy="63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9BF166-F332-41B5-8F35-30C631DB90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1000" y="4248360"/>
                <a:ext cx="234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98B206-696C-4EC9-A5EC-0A9B07B12C11}"/>
                  </a:ext>
                </a:extLst>
              </p14:cNvPr>
              <p14:cNvContentPartPr/>
              <p14:nvPr/>
            </p14:nvContentPartPr>
            <p14:xfrm>
              <a:off x="1790640" y="4292640"/>
              <a:ext cx="902160" cy="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98B206-696C-4EC9-A5EC-0A9B07B12C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4800" y="4229280"/>
                <a:ext cx="933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4D0EE04-5792-43BA-B8AB-E94C819D2699}"/>
                  </a:ext>
                </a:extLst>
              </p14:cNvPr>
              <p14:cNvContentPartPr/>
              <p14:nvPr/>
            </p14:nvContentPartPr>
            <p14:xfrm>
              <a:off x="3009960" y="4254480"/>
              <a:ext cx="446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4D0EE04-5792-43BA-B8AB-E94C819D26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94120" y="4191120"/>
                <a:ext cx="75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EF5C54-6FA5-41C8-9263-3EE4601165A6}"/>
                  </a:ext>
                </a:extLst>
              </p14:cNvPr>
              <p14:cNvContentPartPr/>
              <p14:nvPr/>
            </p14:nvContentPartPr>
            <p14:xfrm>
              <a:off x="3054240" y="42544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EF5C54-6FA5-41C8-9263-3EE4601165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8400" y="4191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73FE95-472F-48F8-B405-4DC30009C491}"/>
                  </a:ext>
                </a:extLst>
              </p14:cNvPr>
              <p14:cNvContentPartPr/>
              <p14:nvPr/>
            </p14:nvContentPartPr>
            <p14:xfrm>
              <a:off x="6330960" y="5772240"/>
              <a:ext cx="419400" cy="5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73FE95-472F-48F8-B405-4DC30009C4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15120" y="5708880"/>
                <a:ext cx="4507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E3F124-AF99-40D3-AE55-FAF47502D721}"/>
                  </a:ext>
                </a:extLst>
              </p14:cNvPr>
              <p14:cNvContentPartPr/>
              <p14:nvPr/>
            </p14:nvContentPartPr>
            <p14:xfrm>
              <a:off x="1568520" y="5543640"/>
              <a:ext cx="1625760" cy="57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E3F124-AF99-40D3-AE55-FAF47502D7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2680" y="5480280"/>
                <a:ext cx="1657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39ECEB-B0B6-47D8-97EE-7AA0FEFD74D4}"/>
                  </a:ext>
                </a:extLst>
              </p14:cNvPr>
              <p14:cNvContentPartPr/>
              <p14:nvPr/>
            </p14:nvContentPartPr>
            <p14:xfrm>
              <a:off x="3276720" y="557532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39ECEB-B0B6-47D8-97EE-7AA0FEFD74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0880" y="551196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551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03F4-D420-4289-97EB-46527FAA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{% ... %} for Statements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IN" dirty="0"/>
              <a:t>Example: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8F741B-E27B-4B75-8F27-25DA8D7B1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67" y="2128996"/>
            <a:ext cx="4839653" cy="275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DBAE6-5FF4-45CD-9215-7287ABBF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6155D-94E0-43CF-8DFA-6CA24FF0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3185"/>
            <a:ext cx="5943600" cy="3143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2808D7-1967-4323-A439-C9AACB5AFF44}"/>
                  </a:ext>
                </a:extLst>
              </p14:cNvPr>
              <p14:cNvContentPartPr/>
              <p14:nvPr/>
            </p14:nvContentPartPr>
            <p14:xfrm>
              <a:off x="6661080" y="171432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2808D7-1967-4323-A439-C9AACB5AFF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5240" y="16509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B9FE09-1D19-4086-B194-502EEAD83B6B}"/>
                  </a:ext>
                </a:extLst>
              </p14:cNvPr>
              <p14:cNvContentPartPr/>
              <p14:nvPr/>
            </p14:nvContentPartPr>
            <p14:xfrm>
              <a:off x="6985080" y="3740040"/>
              <a:ext cx="1892520" cy="20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B9FE09-1D19-4086-B194-502EEAD83B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69240" y="3676680"/>
                <a:ext cx="19238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FDD017-0C7A-4F45-B7C2-27E2792F80C0}"/>
                  </a:ext>
                </a:extLst>
              </p14:cNvPr>
              <p14:cNvContentPartPr/>
              <p14:nvPr/>
            </p14:nvContentPartPr>
            <p14:xfrm>
              <a:off x="8877240" y="37656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FDD017-0C7A-4F45-B7C2-27E2792F8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1400" y="37022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4E2DCC-4629-430F-B95B-93178C0A8F70}"/>
                  </a:ext>
                </a:extLst>
              </p14:cNvPr>
              <p14:cNvContentPartPr/>
              <p14:nvPr/>
            </p14:nvContentPartPr>
            <p14:xfrm>
              <a:off x="7988400" y="4191120"/>
              <a:ext cx="2368800" cy="7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4E2DCC-4629-430F-B95B-93178C0A8F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2560" y="4127760"/>
                <a:ext cx="2400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EC3721-A4AC-4858-A2B9-4E4B385DE368}"/>
                  </a:ext>
                </a:extLst>
              </p14:cNvPr>
              <p14:cNvContentPartPr/>
              <p14:nvPr/>
            </p14:nvContentPartPr>
            <p14:xfrm>
              <a:off x="9893160" y="4775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EC3721-A4AC-4858-A2B9-4E4B385DE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7320" y="47116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F66E67-6DE4-4193-B1F5-589BD6C40B15}"/>
                  </a:ext>
                </a:extLst>
              </p14:cNvPr>
              <p14:cNvContentPartPr/>
              <p14:nvPr/>
            </p14:nvContentPartPr>
            <p14:xfrm>
              <a:off x="8489880" y="4844880"/>
              <a:ext cx="87660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F66E67-6DE4-4193-B1F5-589BD6C40B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74040" y="4781520"/>
                <a:ext cx="9079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44128C-3A95-46D7-951C-AB44F739DA6C}"/>
                  </a:ext>
                </a:extLst>
              </p14:cNvPr>
              <p14:cNvContentPartPr/>
              <p14:nvPr/>
            </p14:nvContentPartPr>
            <p14:xfrm>
              <a:off x="9747360" y="48769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44128C-3A95-46D7-951C-AB44F739DA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1520" y="48135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BB2085-D5A1-4E54-8177-A7B6017A5722}"/>
                  </a:ext>
                </a:extLst>
              </p14:cNvPr>
              <p14:cNvContentPartPr/>
              <p14:nvPr/>
            </p14:nvContentPartPr>
            <p14:xfrm>
              <a:off x="6775560" y="3327480"/>
              <a:ext cx="2419560" cy="628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BB2085-D5A1-4E54-8177-A7B6017A57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9720" y="3264120"/>
                <a:ext cx="24508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BB6E96-FD0E-4657-BC0A-B38F032FED23}"/>
                  </a:ext>
                </a:extLst>
              </p14:cNvPr>
              <p14:cNvContentPartPr/>
              <p14:nvPr/>
            </p14:nvContentPartPr>
            <p14:xfrm>
              <a:off x="901800" y="9399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BB6E96-FD0E-4657-BC0A-B38F032FE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960" y="8766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EBE7DE-EDC9-4A3F-A11F-102C49B31CF3}"/>
                  </a:ext>
                </a:extLst>
              </p14:cNvPr>
              <p14:cNvContentPartPr/>
              <p14:nvPr/>
            </p14:nvContentPartPr>
            <p14:xfrm>
              <a:off x="901800" y="501480"/>
              <a:ext cx="2292480" cy="438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EBE7DE-EDC9-4A3F-A11F-102C49B31C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960" y="438120"/>
                <a:ext cx="23238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3713F9-2844-4AF0-BBC2-5C7B449BD93F}"/>
                  </a:ext>
                </a:extLst>
              </p14:cNvPr>
              <p14:cNvContentPartPr/>
              <p14:nvPr/>
            </p14:nvContentPartPr>
            <p14:xfrm>
              <a:off x="3193920" y="50148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3713F9-2844-4AF0-BBC2-5C7B449BD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8080" y="438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0F6FE3-3568-45B1-ABD9-FD7AEBF5E9B2}"/>
                  </a:ext>
                </a:extLst>
              </p14:cNvPr>
              <p14:cNvContentPartPr/>
              <p14:nvPr/>
            </p14:nvContentPartPr>
            <p14:xfrm>
              <a:off x="6845400" y="3765600"/>
              <a:ext cx="1848240" cy="25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0F6FE3-3568-45B1-ABD9-FD7AEBF5E9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29560" y="3702240"/>
                <a:ext cx="1879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DCF4C1-38F5-4253-AF52-A3C513099049}"/>
                  </a:ext>
                </a:extLst>
              </p14:cNvPr>
              <p14:cNvContentPartPr/>
              <p14:nvPr/>
            </p14:nvContentPartPr>
            <p14:xfrm>
              <a:off x="6813720" y="4330800"/>
              <a:ext cx="1289160" cy="10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DCF4C1-38F5-4253-AF52-A3C5130990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97880" y="4267440"/>
                <a:ext cx="1320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EB96CA-B81B-4FAD-9F3D-B495A9100DD1}"/>
                  </a:ext>
                </a:extLst>
              </p14:cNvPr>
              <p14:cNvContentPartPr/>
              <p14:nvPr/>
            </p14:nvContentPartPr>
            <p14:xfrm>
              <a:off x="7601040" y="5054760"/>
              <a:ext cx="356040" cy="25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EB96CA-B81B-4FAD-9F3D-B495A9100D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85200" y="4991400"/>
                <a:ext cx="387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515383-46D2-4F44-963C-5542FDF647A1}"/>
                  </a:ext>
                </a:extLst>
              </p14:cNvPr>
              <p14:cNvContentPartPr/>
              <p14:nvPr/>
            </p14:nvContentPartPr>
            <p14:xfrm>
              <a:off x="8051760" y="507348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515383-46D2-4F44-963C-5542FDF64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920" y="5010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26FF80-5989-4892-B156-E270364C5122}"/>
                  </a:ext>
                </a:extLst>
              </p14:cNvPr>
              <p14:cNvContentPartPr/>
              <p14:nvPr/>
            </p14:nvContentPartPr>
            <p14:xfrm>
              <a:off x="6940440" y="4997520"/>
              <a:ext cx="1143360" cy="5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26FF80-5989-4892-B156-E270364C51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4600" y="4934160"/>
                <a:ext cx="1174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0824E1-A45E-47C7-8A49-1DAFB8AA864F}"/>
                  </a:ext>
                </a:extLst>
              </p14:cNvPr>
              <p14:cNvContentPartPr/>
              <p14:nvPr/>
            </p14:nvContentPartPr>
            <p14:xfrm>
              <a:off x="8083440" y="50482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0824E1-A45E-47C7-8A49-1DAFB8AA8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7600" y="49849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B1E46F3-017C-4DA4-8C1B-5C58AF1E85D7}"/>
                  </a:ext>
                </a:extLst>
              </p14:cNvPr>
              <p14:cNvContentPartPr/>
              <p14:nvPr/>
            </p14:nvContentPartPr>
            <p14:xfrm>
              <a:off x="8344080" y="52894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B1E46F3-017C-4DA4-8C1B-5C58AF1E85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8240" y="5226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22C9E4-F4D7-496B-9F73-2288B0593A4C}"/>
                  </a:ext>
                </a:extLst>
              </p14:cNvPr>
              <p14:cNvContentPartPr/>
              <p14:nvPr/>
            </p14:nvContentPartPr>
            <p14:xfrm>
              <a:off x="2038320" y="3886200"/>
              <a:ext cx="1162440" cy="140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22C9E4-F4D7-496B-9F73-2288B0593A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2480" y="3822840"/>
                <a:ext cx="11937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60A87C-566E-4BD5-92C4-315AF112ACCE}"/>
                  </a:ext>
                </a:extLst>
              </p14:cNvPr>
              <p14:cNvContentPartPr/>
              <p14:nvPr/>
            </p14:nvContentPartPr>
            <p14:xfrm>
              <a:off x="3200400" y="3886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60A87C-566E-4BD5-92C4-315AF112AC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4560" y="38228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3BE433-F82D-453E-A07E-35ED50E170D0}"/>
                  </a:ext>
                </a:extLst>
              </p14:cNvPr>
              <p14:cNvContentPartPr/>
              <p14:nvPr/>
            </p14:nvContentPartPr>
            <p14:xfrm>
              <a:off x="3657600" y="362592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3BE433-F82D-453E-A07E-35ED50E17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1760" y="35625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CE5C82-48EB-4140-B175-80900735EC4E}"/>
                  </a:ext>
                </a:extLst>
              </p14:cNvPr>
              <p14:cNvContentPartPr/>
              <p14:nvPr/>
            </p14:nvContentPartPr>
            <p14:xfrm>
              <a:off x="3600360" y="1644480"/>
              <a:ext cx="3689640" cy="1981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CE5C82-48EB-4140-B175-80900735EC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4520" y="1581120"/>
                <a:ext cx="3720960" cy="21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D1BFDE1-42E3-437C-82F2-AC156B9FD956}"/>
                  </a:ext>
                </a:extLst>
              </p14:cNvPr>
              <p14:cNvContentPartPr/>
              <p14:nvPr/>
            </p14:nvContentPartPr>
            <p14:xfrm>
              <a:off x="7054920" y="2336760"/>
              <a:ext cx="692280" cy="64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D1BFDE1-42E3-437C-82F2-AC156B9FD9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39080" y="2273400"/>
                <a:ext cx="7236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A2A98E-CB37-4304-9314-833DEE200B2C}"/>
                  </a:ext>
                </a:extLst>
              </p14:cNvPr>
              <p14:cNvContentPartPr/>
              <p14:nvPr/>
            </p14:nvContentPartPr>
            <p14:xfrm>
              <a:off x="4381560" y="3854520"/>
              <a:ext cx="927360" cy="5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A2A98E-CB37-4304-9314-833DEE200B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65720" y="3791160"/>
                <a:ext cx="958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FFE68D-A65B-405C-84C5-50B1D31F2417}"/>
                  </a:ext>
                </a:extLst>
              </p14:cNvPr>
              <p14:cNvContentPartPr/>
              <p14:nvPr/>
            </p14:nvContentPartPr>
            <p14:xfrm>
              <a:off x="4444920" y="3727440"/>
              <a:ext cx="32040" cy="70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FFE68D-A65B-405C-84C5-50B1D31F24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9080" y="3664080"/>
                <a:ext cx="63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138DF0-E599-46C4-B6A6-B1D1409985B3}"/>
                  </a:ext>
                </a:extLst>
              </p14:cNvPr>
              <p14:cNvContentPartPr/>
              <p14:nvPr/>
            </p14:nvContentPartPr>
            <p14:xfrm>
              <a:off x="4444920" y="3371760"/>
              <a:ext cx="171720" cy="31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138DF0-E599-46C4-B6A6-B1D1409985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9080" y="3308400"/>
                <a:ext cx="2030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87F169-4E61-4036-8E98-07E09DEBFD3A}"/>
                  </a:ext>
                </a:extLst>
              </p14:cNvPr>
              <p14:cNvContentPartPr/>
              <p14:nvPr/>
            </p14:nvContentPartPr>
            <p14:xfrm>
              <a:off x="4692600" y="2495520"/>
              <a:ext cx="3200760" cy="1130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87F169-4E61-4036-8E98-07E09DEBFD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76760" y="2432160"/>
                <a:ext cx="3232080" cy="12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F5894C-6CEF-469C-86C6-2D4395497938}"/>
                  </a:ext>
                </a:extLst>
              </p14:cNvPr>
              <p14:cNvContentPartPr/>
              <p14:nvPr/>
            </p14:nvContentPartPr>
            <p14:xfrm>
              <a:off x="7556400" y="3460680"/>
              <a:ext cx="324360" cy="235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F5894C-6CEF-469C-86C6-2D43954979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0560" y="3397320"/>
                <a:ext cx="355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0212AB-3757-4108-A7A0-9B32BC870224}"/>
                  </a:ext>
                </a:extLst>
              </p14:cNvPr>
              <p14:cNvContentPartPr/>
              <p14:nvPr/>
            </p14:nvContentPartPr>
            <p14:xfrm>
              <a:off x="2781360" y="3156120"/>
              <a:ext cx="844920" cy="25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0212AB-3757-4108-A7A0-9B32BC8702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65520" y="3092760"/>
                <a:ext cx="8762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D3D496-337D-40A3-83F4-1F11E91AD10E}"/>
                  </a:ext>
                </a:extLst>
              </p14:cNvPr>
              <p14:cNvContentPartPr/>
              <p14:nvPr/>
            </p14:nvContentPartPr>
            <p14:xfrm>
              <a:off x="3657600" y="314964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D3D496-337D-40A3-83F4-1F11E91AD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1760" y="30862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6BAB558-6508-4E9D-8D8E-3995783F3BC9}"/>
                  </a:ext>
                </a:extLst>
              </p14:cNvPr>
              <p14:cNvContentPartPr/>
              <p14:nvPr/>
            </p14:nvContentPartPr>
            <p14:xfrm>
              <a:off x="4368960" y="4044960"/>
              <a:ext cx="165240" cy="222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6BAB558-6508-4E9D-8D8E-3995783F3B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53120" y="3981600"/>
                <a:ext cx="1965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BDA31D-FB93-498D-B0B0-3F97544F895F}"/>
                  </a:ext>
                </a:extLst>
              </p14:cNvPr>
              <p14:cNvContentPartPr/>
              <p14:nvPr/>
            </p14:nvContentPartPr>
            <p14:xfrm>
              <a:off x="4565520" y="4095720"/>
              <a:ext cx="464040" cy="52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BDA31D-FB93-498D-B0B0-3F97544F895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49680" y="4032360"/>
                <a:ext cx="49536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CDF373-BD16-4C93-8328-31485718D7CC}"/>
                  </a:ext>
                </a:extLst>
              </p14:cNvPr>
              <p14:cNvContentPartPr/>
              <p14:nvPr/>
            </p14:nvContentPartPr>
            <p14:xfrm>
              <a:off x="5105520" y="4159080"/>
              <a:ext cx="273240" cy="413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CDF373-BD16-4C93-8328-31485718D7C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89680" y="4095720"/>
                <a:ext cx="3045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DF21378-258C-4004-9361-E40F146373A5}"/>
                  </a:ext>
                </a:extLst>
              </p14:cNvPr>
              <p14:cNvContentPartPr/>
              <p14:nvPr/>
            </p14:nvContentPartPr>
            <p14:xfrm>
              <a:off x="5099040" y="4368960"/>
              <a:ext cx="1944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DF21378-258C-4004-9361-E40F146373A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083200" y="4305600"/>
                <a:ext cx="50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5E0C04-5236-4690-B2BE-F6D9720EFCC0}"/>
                  </a:ext>
                </a:extLst>
              </p14:cNvPr>
              <p14:cNvContentPartPr/>
              <p14:nvPr/>
            </p14:nvContentPartPr>
            <p14:xfrm>
              <a:off x="5187960" y="4108320"/>
              <a:ext cx="6840" cy="51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5E0C04-5236-4690-B2BE-F6D9720EFCC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72120" y="4044960"/>
                <a:ext cx="38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74CA9E-AC1F-4E7A-ADFB-2F5D0B8DB044}"/>
                  </a:ext>
                </a:extLst>
              </p14:cNvPr>
              <p14:cNvContentPartPr/>
              <p14:nvPr/>
            </p14:nvContentPartPr>
            <p14:xfrm>
              <a:off x="5187960" y="409572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74CA9E-AC1F-4E7A-ADFB-2F5D0B8DB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2120" y="40323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63892B-806F-4246-B0E3-7F651B05EA07}"/>
                  </a:ext>
                </a:extLst>
              </p14:cNvPr>
              <p14:cNvContentPartPr/>
              <p14:nvPr/>
            </p14:nvContentPartPr>
            <p14:xfrm>
              <a:off x="5346720" y="3975120"/>
              <a:ext cx="222480" cy="63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63892B-806F-4246-B0E3-7F651B05EA0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30880" y="3911760"/>
                <a:ext cx="2538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534406D-72B5-49F7-AA41-6BFC0A3ECFF8}"/>
                  </a:ext>
                </a:extLst>
              </p14:cNvPr>
              <p14:cNvContentPartPr/>
              <p14:nvPr/>
            </p14:nvContentPartPr>
            <p14:xfrm>
              <a:off x="5568840" y="397512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534406D-72B5-49F7-AA41-6BFC0A3EC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000" y="391176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390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50C-3FC9-4354-9696-DCE8AD0C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{{ ... }} for Expressions to print to the template output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EF7E6A-2533-4A78-803B-E20D6A37F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6408"/>
            <a:ext cx="5582920" cy="3962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8942-FD77-4F63-A0DE-8D9647BC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CC6CD-5DEA-4F7E-92FD-15A105C2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40" y="1736408"/>
            <a:ext cx="5253672" cy="3962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D23F69-96DD-4B07-B77D-D084B0D7A45B}"/>
                  </a:ext>
                </a:extLst>
              </p14:cNvPr>
              <p14:cNvContentPartPr/>
              <p14:nvPr/>
            </p14:nvContentPartPr>
            <p14:xfrm>
              <a:off x="7816680" y="3270240"/>
              <a:ext cx="349920" cy="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D23F69-96DD-4B07-B77D-D084B0D7A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0840" y="3206880"/>
                <a:ext cx="381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7DC32A-3500-462E-86C4-CB4A62D1A51A}"/>
                  </a:ext>
                </a:extLst>
              </p14:cNvPr>
              <p14:cNvContentPartPr/>
              <p14:nvPr/>
            </p14:nvContentPartPr>
            <p14:xfrm>
              <a:off x="8547120" y="3276720"/>
              <a:ext cx="641520" cy="7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7DC32A-3500-462E-86C4-CB4A62D1A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1280" y="3213360"/>
                <a:ext cx="672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BF1BD18-1A5D-46E9-B3E5-BA2102CED692}"/>
                  </a:ext>
                </a:extLst>
              </p14:cNvPr>
              <p14:cNvContentPartPr/>
              <p14:nvPr/>
            </p14:nvContentPartPr>
            <p14:xfrm>
              <a:off x="9105840" y="3346560"/>
              <a:ext cx="828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BF1BD18-1A5D-46E9-B3E5-BA2102CED6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0000" y="3283200"/>
                <a:ext cx="114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156324-E901-4FFF-B416-34B1522D5E88}"/>
                  </a:ext>
                </a:extLst>
              </p14:cNvPr>
              <p14:cNvContentPartPr/>
              <p14:nvPr/>
            </p14:nvContentPartPr>
            <p14:xfrm>
              <a:off x="8013600" y="3244680"/>
              <a:ext cx="844920" cy="76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156324-E901-4FFF-B416-34B1522D5E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7760" y="3181320"/>
                <a:ext cx="876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4DCB28-CDFD-480F-B079-8FB7AD972853}"/>
                  </a:ext>
                </a:extLst>
              </p14:cNvPr>
              <p14:cNvContentPartPr/>
              <p14:nvPr/>
            </p14:nvContentPartPr>
            <p14:xfrm>
              <a:off x="8902800" y="3289320"/>
              <a:ext cx="70200" cy="1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4DCB28-CDFD-480F-B079-8FB7AD9728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86960" y="3225960"/>
                <a:ext cx="101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B24DA1-FC75-44A1-98C9-549B8309EDC9}"/>
                  </a:ext>
                </a:extLst>
              </p14:cNvPr>
              <p14:cNvContentPartPr/>
              <p14:nvPr/>
            </p14:nvContentPartPr>
            <p14:xfrm>
              <a:off x="9023400" y="3282840"/>
              <a:ext cx="12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B24DA1-FC75-44A1-98C9-549B8309ED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07560" y="3219480"/>
                <a:ext cx="44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4AF92C-F226-4529-96D6-89458D890013}"/>
                  </a:ext>
                </a:extLst>
              </p14:cNvPr>
              <p14:cNvContentPartPr/>
              <p14:nvPr/>
            </p14:nvContentPartPr>
            <p14:xfrm>
              <a:off x="9036000" y="32828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4AF92C-F226-4529-96D6-89458D8900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0160" y="3219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06E873-CA1B-4536-8860-E0BB110BB347}"/>
                  </a:ext>
                </a:extLst>
              </p14:cNvPr>
              <p14:cNvContentPartPr/>
              <p14:nvPr/>
            </p14:nvContentPartPr>
            <p14:xfrm>
              <a:off x="7118280" y="3949560"/>
              <a:ext cx="3607200" cy="349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06E873-CA1B-4536-8860-E0BB110BB3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02440" y="3886200"/>
                <a:ext cx="36385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032522-D3AF-44E8-B61F-3CB3708A967D}"/>
                  </a:ext>
                </a:extLst>
              </p14:cNvPr>
              <p14:cNvContentPartPr/>
              <p14:nvPr/>
            </p14:nvContentPartPr>
            <p14:xfrm>
              <a:off x="9360000" y="4508640"/>
              <a:ext cx="1136880" cy="19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032522-D3AF-44E8-B61F-3CB3708A96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4160" y="4445280"/>
                <a:ext cx="1168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08E430-34A2-4AFD-87AE-732269DD7050}"/>
                  </a:ext>
                </a:extLst>
              </p14:cNvPr>
              <p14:cNvContentPartPr/>
              <p14:nvPr/>
            </p14:nvContentPartPr>
            <p14:xfrm>
              <a:off x="4946760" y="3841920"/>
              <a:ext cx="4546800" cy="933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08E430-34A2-4AFD-87AE-732269DD70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30920" y="3778560"/>
                <a:ext cx="457812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FADC7B-6D35-4972-818B-988C395D6E9D}"/>
                  </a:ext>
                </a:extLst>
              </p14:cNvPr>
              <p14:cNvContentPartPr/>
              <p14:nvPr/>
            </p14:nvContentPartPr>
            <p14:xfrm>
              <a:off x="4578480" y="4451400"/>
              <a:ext cx="360" cy="12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FADC7B-6D35-4972-818B-988C395D6E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640" y="4388040"/>
                <a:ext cx="31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716F72-68DA-45EB-AC96-C1A2B3C55474}"/>
                  </a:ext>
                </a:extLst>
              </p14:cNvPr>
              <p14:cNvContentPartPr/>
              <p14:nvPr/>
            </p14:nvContentPartPr>
            <p14:xfrm>
              <a:off x="4597560" y="44704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716F72-68DA-45EB-AC96-C1A2B3C554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1720" y="44071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7E382A-AE5E-45EC-993C-7DB3C5E0F943}"/>
                  </a:ext>
                </a:extLst>
              </p14:cNvPr>
              <p14:cNvContentPartPr/>
              <p14:nvPr/>
            </p14:nvContentPartPr>
            <p14:xfrm>
              <a:off x="4737240" y="3200400"/>
              <a:ext cx="44640" cy="39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7E382A-AE5E-45EC-993C-7DB3C5E0F9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21400" y="3137040"/>
                <a:ext cx="7596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067CFB-D785-48F8-BBD4-EFC9F337E6B7}"/>
                  </a:ext>
                </a:extLst>
              </p14:cNvPr>
              <p14:cNvContentPartPr/>
              <p14:nvPr/>
            </p14:nvContentPartPr>
            <p14:xfrm>
              <a:off x="4832280" y="3124080"/>
              <a:ext cx="197280" cy="362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067CFB-D785-48F8-BBD4-EFC9F337E6B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16440" y="3060720"/>
                <a:ext cx="2286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F1FE80B-4826-4E07-9A82-BED2A33CCD57}"/>
                  </a:ext>
                </a:extLst>
              </p14:cNvPr>
              <p14:cNvContentPartPr/>
              <p14:nvPr/>
            </p14:nvContentPartPr>
            <p14:xfrm>
              <a:off x="11569680" y="4400640"/>
              <a:ext cx="133560" cy="19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1FE80B-4826-4E07-9A82-BED2A33CCD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553840" y="4337280"/>
                <a:ext cx="164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8DBF96-9B3B-4B6A-A74B-51A27AB76DD3}"/>
                  </a:ext>
                </a:extLst>
              </p14:cNvPr>
              <p14:cNvContentPartPr/>
              <p14:nvPr/>
            </p14:nvContentPartPr>
            <p14:xfrm>
              <a:off x="11754000" y="4362480"/>
              <a:ext cx="108000" cy="2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8DBF96-9B3B-4B6A-A74B-51A27AB76D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738160" y="4299120"/>
                <a:ext cx="139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F5FB8F-C186-4BD1-853C-123FA69212E5}"/>
                  </a:ext>
                </a:extLst>
              </p14:cNvPr>
              <p14:cNvContentPartPr/>
              <p14:nvPr/>
            </p14:nvContentPartPr>
            <p14:xfrm>
              <a:off x="10541160" y="4438800"/>
              <a:ext cx="1187640" cy="17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F5FB8F-C186-4BD1-853C-123FA69212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25320" y="4375440"/>
                <a:ext cx="12189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ED98ED-970B-4B65-ADDB-1CC9DA191817}"/>
                  </a:ext>
                </a:extLst>
              </p14:cNvPr>
              <p14:cNvContentPartPr/>
              <p14:nvPr/>
            </p14:nvContentPartPr>
            <p14:xfrm>
              <a:off x="1949400" y="3244680"/>
              <a:ext cx="4194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ED98ED-970B-4B65-ADDB-1CC9DA19181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33560" y="3181320"/>
                <a:ext cx="450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D6204A-50DE-4D2D-B8CB-2C554865A738}"/>
                  </a:ext>
                </a:extLst>
              </p14:cNvPr>
              <p14:cNvContentPartPr/>
              <p14:nvPr/>
            </p14:nvContentPartPr>
            <p14:xfrm>
              <a:off x="2419200" y="3238560"/>
              <a:ext cx="14004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D6204A-50DE-4D2D-B8CB-2C554865A7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3360" y="3175200"/>
                <a:ext cx="171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438244-6F19-4E3C-A0E5-AC92EC6A8AB8}"/>
                  </a:ext>
                </a:extLst>
              </p14:cNvPr>
              <p14:cNvContentPartPr/>
              <p14:nvPr/>
            </p14:nvContentPartPr>
            <p14:xfrm>
              <a:off x="2597040" y="3251160"/>
              <a:ext cx="2902320" cy="165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438244-6F19-4E3C-A0E5-AC92EC6A8A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81200" y="3187800"/>
                <a:ext cx="2933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FF8E46A-D781-4DB7-B733-245B2F3399F6}"/>
                  </a:ext>
                </a:extLst>
              </p14:cNvPr>
              <p14:cNvContentPartPr/>
              <p14:nvPr/>
            </p14:nvContentPartPr>
            <p14:xfrm>
              <a:off x="2025720" y="2889360"/>
              <a:ext cx="794160" cy="27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FF8E46A-D781-4DB7-B733-245B2F3399F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09880" y="2826000"/>
                <a:ext cx="825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701F92-D12E-40CA-A264-6B2AAC4FD2C7}"/>
                  </a:ext>
                </a:extLst>
              </p14:cNvPr>
              <p14:cNvContentPartPr/>
              <p14:nvPr/>
            </p14:nvContentPartPr>
            <p14:xfrm>
              <a:off x="2070000" y="2927520"/>
              <a:ext cx="1511640" cy="400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701F92-D12E-40CA-A264-6B2AAC4FD2C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054160" y="2864160"/>
                <a:ext cx="15429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BCBF7C1-0F7A-47B5-A767-0D9620FFDF09}"/>
                  </a:ext>
                </a:extLst>
              </p14:cNvPr>
              <p14:cNvContentPartPr/>
              <p14:nvPr/>
            </p14:nvContentPartPr>
            <p14:xfrm>
              <a:off x="2070000" y="318780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BCBF7C1-0F7A-47B5-A767-0D9620FFDF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4160" y="31244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02F206C-BB88-41C6-A12C-F64E0B0FEF27}"/>
                  </a:ext>
                </a:extLst>
              </p14:cNvPr>
              <p14:cNvContentPartPr/>
              <p14:nvPr/>
            </p14:nvContentPartPr>
            <p14:xfrm>
              <a:off x="3968640" y="3213000"/>
              <a:ext cx="1060920" cy="159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02F206C-BB88-41C6-A12C-F64E0B0FEF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52800" y="3149640"/>
                <a:ext cx="1092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280ED2-407D-40B0-A931-AB6EBB3A23A7}"/>
                  </a:ext>
                </a:extLst>
              </p14:cNvPr>
              <p14:cNvContentPartPr/>
              <p14:nvPr/>
            </p14:nvContentPartPr>
            <p14:xfrm>
              <a:off x="5029200" y="33717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280ED2-407D-40B0-A931-AB6EBB3A23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3360" y="33084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FA0168-D9C8-4DE8-99F1-73F1CC0C417C}"/>
                  </a:ext>
                </a:extLst>
              </p14:cNvPr>
              <p14:cNvContentPartPr/>
              <p14:nvPr/>
            </p14:nvContentPartPr>
            <p14:xfrm>
              <a:off x="2044800" y="4540320"/>
              <a:ext cx="584280" cy="133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FA0168-D9C8-4DE8-99F1-73F1CC0C417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28960" y="4476960"/>
                <a:ext cx="6156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6B6781-D361-4943-B0B7-E9B6D5204DBD}"/>
                  </a:ext>
                </a:extLst>
              </p14:cNvPr>
              <p14:cNvContentPartPr/>
              <p14:nvPr/>
            </p14:nvContentPartPr>
            <p14:xfrm>
              <a:off x="4191120" y="3079800"/>
              <a:ext cx="794160" cy="44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6B6781-D361-4943-B0B7-E9B6D5204DB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75280" y="3016440"/>
                <a:ext cx="825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E0E8FB0-9A61-4D45-8453-4581C81DC987}"/>
                  </a:ext>
                </a:extLst>
              </p14:cNvPr>
              <p14:cNvContentPartPr/>
              <p14:nvPr/>
            </p14:nvContentPartPr>
            <p14:xfrm>
              <a:off x="4413240" y="2971800"/>
              <a:ext cx="857520" cy="127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E0E8FB0-9A61-4D45-8453-4581C81DC98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97400" y="2908440"/>
                <a:ext cx="888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6765FD-2689-4EFF-80F0-75A9374152F7}"/>
                  </a:ext>
                </a:extLst>
              </p14:cNvPr>
              <p14:cNvContentPartPr/>
              <p14:nvPr/>
            </p14:nvContentPartPr>
            <p14:xfrm>
              <a:off x="2451240" y="3035160"/>
              <a:ext cx="590760" cy="102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6765FD-2689-4EFF-80F0-75A9374152F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35400" y="2971800"/>
                <a:ext cx="622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B30291-B106-4148-9A1A-E3D4589FAF9A}"/>
                  </a:ext>
                </a:extLst>
              </p14:cNvPr>
              <p14:cNvContentPartPr/>
              <p14:nvPr/>
            </p14:nvContentPartPr>
            <p14:xfrm>
              <a:off x="3048120" y="3092400"/>
              <a:ext cx="6480" cy="6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B30291-B106-4148-9A1A-E3D4589FAF9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32280" y="3029040"/>
                <a:ext cx="37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47E8CB-A2A4-4087-99AA-42617D951410}"/>
                  </a:ext>
                </a:extLst>
              </p14:cNvPr>
              <p14:cNvContentPartPr/>
              <p14:nvPr/>
            </p14:nvContentPartPr>
            <p14:xfrm>
              <a:off x="3105000" y="3054240"/>
              <a:ext cx="127440" cy="19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47E8CB-A2A4-4087-99AA-42617D95141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89160" y="2990880"/>
                <a:ext cx="158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BF10B19-1C00-4973-BCFB-2ED7A258A22C}"/>
                  </a:ext>
                </a:extLst>
              </p14:cNvPr>
              <p14:cNvContentPartPr/>
              <p14:nvPr/>
            </p14:nvContentPartPr>
            <p14:xfrm>
              <a:off x="2857680" y="3543120"/>
              <a:ext cx="578160" cy="7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BF10B19-1C00-4973-BCFB-2ED7A258A2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841840" y="3479760"/>
                <a:ext cx="6094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5BA6A2-D3C7-4896-B60A-6F0E9B6FAFEF}"/>
                  </a:ext>
                </a:extLst>
              </p14:cNvPr>
              <p14:cNvContentPartPr/>
              <p14:nvPr/>
            </p14:nvContentPartPr>
            <p14:xfrm>
              <a:off x="3714840" y="3549600"/>
              <a:ext cx="12960" cy="12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5BA6A2-D3C7-4896-B60A-6F0E9B6FAFE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699000" y="3486240"/>
                <a:ext cx="44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B31D42-FFB9-49B5-B282-86AE151B5A2C}"/>
                  </a:ext>
                </a:extLst>
              </p14:cNvPr>
              <p14:cNvContentPartPr/>
              <p14:nvPr/>
            </p14:nvContentPartPr>
            <p14:xfrm>
              <a:off x="2882880" y="3651120"/>
              <a:ext cx="1232280" cy="83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B31D42-FFB9-49B5-B282-86AE151B5A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67040" y="3587760"/>
                <a:ext cx="12636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78A389-40A4-421B-8C9D-7EDCAF64EF3F}"/>
                  </a:ext>
                </a:extLst>
              </p14:cNvPr>
              <p14:cNvContentPartPr/>
              <p14:nvPr/>
            </p14:nvContentPartPr>
            <p14:xfrm>
              <a:off x="4121280" y="3651120"/>
              <a:ext cx="648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78A389-40A4-421B-8C9D-7EDCAF64EF3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05440" y="3587760"/>
                <a:ext cx="37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BCF950-74D0-475A-AAD7-FBF4B84DE37C}"/>
                  </a:ext>
                </a:extLst>
              </p14:cNvPr>
              <p14:cNvContentPartPr/>
              <p14:nvPr/>
            </p14:nvContentPartPr>
            <p14:xfrm>
              <a:off x="2901960" y="3873600"/>
              <a:ext cx="794160" cy="152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BCF950-74D0-475A-AAD7-FBF4B84DE37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86120" y="3810240"/>
                <a:ext cx="8254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01B43C-06F0-45E4-AD62-2EEC23D94656}"/>
                  </a:ext>
                </a:extLst>
              </p14:cNvPr>
              <p14:cNvContentPartPr/>
              <p14:nvPr/>
            </p14:nvContentPartPr>
            <p14:xfrm>
              <a:off x="3765600" y="389880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01B43C-06F0-45E4-AD62-2EEC23D946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9760" y="383544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7428B1-FEAE-4718-9499-FF98A82DDE70}"/>
                  </a:ext>
                </a:extLst>
              </p14:cNvPr>
              <p14:cNvContentPartPr/>
              <p14:nvPr/>
            </p14:nvContentPartPr>
            <p14:xfrm>
              <a:off x="3422520" y="3898800"/>
              <a:ext cx="349920" cy="178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7428B1-FEAE-4718-9499-FF98A82DDE7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06680" y="3835440"/>
                <a:ext cx="3812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1CB03C0-D69C-41BF-95EF-411D534AA10D}"/>
                  </a:ext>
                </a:extLst>
              </p14:cNvPr>
              <p14:cNvContentPartPr/>
              <p14:nvPr/>
            </p14:nvContentPartPr>
            <p14:xfrm>
              <a:off x="2425680" y="3695760"/>
              <a:ext cx="2592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1CB03C0-D69C-41BF-95EF-411D534AA1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09840" y="3632400"/>
                <a:ext cx="57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72118C-1AA2-47FA-A636-4B2211E8C3BE}"/>
                  </a:ext>
                </a:extLst>
              </p14:cNvPr>
              <p14:cNvContentPartPr/>
              <p14:nvPr/>
            </p14:nvContentPartPr>
            <p14:xfrm>
              <a:off x="2571840" y="3695760"/>
              <a:ext cx="8280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72118C-1AA2-47FA-A636-4B2211E8C3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6000" y="3632400"/>
                <a:ext cx="114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3819BC-1600-4FD0-9606-73969AE99651}"/>
                  </a:ext>
                </a:extLst>
              </p14:cNvPr>
              <p14:cNvContentPartPr/>
              <p14:nvPr/>
            </p14:nvContentPartPr>
            <p14:xfrm>
              <a:off x="2851200" y="3676680"/>
              <a:ext cx="260640" cy="12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3819BC-1600-4FD0-9606-73969AE9965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35360" y="3613320"/>
                <a:ext cx="291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DBE2AA-ECB2-4F18-B889-BD65CCD4FC79}"/>
                  </a:ext>
                </a:extLst>
              </p14:cNvPr>
              <p14:cNvContentPartPr/>
              <p14:nvPr/>
            </p14:nvContentPartPr>
            <p14:xfrm>
              <a:off x="3263760" y="3632040"/>
              <a:ext cx="159120" cy="38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DBE2AA-ECB2-4F18-B889-BD65CCD4FC7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47920" y="3568680"/>
                <a:ext cx="1904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8593E8-598F-4EAE-A1FC-679DFF00237D}"/>
                  </a:ext>
                </a:extLst>
              </p14:cNvPr>
              <p14:cNvContentPartPr/>
              <p14:nvPr/>
            </p14:nvContentPartPr>
            <p14:xfrm>
              <a:off x="2425680" y="3886200"/>
              <a:ext cx="2089440" cy="171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8593E8-598F-4EAE-A1FC-679DFF00237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09840" y="3822840"/>
                <a:ext cx="212076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179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E1A1-3453-43CD-AA1C-BF4AD05F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Flask vs Django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87E97-5E5F-4FBE-96BF-B51BBC813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50536"/>
              </p:ext>
            </p:extLst>
          </p:nvPr>
        </p:nvGraphicFramePr>
        <p:xfrm>
          <a:off x="1090295" y="2106771"/>
          <a:ext cx="8754745" cy="383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05">
                  <a:extLst>
                    <a:ext uri="{9D8B030D-6E8A-4147-A177-3AD203B41FA5}">
                      <a16:colId xmlns:a16="http://schemas.microsoft.com/office/drawing/2014/main" val="2429261271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092582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Django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0754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Created in 2010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Created in 2005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1768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Flask is WSGI framework.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Django is a </a:t>
                      </a:r>
                      <a:r>
                        <a:rPr lang="en-US" u="none" strike="noStrike" dirty="0">
                          <a:solidFill>
                            <a:srgbClr val="04B8E6"/>
                          </a:solidFill>
                          <a:effectLst/>
                          <a:hlinkClick r:id="rId2"/>
                        </a:rPr>
                        <a:t>Full Stack</a:t>
                      </a:r>
                      <a:r>
                        <a:rPr lang="en-US" dirty="0">
                          <a:effectLst/>
                        </a:rPr>
                        <a:t> Web Framework.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402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Flask provides support for API.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Django doesn't have any support for API.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919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Support Visual Debug.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 support for Visual Debug.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097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Flask allows you to use multiple types of databases.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Django doesn't offer multiple types of databases.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65930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structure of the project layout for Flask web framework is random.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structure of the project layout for the Django is conventional.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4740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Famous companies using Flask are: Netflix, Reddit, Lyft, MIT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Famous companies using Django are Instagram, </a:t>
                      </a:r>
                      <a:r>
                        <a:rPr lang="en-US" u="none" strike="noStrike" dirty="0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Coursera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Udemy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020167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9220D-D41D-4883-B1E7-3D41579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8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3318-784D-4DA2-84E3-D8B1935D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2CA5D6-DA47-4115-9725-AE07AFC95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33358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7A97-6BD3-4779-A1D9-FEE76CF1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9AA-9A3D-45A4-AA2C-67919171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Applications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8813E4-2B70-499F-B3A9-002932577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21827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0F262-BAE8-49BC-9423-FB5F08A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2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AB7-F3ED-4152-A25F-40EF12E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Image Processing Python Libraries</a:t>
            </a:r>
            <a:endParaRPr lang="en-US" sz="5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6D15E0-4982-4248-91D8-4E69BD83C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92164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F993E-D767-43F6-AF5A-EB07185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8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A15E-D5E3-4FC8-92E7-9CEAF844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GrayScale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D535-9735-4EF1-A465-FE6F3DA1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cv2</a:t>
            </a:r>
          </a:p>
          <a:p>
            <a:endParaRPr lang="en-US" dirty="0"/>
          </a:p>
          <a:p>
            <a:r>
              <a:rPr lang="en-US" dirty="0"/>
              <a:t>image = cv2.imread('sist.jpg')</a:t>
            </a:r>
          </a:p>
          <a:p>
            <a:r>
              <a:rPr lang="en-US" dirty="0"/>
              <a:t>cv2.imshow('Original', image)</a:t>
            </a:r>
          </a:p>
          <a:p>
            <a:r>
              <a:rPr lang="en-US" dirty="0"/>
              <a:t>cv2.waitKey()</a:t>
            </a:r>
          </a:p>
          <a:p>
            <a:endParaRPr lang="en-US" dirty="0"/>
          </a:p>
          <a:p>
            <a:r>
              <a:rPr lang="en-US" dirty="0" err="1"/>
              <a:t>gray_image</a:t>
            </a:r>
            <a:r>
              <a:rPr lang="en-US" dirty="0"/>
              <a:t> = cv2.cvtColor(image, cv2.COLOR_BGR2GRAY)</a:t>
            </a:r>
          </a:p>
          <a:p>
            <a:r>
              <a:rPr lang="en-US" dirty="0"/>
              <a:t>cv2.imshow('Grayscale', </a:t>
            </a:r>
            <a:r>
              <a:rPr lang="en-US" dirty="0" err="1"/>
              <a:t>gray_image</a:t>
            </a:r>
            <a:r>
              <a:rPr lang="en-US" dirty="0"/>
              <a:t>)</a:t>
            </a:r>
          </a:p>
          <a:p>
            <a:r>
              <a:rPr lang="en-US" dirty="0"/>
              <a:t>cv2.waitKey(0)</a:t>
            </a:r>
          </a:p>
          <a:p>
            <a:endParaRPr lang="en-US" dirty="0"/>
          </a:p>
          <a:p>
            <a:r>
              <a:rPr lang="en-US"/>
              <a:t>cv2.destroyAllWindows()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BFEA4-6844-4621-9B5A-3865B088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3216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1020</TotalTime>
  <Words>2058</Words>
  <Application>Microsoft Office PowerPoint</Application>
  <PresentationFormat>Widescreen</PresentationFormat>
  <Paragraphs>378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Barlow</vt:lpstr>
      <vt:lpstr>Calibri</vt:lpstr>
      <vt:lpstr>Corbel</vt:lpstr>
      <vt:lpstr>Inter-Regular</vt:lpstr>
      <vt:lpstr>Source Sans Pro</vt:lpstr>
      <vt:lpstr>Depth</vt:lpstr>
      <vt:lpstr>Analytics</vt:lpstr>
      <vt:lpstr>Course Content</vt:lpstr>
      <vt:lpstr>Image Processing</vt:lpstr>
      <vt:lpstr>Applications</vt:lpstr>
      <vt:lpstr>Medical</vt:lpstr>
      <vt:lpstr>AI</vt:lpstr>
      <vt:lpstr>Other Applications</vt:lpstr>
      <vt:lpstr>Image Processing Python Libraries</vt:lpstr>
      <vt:lpstr>GrayScale</vt:lpstr>
      <vt:lpstr>Image Blur</vt:lpstr>
      <vt:lpstr>Approaches</vt:lpstr>
      <vt:lpstr>Image Blurring</vt:lpstr>
      <vt:lpstr>Averaging Approach</vt:lpstr>
      <vt:lpstr>Gaussian Approach</vt:lpstr>
      <vt:lpstr>Median Blurring</vt:lpstr>
      <vt:lpstr>Bilateral Filtering</vt:lpstr>
      <vt:lpstr>Histogram</vt:lpstr>
      <vt:lpstr>Histogram Implementation</vt:lpstr>
      <vt:lpstr>Edge Detection</vt:lpstr>
      <vt:lpstr>Edge Detection - Image</vt:lpstr>
      <vt:lpstr>Edge Detection – Live Cam</vt:lpstr>
      <vt:lpstr>Analysis</vt:lpstr>
      <vt:lpstr>Analysis</vt:lpstr>
      <vt:lpstr>Types of Analysis </vt:lpstr>
      <vt:lpstr>Exploratory Data Analysis</vt:lpstr>
      <vt:lpstr>Text Analysis  (Natural Language Processing - NLP)</vt:lpstr>
      <vt:lpstr>Facebook</vt:lpstr>
      <vt:lpstr>Facebook and Python</vt:lpstr>
      <vt:lpstr>PowerPoint Presentation</vt:lpstr>
      <vt:lpstr>Iterate through likes</vt:lpstr>
      <vt:lpstr>Write to JSON</vt:lpstr>
      <vt:lpstr>Write to MongoDB</vt:lpstr>
      <vt:lpstr>Twitter</vt:lpstr>
      <vt:lpstr>Keys (OAuth)</vt:lpstr>
      <vt:lpstr>Twitter &amp; Python</vt:lpstr>
      <vt:lpstr>Twitter to MongoDB</vt:lpstr>
      <vt:lpstr>Web Programming using Python</vt:lpstr>
      <vt:lpstr>Flask</vt:lpstr>
      <vt:lpstr>What is Web Framework? </vt:lpstr>
      <vt:lpstr>What is Flask? </vt:lpstr>
      <vt:lpstr>WSGI?</vt:lpstr>
      <vt:lpstr>Jinja2 </vt:lpstr>
      <vt:lpstr>Install virtualenv for development environment </vt:lpstr>
      <vt:lpstr>Once installed, new virtual environment is created in a folder.</vt:lpstr>
      <vt:lpstr>To install Flask</vt:lpstr>
      <vt:lpstr>Simple Web App</vt:lpstr>
      <vt:lpstr>Flask – Routing </vt:lpstr>
      <vt:lpstr>  Flask – URL Building  </vt:lpstr>
      <vt:lpstr>Example</vt:lpstr>
      <vt:lpstr> Flask – HTTP methods </vt:lpstr>
      <vt:lpstr>POST()</vt:lpstr>
      <vt:lpstr>Flask – Templates </vt:lpstr>
      <vt:lpstr>render_template() function.</vt:lpstr>
      <vt:lpstr>The jinja2 template engine uses the following delimiters for escaping from HTML: </vt:lpstr>
      <vt:lpstr>{% ... %} for Statements Example:</vt:lpstr>
      <vt:lpstr>{{ ... }} for Expressions to print to the template output </vt:lpstr>
      <vt:lpstr>Flask vs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</dc:title>
  <dc:creator>Murugan</dc:creator>
  <cp:lastModifiedBy>Roobini MS</cp:lastModifiedBy>
  <cp:revision>90</cp:revision>
  <dcterms:created xsi:type="dcterms:W3CDTF">2021-04-27T13:15:21Z</dcterms:created>
  <dcterms:modified xsi:type="dcterms:W3CDTF">2021-05-30T10:48:22Z</dcterms:modified>
</cp:coreProperties>
</file>