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7"/>
    <p:restoredTop sz="94723"/>
  </p:normalViewPr>
  <p:slideViewPr>
    <p:cSldViewPr snapToGrid="0" snapToObjects="1">
      <p:cViewPr varScale="1">
        <p:scale>
          <a:sx n="115" d="100"/>
          <a:sy n="115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C505-DCDE-9148-B979-38DED541E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DDABB-692E-1E4C-AA9B-39D8ADC94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29B3-12E6-E84B-AD23-4193CC0F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963E-8D4B-B74A-A7A6-91D5EAF99A3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32AD-E519-E24D-A403-6D24D597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2EF92-5EC4-BA43-B103-FDABB0CF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7FF5-6E1A-D447-99D3-874D4FDC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6D64-D143-3441-BE42-8111A595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128E3-892B-E747-9A36-235DA3FA6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462D-A6D5-CA4E-B010-7931A117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963E-8D4B-B74A-A7A6-91D5EAF99A3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DB63F-5166-FB4A-99C7-B0D035D3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7339-1A27-8845-8428-EF20D2E6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7FF5-6E1A-D447-99D3-874D4FDC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5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57D0E-3FB2-B84D-945D-46CD73B86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DADB7-8BF3-6749-867F-F23110C38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14AC9-96AC-3B4E-B8E2-5F203DF6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963E-8D4B-B74A-A7A6-91D5EAF99A3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D71C-961D-E741-B9CF-8B5EE40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B6F1-D9F3-C84B-AE87-A7AB8C49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7FF5-6E1A-D447-99D3-874D4FDC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6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D0F1-FD4A-E742-98AA-898AB4E5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C52B-C3D7-154F-B115-8BE3AB90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63EC-9AAE-2344-B2CB-0DED11D9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963E-8D4B-B74A-A7A6-91D5EAF99A3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7DD3-FF90-0A40-8D1F-50711A98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E71B6-AD0E-D743-8C0D-B20DC376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7FF5-6E1A-D447-99D3-874D4FDC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1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824F-B4CF-4F49-9D93-CF816CBA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B708C-FF0F-AA49-981E-9008E2783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3CC7-DD70-F947-95CC-69C2855C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963E-8D4B-B74A-A7A6-91D5EAF99A3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692E-2923-B846-8C8D-1EC9F86B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E7F4-3843-7349-BA26-B88640F2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7FF5-6E1A-D447-99D3-874D4FDC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4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BABC-AC03-BF48-B546-59AF14E3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21AC-946C-314C-9E11-E8D706EB1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4F84E-E9CE-BE4F-B658-591B83067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29520-3491-544D-BB88-ACD5E057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963E-8D4B-B74A-A7A6-91D5EAF99A3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F8AE2-63C1-534D-8CF1-0FA8B578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63BF7-064C-E340-A1DA-18543FB0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7FF5-6E1A-D447-99D3-874D4FDC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A920-5186-8245-B7C0-73409785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79F75-B77A-844B-B99E-E746B582D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8D4C8-57AE-3B46-90E4-4ACF28A0D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B9224-F992-9449-A825-29DDE20C3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70B86-F1FC-9E4B-8DE9-195AB465E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713E0-5468-804E-9DF6-BC5D7087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963E-8D4B-B74A-A7A6-91D5EAF99A3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94C3F-26AC-F346-84ED-598E4215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6F129-821B-9346-83B7-29EBE6C7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7FF5-6E1A-D447-99D3-874D4FDC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4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D850-C323-E344-A86F-B61D4540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48631-69D5-B743-AF62-514CF0DB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963E-8D4B-B74A-A7A6-91D5EAF99A3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8893D-B5DD-CB46-9442-5BC9F535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AEF48-786E-844E-8B7B-EFFAD85F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7FF5-6E1A-D447-99D3-874D4FDC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DF495-02CA-E84D-94C6-12B9496C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963E-8D4B-B74A-A7A6-91D5EAF99A3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123E9-78C4-3D4E-B0A1-B81E08E9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13545-05A1-964F-8EC2-62657708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7FF5-6E1A-D447-99D3-874D4FDC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EC1C-5C33-A34C-9585-57D62359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E4A9-3ACB-264D-A39E-E5CFA4CE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CD523-C91B-B647-A7D6-EFEA78296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5DD5E-B217-3C48-9FC7-5906895F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963E-8D4B-B74A-A7A6-91D5EAF99A3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FCA22-875A-FB4F-9C77-54F63219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CB88D-7384-0A43-9CF7-9255E467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7FF5-6E1A-D447-99D3-874D4FDC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6FB0-43B7-164E-B42D-15DD726D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E62F8-56A6-FF4E-911D-91D734D60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8D787-7671-D940-8F21-A977465A7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5B3F-4D37-1345-99BC-796E4998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963E-8D4B-B74A-A7A6-91D5EAF99A3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42643-3170-924F-916C-1EB83766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4F2F5-A1AA-4340-B6DD-F558995A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7FF5-6E1A-D447-99D3-874D4FDC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81669-B596-D34C-9A86-093C9037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14B57-9F3C-0345-B6B5-7536DB213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0C0B-0B7F-BB43-8A36-7D5FA3C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963E-8D4B-B74A-A7A6-91D5EAF99A3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6819-0D69-A44D-A2F1-0C1FAA453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7E0A-4FB1-3F41-9D1F-7CFD673AC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7FF5-6E1A-D447-99D3-874D4FDC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CF2AC0-FF09-AF41-B623-79781D32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LH tester with </a:t>
            </a:r>
            <a:r>
              <a:rPr lang="en-US" dirty="0" err="1"/>
              <a:t>sw</a:t>
            </a:r>
            <a:r>
              <a:rPr lang="en-US" dirty="0"/>
              <a:t> version 3.0.0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B60124-90D8-F542-B237-41CBA4289E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28654"/>
            <a:ext cx="5181600" cy="414528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144D0D-8B11-874B-A417-FA8730CC6A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28654"/>
            <a:ext cx="5181600" cy="4145280"/>
          </a:xfrm>
        </p:spPr>
      </p:pic>
    </p:spTree>
    <p:extLst>
      <p:ext uri="{BB962C8B-B14F-4D97-AF65-F5344CB8AC3E}">
        <p14:creationId xmlns:p14="http://schemas.microsoft.com/office/powerpoint/2010/main" val="694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9BAB-FD0E-7A4E-924C-256C8452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 tester with </a:t>
            </a:r>
            <a:r>
              <a:rPr lang="en-US" dirty="0" err="1"/>
              <a:t>sw</a:t>
            </a:r>
            <a:r>
              <a:rPr lang="en-US" dirty="0"/>
              <a:t> version 3.0.2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50E6206-DD0D-9446-A9BB-6C57366F3A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28654"/>
            <a:ext cx="5181600" cy="414528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F9DD2F-FBDA-5348-B9FB-E441FA73E9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28654"/>
            <a:ext cx="5181600" cy="4145280"/>
          </a:xfrm>
        </p:spPr>
      </p:pic>
    </p:spTree>
    <p:extLst>
      <p:ext uri="{BB962C8B-B14F-4D97-AF65-F5344CB8AC3E}">
        <p14:creationId xmlns:p14="http://schemas.microsoft.com/office/powerpoint/2010/main" val="402271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LH tester with sw version 3.0.0</vt:lpstr>
      <vt:lpstr>RH tester with sw version 3.0.2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 tester with sw version 3.0.0</dc:title>
  <dc:creator>SC0655</dc:creator>
  <cp:lastModifiedBy>SC0655</cp:lastModifiedBy>
  <cp:revision>2</cp:revision>
  <dcterms:created xsi:type="dcterms:W3CDTF">2020-05-27T17:25:45Z</dcterms:created>
  <dcterms:modified xsi:type="dcterms:W3CDTF">2020-05-27T20:12:24Z</dcterms:modified>
</cp:coreProperties>
</file>