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3" r:id="rId2"/>
    <p:sldId id="264" r:id="rId3"/>
    <p:sldId id="294" r:id="rId4"/>
    <p:sldId id="305" r:id="rId5"/>
    <p:sldId id="303" r:id="rId6"/>
    <p:sldId id="307" r:id="rId7"/>
    <p:sldId id="308" r:id="rId8"/>
    <p:sldId id="299" r:id="rId9"/>
    <p:sldId id="304" r:id="rId10"/>
    <p:sldId id="317" r:id="rId11"/>
    <p:sldId id="322" r:id="rId12"/>
    <p:sldId id="318" r:id="rId13"/>
    <p:sldId id="311" r:id="rId14"/>
    <p:sldId id="312" r:id="rId15"/>
    <p:sldId id="306" r:id="rId16"/>
    <p:sldId id="321" r:id="rId17"/>
    <p:sldId id="314" r:id="rId18"/>
    <p:sldId id="309" r:id="rId19"/>
    <p:sldId id="310" r:id="rId20"/>
    <p:sldId id="320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7" autoAdjust="0"/>
    <p:restoredTop sz="86437" autoAdjust="0"/>
  </p:normalViewPr>
  <p:slideViewPr>
    <p:cSldViewPr>
      <p:cViewPr>
        <p:scale>
          <a:sx n="117" d="100"/>
          <a:sy n="117" d="100"/>
        </p:scale>
        <p:origin x="-96" y="504"/>
      </p:cViewPr>
      <p:guideLst>
        <p:guide orient="horz" pos="4176"/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9BC26F-5102-446C-BBB1-6D5316660BD1}" type="doc">
      <dgm:prSet loTypeId="urn:microsoft.com/office/officeart/2005/8/layout/hierarchy3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de-CH"/>
        </a:p>
      </dgm:t>
    </dgm:pt>
    <dgm:pt modelId="{5D4457AE-C766-4960-A73E-9FC53CBF8D44}">
      <dgm:prSet phldrT="[Text]"/>
      <dgm:spPr/>
      <dgm:t>
        <a:bodyPr/>
        <a:lstStyle/>
        <a:p>
          <a:r>
            <a:rPr lang="en-US" dirty="0" smtClean="0"/>
            <a:t>Torrent Scout Overview</a:t>
          </a:r>
          <a:endParaRPr lang="de-CH" dirty="0"/>
        </a:p>
      </dgm:t>
    </dgm:pt>
    <dgm:pt modelId="{EDC75890-6590-4171-B0C3-C16D2F0ABEA6}" type="parTrans" cxnId="{68D206B2-2EA8-4F69-8CCF-60E02889FF61}">
      <dgm:prSet/>
      <dgm:spPr/>
      <dgm:t>
        <a:bodyPr/>
        <a:lstStyle/>
        <a:p>
          <a:endParaRPr lang="de-CH"/>
        </a:p>
      </dgm:t>
    </dgm:pt>
    <dgm:pt modelId="{FCAD17BC-92AB-4EDD-A1AD-0BD9B6A74672}" type="sibTrans" cxnId="{68D206B2-2EA8-4F69-8CCF-60E02889FF61}">
      <dgm:prSet/>
      <dgm:spPr/>
      <dgm:t>
        <a:bodyPr/>
        <a:lstStyle/>
        <a:p>
          <a:endParaRPr lang="de-CH"/>
        </a:p>
      </dgm:t>
    </dgm:pt>
    <dgm:pt modelId="{3057497B-190D-49E7-9AC8-101DADEF004C}">
      <dgm:prSet phldrT="[Text]"/>
      <dgm:spPr/>
      <dgm:t>
        <a:bodyPr/>
        <a:lstStyle/>
        <a:p>
          <a:r>
            <a:rPr lang="en-US" dirty="0" smtClean="0"/>
            <a:t>Torrent Scout Design</a:t>
          </a:r>
          <a:endParaRPr lang="de-CH" dirty="0"/>
        </a:p>
      </dgm:t>
    </dgm:pt>
    <dgm:pt modelId="{FA0C6A7E-DF03-4811-8DF0-522A34ADC21A}" type="parTrans" cxnId="{0BDD86EF-5234-4C6D-9CD0-C40E19EE7A45}">
      <dgm:prSet/>
      <dgm:spPr/>
      <dgm:t>
        <a:bodyPr/>
        <a:lstStyle/>
        <a:p>
          <a:endParaRPr lang="de-CH"/>
        </a:p>
      </dgm:t>
    </dgm:pt>
    <dgm:pt modelId="{9DBD85CB-B6E0-404A-B4B6-55FB6AD46F81}" type="sibTrans" cxnId="{0BDD86EF-5234-4C6D-9CD0-C40E19EE7A45}">
      <dgm:prSet/>
      <dgm:spPr/>
      <dgm:t>
        <a:bodyPr/>
        <a:lstStyle/>
        <a:p>
          <a:endParaRPr lang="de-CH"/>
        </a:p>
      </dgm:t>
    </dgm:pt>
    <dgm:pt modelId="{BBB41CFF-A78D-48EC-92E8-7C4FEDD05DEA}">
      <dgm:prSet phldrT="[Text]"/>
      <dgm:spPr/>
      <dgm:t>
        <a:bodyPr/>
        <a:lstStyle/>
        <a:p>
          <a:r>
            <a:rPr lang="en-US" dirty="0" smtClean="0"/>
            <a:t>Torrent Scout Modules</a:t>
          </a:r>
          <a:endParaRPr lang="de-CH" dirty="0"/>
        </a:p>
      </dgm:t>
    </dgm:pt>
    <dgm:pt modelId="{51B4E406-CEA0-489F-90E9-E45E84F6EDAA}" type="parTrans" cxnId="{F6D9D07A-03A0-4167-A156-279403C3CE75}">
      <dgm:prSet/>
      <dgm:spPr/>
      <dgm:t>
        <a:bodyPr/>
        <a:lstStyle/>
        <a:p>
          <a:endParaRPr lang="de-CH"/>
        </a:p>
      </dgm:t>
    </dgm:pt>
    <dgm:pt modelId="{2B6880B0-1EF5-4032-B7BF-2538B21B49D7}" type="sibTrans" cxnId="{F6D9D07A-03A0-4167-A156-279403C3CE75}">
      <dgm:prSet/>
      <dgm:spPr/>
      <dgm:t>
        <a:bodyPr/>
        <a:lstStyle/>
        <a:p>
          <a:endParaRPr lang="de-CH"/>
        </a:p>
      </dgm:t>
    </dgm:pt>
    <dgm:pt modelId="{7BE8807B-4F0C-47B0-9530-423C744C031B}">
      <dgm:prSet phldrT="[Text]"/>
      <dgm:spPr/>
      <dgm:t>
        <a:bodyPr/>
        <a:lstStyle/>
        <a:p>
          <a:r>
            <a:rPr lang="en-US" dirty="0" smtClean="0"/>
            <a:t>Module Summary</a:t>
          </a:r>
          <a:endParaRPr lang="de-CH" dirty="0"/>
        </a:p>
      </dgm:t>
    </dgm:pt>
    <dgm:pt modelId="{08A66156-0A4B-46D9-957E-F9427D4FA31A}" type="parTrans" cxnId="{C6FE10C3-E7C6-43B3-8A5A-3EC2EA6050C1}">
      <dgm:prSet/>
      <dgm:spPr/>
      <dgm:t>
        <a:bodyPr/>
        <a:lstStyle/>
        <a:p>
          <a:endParaRPr lang="de-CH"/>
        </a:p>
      </dgm:t>
    </dgm:pt>
    <dgm:pt modelId="{F9883463-68ED-4830-ACA5-05E52DF293EB}" type="sibTrans" cxnId="{C6FE10C3-E7C6-43B3-8A5A-3EC2EA6050C1}">
      <dgm:prSet/>
      <dgm:spPr/>
      <dgm:t>
        <a:bodyPr/>
        <a:lstStyle/>
        <a:p>
          <a:endParaRPr lang="de-CH"/>
        </a:p>
      </dgm:t>
    </dgm:pt>
    <dgm:pt modelId="{6322F850-A175-4068-8AC8-D7CF8CDE6228}">
      <dgm:prSet phldrT="[Text]"/>
      <dgm:spPr/>
      <dgm:t>
        <a:bodyPr/>
        <a:lstStyle/>
        <a:p>
          <a:r>
            <a:rPr lang="en-US" dirty="0" smtClean="0"/>
            <a:t>Lookup System</a:t>
          </a:r>
          <a:endParaRPr lang="de-CH" dirty="0"/>
        </a:p>
      </dgm:t>
    </dgm:pt>
    <dgm:pt modelId="{9A47ABF2-CE59-43AB-A0BF-EAE6CFD3A64B}" type="parTrans" cxnId="{C7958079-D85A-4EF7-A1E3-FDC39ACFDD4E}">
      <dgm:prSet/>
      <dgm:spPr/>
      <dgm:t>
        <a:bodyPr/>
        <a:lstStyle/>
        <a:p>
          <a:endParaRPr lang="de-CH"/>
        </a:p>
      </dgm:t>
    </dgm:pt>
    <dgm:pt modelId="{ADE539E1-C2B0-40E4-8C9B-D3F6F92F97A5}" type="sibTrans" cxnId="{C7958079-D85A-4EF7-A1E3-FDC39ACFDD4E}">
      <dgm:prSet/>
      <dgm:spPr/>
      <dgm:t>
        <a:bodyPr/>
        <a:lstStyle/>
        <a:p>
          <a:endParaRPr lang="de-CH"/>
        </a:p>
      </dgm:t>
    </dgm:pt>
    <dgm:pt modelId="{CC02BD2A-8257-48B8-A92D-8592ECA607E9}">
      <dgm:prSet phldrT="[Text]"/>
      <dgm:spPr/>
      <dgm:t>
        <a:bodyPr/>
        <a:lstStyle/>
        <a:p>
          <a:r>
            <a:rPr lang="en-US" dirty="0" smtClean="0"/>
            <a:t>Persistence/REST Client</a:t>
          </a:r>
          <a:endParaRPr lang="de-CH" dirty="0"/>
        </a:p>
      </dgm:t>
    </dgm:pt>
    <dgm:pt modelId="{3B638FF1-F472-46BE-B16A-00ADDA46074F}" type="parTrans" cxnId="{A0746ED6-CCDB-436E-A921-4CF4C4AA3ABB}">
      <dgm:prSet/>
      <dgm:spPr/>
      <dgm:t>
        <a:bodyPr/>
        <a:lstStyle/>
        <a:p>
          <a:endParaRPr lang="de-CH"/>
        </a:p>
      </dgm:t>
    </dgm:pt>
    <dgm:pt modelId="{6F78B948-D389-48D6-B67F-8E92A5577A30}" type="sibTrans" cxnId="{A0746ED6-CCDB-436E-A921-4CF4C4AA3ABB}">
      <dgm:prSet/>
      <dgm:spPr/>
      <dgm:t>
        <a:bodyPr/>
        <a:lstStyle/>
        <a:p>
          <a:endParaRPr lang="de-CH"/>
        </a:p>
      </dgm:t>
    </dgm:pt>
    <dgm:pt modelId="{F46B7366-4F12-4AF3-B4F1-02EA19526515}">
      <dgm:prSet phldrT="[Text]"/>
      <dgm:spPr/>
      <dgm:t>
        <a:bodyPr/>
        <a:lstStyle/>
        <a:p>
          <a:r>
            <a:rPr lang="en-US" dirty="0" smtClean="0"/>
            <a:t>Future Directions</a:t>
          </a:r>
          <a:endParaRPr lang="de-CH" dirty="0"/>
        </a:p>
      </dgm:t>
    </dgm:pt>
    <dgm:pt modelId="{867825D3-953B-46DF-8071-2A5D7C69A4A5}" type="parTrans" cxnId="{C8A7A0CA-843A-43DC-8227-3CCD5DD40483}">
      <dgm:prSet/>
      <dgm:spPr/>
      <dgm:t>
        <a:bodyPr/>
        <a:lstStyle/>
        <a:p>
          <a:endParaRPr lang="de-CH"/>
        </a:p>
      </dgm:t>
    </dgm:pt>
    <dgm:pt modelId="{33EEDA3D-1B40-4F33-9780-5A438B0A39C4}" type="sibTrans" cxnId="{C8A7A0CA-843A-43DC-8227-3CCD5DD40483}">
      <dgm:prSet/>
      <dgm:spPr/>
      <dgm:t>
        <a:bodyPr/>
        <a:lstStyle/>
        <a:p>
          <a:endParaRPr lang="de-CH"/>
        </a:p>
      </dgm:t>
    </dgm:pt>
    <dgm:pt modelId="{6AB07657-5809-44FC-B4F4-17A6BCA310AC}">
      <dgm:prSet phldrT="[Text]"/>
      <dgm:spPr/>
      <dgm:t>
        <a:bodyPr/>
        <a:lstStyle/>
        <a:p>
          <a:r>
            <a:rPr lang="en-US" dirty="0" smtClean="0"/>
            <a:t>Goals</a:t>
          </a:r>
          <a:endParaRPr lang="de-CH" dirty="0"/>
        </a:p>
      </dgm:t>
    </dgm:pt>
    <dgm:pt modelId="{1DEA7A76-98D4-4F60-A297-AB9FCE229839}" type="parTrans" cxnId="{492F5C83-026B-4A20-88F5-1F5F0E44323C}">
      <dgm:prSet/>
      <dgm:spPr/>
      <dgm:t>
        <a:bodyPr/>
        <a:lstStyle/>
        <a:p>
          <a:endParaRPr lang="de-CH"/>
        </a:p>
      </dgm:t>
    </dgm:pt>
    <dgm:pt modelId="{522C9E59-64B6-49B2-8FBC-B7CA8401BDA8}" type="sibTrans" cxnId="{492F5C83-026B-4A20-88F5-1F5F0E44323C}">
      <dgm:prSet/>
      <dgm:spPr/>
      <dgm:t>
        <a:bodyPr/>
        <a:lstStyle/>
        <a:p>
          <a:endParaRPr lang="de-CH"/>
        </a:p>
      </dgm:t>
    </dgm:pt>
    <dgm:pt modelId="{0591742A-9135-450F-B109-BFD9D6FBB5CC}">
      <dgm:prSet phldrT="[Text]"/>
      <dgm:spPr/>
      <dgm:t>
        <a:bodyPr/>
        <a:lstStyle/>
        <a:p>
          <a:r>
            <a:rPr lang="en-US" dirty="0" smtClean="0"/>
            <a:t>Patterns</a:t>
          </a:r>
          <a:endParaRPr lang="de-CH" dirty="0"/>
        </a:p>
      </dgm:t>
    </dgm:pt>
    <dgm:pt modelId="{9B17EC20-FB20-44DF-9FF6-45EB7BCF2C60}" type="parTrans" cxnId="{98489B9E-063C-47C1-970F-D861D7065849}">
      <dgm:prSet/>
      <dgm:spPr/>
      <dgm:t>
        <a:bodyPr/>
        <a:lstStyle/>
        <a:p>
          <a:endParaRPr lang="de-CH"/>
        </a:p>
      </dgm:t>
    </dgm:pt>
    <dgm:pt modelId="{B405261D-EEE9-420D-AA94-9F4E4F88A8A7}" type="sibTrans" cxnId="{98489B9E-063C-47C1-970F-D861D7065849}">
      <dgm:prSet/>
      <dgm:spPr/>
      <dgm:t>
        <a:bodyPr/>
        <a:lstStyle/>
        <a:p>
          <a:endParaRPr lang="de-CH"/>
        </a:p>
      </dgm:t>
    </dgm:pt>
    <dgm:pt modelId="{E93A877F-B6D6-4F08-95A6-D45C4D511380}">
      <dgm:prSet phldrT="[Text]"/>
      <dgm:spPr/>
      <dgm:t>
        <a:bodyPr/>
        <a:lstStyle/>
        <a:p>
          <a:r>
            <a:rPr lang="en-US" dirty="0" smtClean="0"/>
            <a:t>Next steps</a:t>
          </a:r>
          <a:endParaRPr lang="de-CH" dirty="0"/>
        </a:p>
      </dgm:t>
    </dgm:pt>
    <dgm:pt modelId="{F3911F20-6F92-46F2-87EC-8CFA3106687B}" type="parTrans" cxnId="{82BF0A53-CA2B-4B67-AC1A-94B621044963}">
      <dgm:prSet/>
      <dgm:spPr/>
      <dgm:t>
        <a:bodyPr/>
        <a:lstStyle/>
        <a:p>
          <a:endParaRPr lang="de-CH"/>
        </a:p>
      </dgm:t>
    </dgm:pt>
    <dgm:pt modelId="{01BBE283-E47F-410D-919F-97AB3453EB7C}" type="sibTrans" cxnId="{82BF0A53-CA2B-4B67-AC1A-94B621044963}">
      <dgm:prSet/>
      <dgm:spPr/>
      <dgm:t>
        <a:bodyPr/>
        <a:lstStyle/>
        <a:p>
          <a:endParaRPr lang="de-CH"/>
        </a:p>
      </dgm:t>
    </dgm:pt>
    <dgm:pt modelId="{97635CC6-3EC5-49A5-86E5-B9187EC17BF8}">
      <dgm:prSet phldrT="[Text]"/>
      <dgm:spPr/>
      <dgm:t>
        <a:bodyPr/>
        <a:lstStyle/>
        <a:p>
          <a:r>
            <a:rPr lang="en-US" dirty="0" err="1" smtClean="0"/>
            <a:t>NetBeans</a:t>
          </a:r>
          <a:r>
            <a:rPr lang="en-US" dirty="0" smtClean="0"/>
            <a:t> IDE</a:t>
          </a:r>
          <a:endParaRPr lang="de-CH" dirty="0"/>
        </a:p>
      </dgm:t>
    </dgm:pt>
    <dgm:pt modelId="{45269DF2-4EFB-45E2-91D9-D623FFF58488}" type="parTrans" cxnId="{DC4495A3-2C74-49D3-B7E1-95E97FCD5598}">
      <dgm:prSet/>
      <dgm:spPr/>
      <dgm:t>
        <a:bodyPr/>
        <a:lstStyle/>
        <a:p>
          <a:endParaRPr lang="de-CH"/>
        </a:p>
      </dgm:t>
    </dgm:pt>
    <dgm:pt modelId="{8F28ED4B-996A-451F-A6F9-7F5BF167917C}" type="sibTrans" cxnId="{DC4495A3-2C74-49D3-B7E1-95E97FCD5598}">
      <dgm:prSet/>
      <dgm:spPr/>
      <dgm:t>
        <a:bodyPr/>
        <a:lstStyle/>
        <a:p>
          <a:endParaRPr lang="de-CH"/>
        </a:p>
      </dgm:t>
    </dgm:pt>
    <dgm:pt modelId="{BF145CA4-8B1C-4E68-8C72-0B277D8533E4}">
      <dgm:prSet phldrT="[Text]"/>
      <dgm:spPr/>
      <dgm:t>
        <a:bodyPr/>
        <a:lstStyle/>
        <a:p>
          <a:r>
            <a:rPr lang="en-US" dirty="0" smtClean="0"/>
            <a:t>C/C++</a:t>
          </a:r>
          <a:endParaRPr lang="de-CH" dirty="0"/>
        </a:p>
      </dgm:t>
    </dgm:pt>
    <dgm:pt modelId="{7F36A0B9-82D5-4DE4-BA00-89E9B05869A1}" type="parTrans" cxnId="{18D0FCF5-3998-4496-9E26-387C2F862D75}">
      <dgm:prSet/>
      <dgm:spPr/>
      <dgm:t>
        <a:bodyPr/>
        <a:lstStyle/>
        <a:p>
          <a:endParaRPr lang="de-CH"/>
        </a:p>
      </dgm:t>
    </dgm:pt>
    <dgm:pt modelId="{D397366C-3758-4571-9345-517E968A9AEA}" type="sibTrans" cxnId="{18D0FCF5-3998-4496-9E26-387C2F862D75}">
      <dgm:prSet/>
      <dgm:spPr/>
      <dgm:t>
        <a:bodyPr/>
        <a:lstStyle/>
        <a:p>
          <a:endParaRPr lang="de-CH"/>
        </a:p>
      </dgm:t>
    </dgm:pt>
    <dgm:pt modelId="{B3957020-09E7-4A2B-A374-DC9AACC761F5}">
      <dgm:prSet phldrT="[Text]"/>
      <dgm:spPr/>
      <dgm:t>
        <a:bodyPr/>
        <a:lstStyle/>
        <a:p>
          <a:r>
            <a:rPr lang="en-US" smtClean="0"/>
            <a:t>PHP</a:t>
          </a:r>
          <a:br>
            <a:rPr lang="en-US" smtClean="0"/>
          </a:br>
          <a:endParaRPr lang="de-CH" dirty="0"/>
        </a:p>
      </dgm:t>
    </dgm:pt>
    <dgm:pt modelId="{CC32EC35-E62E-4E36-BED1-454526C8A4D7}" type="parTrans" cxnId="{C734F6AA-ABFF-4517-A721-95BC687FC41F}">
      <dgm:prSet/>
      <dgm:spPr/>
      <dgm:t>
        <a:bodyPr/>
        <a:lstStyle/>
        <a:p>
          <a:endParaRPr lang="de-CH"/>
        </a:p>
      </dgm:t>
    </dgm:pt>
    <dgm:pt modelId="{C7F6C38C-76EB-4403-9B38-99C5DA1A0A7F}" type="sibTrans" cxnId="{C734F6AA-ABFF-4517-A721-95BC687FC41F}">
      <dgm:prSet/>
      <dgm:spPr/>
      <dgm:t>
        <a:bodyPr/>
        <a:lstStyle/>
        <a:p>
          <a:endParaRPr lang="de-CH"/>
        </a:p>
      </dgm:t>
    </dgm:pt>
    <dgm:pt modelId="{00F2556A-8E95-4A1C-8A9B-2F41957E8B21}">
      <dgm:prSet phldrT="[Text]"/>
      <dgm:spPr/>
      <dgm:t>
        <a:bodyPr/>
        <a:lstStyle/>
        <a:p>
          <a:r>
            <a:rPr lang="en-US" dirty="0" smtClean="0"/>
            <a:t>IDE overview</a:t>
          </a:r>
          <a:endParaRPr lang="de-CH" dirty="0"/>
        </a:p>
      </dgm:t>
    </dgm:pt>
    <dgm:pt modelId="{250A0B00-8E86-4330-AEE1-94A67A7BBEC4}" type="parTrans" cxnId="{BF3D5FB0-A720-466F-94D6-34EDC397C8D3}">
      <dgm:prSet/>
      <dgm:spPr/>
      <dgm:t>
        <a:bodyPr/>
        <a:lstStyle/>
        <a:p>
          <a:endParaRPr lang="de-CH"/>
        </a:p>
      </dgm:t>
    </dgm:pt>
    <dgm:pt modelId="{827CCC70-3CCE-43A9-BDA2-E2AC7C594FA1}" type="sibTrans" cxnId="{BF3D5FB0-A720-466F-94D6-34EDC397C8D3}">
      <dgm:prSet/>
      <dgm:spPr/>
      <dgm:t>
        <a:bodyPr/>
        <a:lstStyle/>
        <a:p>
          <a:endParaRPr lang="de-CH"/>
        </a:p>
      </dgm:t>
    </dgm:pt>
    <dgm:pt modelId="{FBB2C709-72F9-46E2-8D92-BB6C1CC82509}">
      <dgm:prSet phldrT="[Text]"/>
      <dgm:spPr/>
      <dgm:t>
        <a:bodyPr/>
        <a:lstStyle/>
        <a:p>
          <a:r>
            <a:rPr lang="en-US" dirty="0" smtClean="0"/>
            <a:t>Technical considerations</a:t>
          </a:r>
          <a:endParaRPr lang="de-CH" dirty="0"/>
        </a:p>
      </dgm:t>
    </dgm:pt>
    <dgm:pt modelId="{1F5CBA65-0DCD-4F52-BE5C-6701DA814068}" type="parTrans" cxnId="{BA10791A-0BEB-4BD2-B185-39ACA0C6B1FE}">
      <dgm:prSet/>
      <dgm:spPr/>
      <dgm:t>
        <a:bodyPr/>
        <a:lstStyle/>
        <a:p>
          <a:endParaRPr lang="de-CH"/>
        </a:p>
      </dgm:t>
    </dgm:pt>
    <dgm:pt modelId="{4A55C0B1-E62C-4E89-9125-843FCAA0741B}" type="sibTrans" cxnId="{BA10791A-0BEB-4BD2-B185-39ACA0C6B1FE}">
      <dgm:prSet/>
      <dgm:spPr/>
      <dgm:t>
        <a:bodyPr/>
        <a:lstStyle/>
        <a:p>
          <a:endParaRPr lang="de-CH"/>
        </a:p>
      </dgm:t>
    </dgm:pt>
    <dgm:pt modelId="{39038D50-B068-4BF7-AEEB-43058FC146A9}">
      <dgm:prSet phldrT="[Text]"/>
      <dgm:spPr/>
      <dgm:t>
        <a:bodyPr/>
        <a:lstStyle/>
        <a:p>
          <a:r>
            <a:rPr lang="en-US" dirty="0" smtClean="0"/>
            <a:t>Installation</a:t>
          </a:r>
          <a:endParaRPr lang="de-CH" dirty="0"/>
        </a:p>
      </dgm:t>
    </dgm:pt>
    <dgm:pt modelId="{81527170-01E6-4E91-9D7B-5A2085DEED2B}" type="parTrans" cxnId="{2AD6C865-A4C8-4AA0-A786-5C8490CAA930}">
      <dgm:prSet/>
      <dgm:spPr/>
      <dgm:t>
        <a:bodyPr/>
        <a:lstStyle/>
        <a:p>
          <a:endParaRPr lang="de-CH"/>
        </a:p>
      </dgm:t>
    </dgm:pt>
    <dgm:pt modelId="{0460BA31-845B-4D28-B860-4BF743951D62}" type="sibTrans" cxnId="{2AD6C865-A4C8-4AA0-A786-5C8490CAA930}">
      <dgm:prSet/>
      <dgm:spPr/>
      <dgm:t>
        <a:bodyPr/>
        <a:lstStyle/>
        <a:p>
          <a:endParaRPr lang="de-CH"/>
        </a:p>
      </dgm:t>
    </dgm:pt>
    <dgm:pt modelId="{8BCE26F6-FE00-422A-B863-532C5CC0AF85}">
      <dgm:prSet phldrT="[Text]"/>
      <dgm:spPr/>
      <dgm:t>
        <a:bodyPr/>
        <a:lstStyle/>
        <a:p>
          <a:r>
            <a:rPr lang="en-US" dirty="0" smtClean="0"/>
            <a:t>Raw data</a:t>
          </a:r>
          <a:endParaRPr lang="de-CH" dirty="0"/>
        </a:p>
      </dgm:t>
    </dgm:pt>
    <dgm:pt modelId="{322A0E45-AB95-499B-A83C-1EC6846B3817}" type="parTrans" cxnId="{E35EB3F6-0DC7-4A87-9F62-959B725D0930}">
      <dgm:prSet/>
      <dgm:spPr/>
      <dgm:t>
        <a:bodyPr/>
        <a:lstStyle/>
        <a:p>
          <a:endParaRPr lang="de-CH"/>
        </a:p>
      </dgm:t>
    </dgm:pt>
    <dgm:pt modelId="{5515CABF-B316-4FED-BA00-7B61A5204F88}" type="sibTrans" cxnId="{E35EB3F6-0DC7-4A87-9F62-959B725D0930}">
      <dgm:prSet/>
      <dgm:spPr/>
      <dgm:t>
        <a:bodyPr/>
        <a:lstStyle/>
        <a:p>
          <a:endParaRPr lang="de-CH"/>
        </a:p>
      </dgm:t>
    </dgm:pt>
    <dgm:pt modelId="{1D9318C8-8285-4D38-A67B-59F2BB9C4E17}" type="pres">
      <dgm:prSet presAssocID="{DB9BC26F-5102-446C-BBB1-6D5316660BD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CH"/>
        </a:p>
      </dgm:t>
    </dgm:pt>
    <dgm:pt modelId="{5CAFBA21-1AB5-4C09-9436-07BCFCC72306}" type="pres">
      <dgm:prSet presAssocID="{5D4457AE-C766-4960-A73E-9FC53CBF8D44}" presName="root" presStyleCnt="0"/>
      <dgm:spPr/>
    </dgm:pt>
    <dgm:pt modelId="{9FC280AF-4F11-4DB8-AEBD-EC14C980F077}" type="pres">
      <dgm:prSet presAssocID="{5D4457AE-C766-4960-A73E-9FC53CBF8D44}" presName="rootComposite" presStyleCnt="0"/>
      <dgm:spPr/>
    </dgm:pt>
    <dgm:pt modelId="{7AC66E0D-E457-44A4-8DAA-A6B03198D965}" type="pres">
      <dgm:prSet presAssocID="{5D4457AE-C766-4960-A73E-9FC53CBF8D44}" presName="rootText" presStyleLbl="node1" presStyleIdx="0" presStyleCnt="5"/>
      <dgm:spPr/>
      <dgm:t>
        <a:bodyPr/>
        <a:lstStyle/>
        <a:p>
          <a:endParaRPr lang="de-CH"/>
        </a:p>
      </dgm:t>
    </dgm:pt>
    <dgm:pt modelId="{C9BD782B-14AF-4C9E-AF8E-650A58CE86FC}" type="pres">
      <dgm:prSet presAssocID="{5D4457AE-C766-4960-A73E-9FC53CBF8D44}" presName="rootConnector" presStyleLbl="node1" presStyleIdx="0" presStyleCnt="5"/>
      <dgm:spPr/>
      <dgm:t>
        <a:bodyPr/>
        <a:lstStyle/>
        <a:p>
          <a:endParaRPr lang="de-CH"/>
        </a:p>
      </dgm:t>
    </dgm:pt>
    <dgm:pt modelId="{AEAA0E58-5E75-4F26-A8BD-30C33DF41726}" type="pres">
      <dgm:prSet presAssocID="{5D4457AE-C766-4960-A73E-9FC53CBF8D44}" presName="childShape" presStyleCnt="0"/>
      <dgm:spPr/>
    </dgm:pt>
    <dgm:pt modelId="{48645044-3E48-4296-9716-9F4E8757AFDC}" type="pres">
      <dgm:prSet presAssocID="{1DEA7A76-98D4-4F60-A297-AB9FCE229839}" presName="Name13" presStyleLbl="parChTrans1D2" presStyleIdx="0" presStyleCnt="12"/>
      <dgm:spPr/>
      <dgm:t>
        <a:bodyPr/>
        <a:lstStyle/>
        <a:p>
          <a:endParaRPr lang="de-CH"/>
        </a:p>
      </dgm:t>
    </dgm:pt>
    <dgm:pt modelId="{EA807BBE-62D7-4CE5-ACB2-0BB7E7D2FB77}" type="pres">
      <dgm:prSet presAssocID="{6AB07657-5809-44FC-B4F4-17A6BCA310AC}" presName="childText" presStyleLbl="bgAcc1" presStyleIdx="0" presStyleCnt="1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33EEE19D-6873-44D8-BDA5-8C544158E2CC}" type="pres">
      <dgm:prSet presAssocID="{08A66156-0A4B-46D9-957E-F9427D4FA31A}" presName="Name13" presStyleLbl="parChTrans1D2" presStyleIdx="1" presStyleCnt="12"/>
      <dgm:spPr/>
      <dgm:t>
        <a:bodyPr/>
        <a:lstStyle/>
        <a:p>
          <a:endParaRPr lang="de-CH"/>
        </a:p>
      </dgm:t>
    </dgm:pt>
    <dgm:pt modelId="{15DC50C1-D442-4B52-8A75-2B2DA9ABF729}" type="pres">
      <dgm:prSet presAssocID="{7BE8807B-4F0C-47B0-9530-423C744C031B}" presName="childText" presStyleLbl="bgAcc1" presStyleIdx="1" presStyleCnt="1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B5EB06BF-C47F-4702-A648-E535A11F2626}" type="pres">
      <dgm:prSet presAssocID="{3057497B-190D-49E7-9AC8-101DADEF004C}" presName="root" presStyleCnt="0"/>
      <dgm:spPr/>
    </dgm:pt>
    <dgm:pt modelId="{99A18431-0FC7-4BBD-AABB-0C6A5FCD9B7E}" type="pres">
      <dgm:prSet presAssocID="{3057497B-190D-49E7-9AC8-101DADEF004C}" presName="rootComposite" presStyleCnt="0"/>
      <dgm:spPr/>
    </dgm:pt>
    <dgm:pt modelId="{77FBC644-5F8D-4D2F-9ADF-815D06EC6CA6}" type="pres">
      <dgm:prSet presAssocID="{3057497B-190D-49E7-9AC8-101DADEF004C}" presName="rootText" presStyleLbl="node1" presStyleIdx="1" presStyleCnt="5"/>
      <dgm:spPr/>
      <dgm:t>
        <a:bodyPr/>
        <a:lstStyle/>
        <a:p>
          <a:endParaRPr lang="de-CH"/>
        </a:p>
      </dgm:t>
    </dgm:pt>
    <dgm:pt modelId="{90E56473-E0E5-48FC-A65C-BC1B46BC915B}" type="pres">
      <dgm:prSet presAssocID="{3057497B-190D-49E7-9AC8-101DADEF004C}" presName="rootConnector" presStyleLbl="node1" presStyleIdx="1" presStyleCnt="5"/>
      <dgm:spPr/>
      <dgm:t>
        <a:bodyPr/>
        <a:lstStyle/>
        <a:p>
          <a:endParaRPr lang="de-CH"/>
        </a:p>
      </dgm:t>
    </dgm:pt>
    <dgm:pt modelId="{ADABF83B-77B0-4ECD-A732-3AEBE12BCF54}" type="pres">
      <dgm:prSet presAssocID="{3057497B-190D-49E7-9AC8-101DADEF004C}" presName="childShape" presStyleCnt="0"/>
      <dgm:spPr/>
    </dgm:pt>
    <dgm:pt modelId="{D93C3E6B-C070-454C-B328-20FEE2F2253F}" type="pres">
      <dgm:prSet presAssocID="{51B4E406-CEA0-489F-90E9-E45E84F6EDAA}" presName="Name13" presStyleLbl="parChTrans1D2" presStyleIdx="2" presStyleCnt="12"/>
      <dgm:spPr/>
      <dgm:t>
        <a:bodyPr/>
        <a:lstStyle/>
        <a:p>
          <a:endParaRPr lang="de-CH"/>
        </a:p>
      </dgm:t>
    </dgm:pt>
    <dgm:pt modelId="{3328A977-F440-4B99-A7CE-0BD75AD0B8E0}" type="pres">
      <dgm:prSet presAssocID="{BBB41CFF-A78D-48EC-92E8-7C4FEDD05DEA}" presName="childText" presStyleLbl="bgAcc1" presStyleIdx="2" presStyleCnt="1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D39CFFA4-215D-4357-9E71-29882165AAF3}" type="pres">
      <dgm:prSet presAssocID="{9A47ABF2-CE59-43AB-A0BF-EAE6CFD3A64B}" presName="Name13" presStyleLbl="parChTrans1D2" presStyleIdx="3" presStyleCnt="12"/>
      <dgm:spPr/>
      <dgm:t>
        <a:bodyPr/>
        <a:lstStyle/>
        <a:p>
          <a:endParaRPr lang="de-CH"/>
        </a:p>
      </dgm:t>
    </dgm:pt>
    <dgm:pt modelId="{36CA46CE-FC2B-4F2C-BC52-58FED38F271E}" type="pres">
      <dgm:prSet presAssocID="{6322F850-A175-4068-8AC8-D7CF8CDE6228}" presName="childText" presStyleLbl="bgAcc1" presStyleIdx="3" presStyleCnt="1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11B338E8-D06A-4499-8C5C-9AD15206EECB}" type="pres">
      <dgm:prSet presAssocID="{3B638FF1-F472-46BE-B16A-00ADDA46074F}" presName="Name13" presStyleLbl="parChTrans1D2" presStyleIdx="4" presStyleCnt="12"/>
      <dgm:spPr/>
      <dgm:t>
        <a:bodyPr/>
        <a:lstStyle/>
        <a:p>
          <a:endParaRPr lang="de-CH"/>
        </a:p>
      </dgm:t>
    </dgm:pt>
    <dgm:pt modelId="{0C31640A-26B8-4FDD-BEFE-81D5F0F3EF80}" type="pres">
      <dgm:prSet presAssocID="{CC02BD2A-8257-48B8-A92D-8592ECA607E9}" presName="childText" presStyleLbl="bgAcc1" presStyleIdx="4" presStyleCnt="1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51CF180B-6A38-4215-83E2-055EFEBC9308}" type="pres">
      <dgm:prSet presAssocID="{9B17EC20-FB20-44DF-9FF6-45EB7BCF2C60}" presName="Name13" presStyleLbl="parChTrans1D2" presStyleIdx="5" presStyleCnt="12"/>
      <dgm:spPr/>
      <dgm:t>
        <a:bodyPr/>
        <a:lstStyle/>
        <a:p>
          <a:endParaRPr lang="de-CH"/>
        </a:p>
      </dgm:t>
    </dgm:pt>
    <dgm:pt modelId="{F5172D36-A5F2-48AA-AC52-20FCC05A11EB}" type="pres">
      <dgm:prSet presAssocID="{0591742A-9135-450F-B109-BFD9D6FBB5CC}" presName="childText" presStyleLbl="bgAcc1" presStyleIdx="5" presStyleCnt="1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D0DC590D-4EAC-4EFB-8659-CC930D1515B8}" type="pres">
      <dgm:prSet presAssocID="{FBB2C709-72F9-46E2-8D92-BB6C1CC82509}" presName="root" presStyleCnt="0"/>
      <dgm:spPr/>
    </dgm:pt>
    <dgm:pt modelId="{1B3985B7-EB2B-4632-A646-27B541F09456}" type="pres">
      <dgm:prSet presAssocID="{FBB2C709-72F9-46E2-8D92-BB6C1CC82509}" presName="rootComposite" presStyleCnt="0"/>
      <dgm:spPr/>
    </dgm:pt>
    <dgm:pt modelId="{14C2F0A5-3E3D-475B-B263-9716B3861E72}" type="pres">
      <dgm:prSet presAssocID="{FBB2C709-72F9-46E2-8D92-BB6C1CC82509}" presName="rootText" presStyleLbl="node1" presStyleIdx="2" presStyleCnt="5"/>
      <dgm:spPr/>
      <dgm:t>
        <a:bodyPr/>
        <a:lstStyle/>
        <a:p>
          <a:endParaRPr lang="de-CH"/>
        </a:p>
      </dgm:t>
    </dgm:pt>
    <dgm:pt modelId="{F01D909A-BC74-444A-A114-55FE475DF495}" type="pres">
      <dgm:prSet presAssocID="{FBB2C709-72F9-46E2-8D92-BB6C1CC82509}" presName="rootConnector" presStyleLbl="node1" presStyleIdx="2" presStyleCnt="5"/>
      <dgm:spPr/>
      <dgm:t>
        <a:bodyPr/>
        <a:lstStyle/>
        <a:p>
          <a:endParaRPr lang="de-CH"/>
        </a:p>
      </dgm:t>
    </dgm:pt>
    <dgm:pt modelId="{617C13D6-2016-4AF7-AE0D-FC79385E7079}" type="pres">
      <dgm:prSet presAssocID="{FBB2C709-72F9-46E2-8D92-BB6C1CC82509}" presName="childShape" presStyleCnt="0"/>
      <dgm:spPr/>
    </dgm:pt>
    <dgm:pt modelId="{9CC7D412-C895-41A0-881A-36CCF4F8EA0E}" type="pres">
      <dgm:prSet presAssocID="{81527170-01E6-4E91-9D7B-5A2085DEED2B}" presName="Name13" presStyleLbl="parChTrans1D2" presStyleIdx="6" presStyleCnt="12"/>
      <dgm:spPr/>
      <dgm:t>
        <a:bodyPr/>
        <a:lstStyle/>
        <a:p>
          <a:endParaRPr lang="de-CH"/>
        </a:p>
      </dgm:t>
    </dgm:pt>
    <dgm:pt modelId="{EFF736B6-2DFC-4C98-B456-38E63E3E4E5E}" type="pres">
      <dgm:prSet presAssocID="{39038D50-B068-4BF7-AEEB-43058FC146A9}" presName="childText" presStyleLbl="bgAcc1" presStyleIdx="6" presStyleCnt="1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625FBF4D-1A26-4863-9859-384131747501}" type="pres">
      <dgm:prSet presAssocID="{322A0E45-AB95-499B-A83C-1EC6846B3817}" presName="Name13" presStyleLbl="parChTrans1D2" presStyleIdx="7" presStyleCnt="12"/>
      <dgm:spPr/>
      <dgm:t>
        <a:bodyPr/>
        <a:lstStyle/>
        <a:p>
          <a:endParaRPr lang="de-CH"/>
        </a:p>
      </dgm:t>
    </dgm:pt>
    <dgm:pt modelId="{4445E627-62B2-4DDB-8A55-C3701A5D3146}" type="pres">
      <dgm:prSet presAssocID="{8BCE26F6-FE00-422A-B863-532C5CC0AF85}" presName="childText" presStyleLbl="bgAcc1" presStyleIdx="7" presStyleCnt="1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D1A9E7C2-0DCF-4AA6-A56E-25EB436C31AE}" type="pres">
      <dgm:prSet presAssocID="{97635CC6-3EC5-49A5-86E5-B9187EC17BF8}" presName="root" presStyleCnt="0"/>
      <dgm:spPr/>
    </dgm:pt>
    <dgm:pt modelId="{3F181846-6EC5-4CC2-BFBD-2F91096FC89E}" type="pres">
      <dgm:prSet presAssocID="{97635CC6-3EC5-49A5-86E5-B9187EC17BF8}" presName="rootComposite" presStyleCnt="0"/>
      <dgm:spPr/>
    </dgm:pt>
    <dgm:pt modelId="{B3FAB435-5B5D-43F8-822C-C78BDB3DBC27}" type="pres">
      <dgm:prSet presAssocID="{97635CC6-3EC5-49A5-86E5-B9187EC17BF8}" presName="rootText" presStyleLbl="node1" presStyleIdx="3" presStyleCnt="5"/>
      <dgm:spPr/>
      <dgm:t>
        <a:bodyPr/>
        <a:lstStyle/>
        <a:p>
          <a:endParaRPr lang="de-CH"/>
        </a:p>
      </dgm:t>
    </dgm:pt>
    <dgm:pt modelId="{F68C8629-9835-491C-AEBE-B5DD23C41813}" type="pres">
      <dgm:prSet presAssocID="{97635CC6-3EC5-49A5-86E5-B9187EC17BF8}" presName="rootConnector" presStyleLbl="node1" presStyleIdx="3" presStyleCnt="5"/>
      <dgm:spPr/>
      <dgm:t>
        <a:bodyPr/>
        <a:lstStyle/>
        <a:p>
          <a:endParaRPr lang="de-CH"/>
        </a:p>
      </dgm:t>
    </dgm:pt>
    <dgm:pt modelId="{A2C85D44-5FEC-49A7-A4CA-B5AA6E99E319}" type="pres">
      <dgm:prSet presAssocID="{97635CC6-3EC5-49A5-86E5-B9187EC17BF8}" presName="childShape" presStyleCnt="0"/>
      <dgm:spPr/>
    </dgm:pt>
    <dgm:pt modelId="{135E3D17-0C40-47C2-B9BD-0A70B965FD92}" type="pres">
      <dgm:prSet presAssocID="{250A0B00-8E86-4330-AEE1-94A67A7BBEC4}" presName="Name13" presStyleLbl="parChTrans1D2" presStyleIdx="8" presStyleCnt="12"/>
      <dgm:spPr/>
      <dgm:t>
        <a:bodyPr/>
        <a:lstStyle/>
        <a:p>
          <a:endParaRPr lang="de-CH"/>
        </a:p>
      </dgm:t>
    </dgm:pt>
    <dgm:pt modelId="{27067A78-F33A-4A5C-A08E-75A79F46C71B}" type="pres">
      <dgm:prSet presAssocID="{00F2556A-8E95-4A1C-8A9B-2F41957E8B21}" presName="childText" presStyleLbl="bgAcc1" presStyleIdx="8" presStyleCnt="1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74AEE26-4DA3-492A-BF92-41EE4BAD250E}" type="pres">
      <dgm:prSet presAssocID="{7F36A0B9-82D5-4DE4-BA00-89E9B05869A1}" presName="Name13" presStyleLbl="parChTrans1D2" presStyleIdx="9" presStyleCnt="12"/>
      <dgm:spPr/>
      <dgm:t>
        <a:bodyPr/>
        <a:lstStyle/>
        <a:p>
          <a:endParaRPr lang="de-CH"/>
        </a:p>
      </dgm:t>
    </dgm:pt>
    <dgm:pt modelId="{55C59BAC-90B2-4F08-B7B7-0F85A110B8FF}" type="pres">
      <dgm:prSet presAssocID="{BF145CA4-8B1C-4E68-8C72-0B277D8533E4}" presName="childText" presStyleLbl="bgAcc1" presStyleIdx="9" presStyleCnt="1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C7386C51-9791-43B5-A440-3C768A8B7E82}" type="pres">
      <dgm:prSet presAssocID="{CC32EC35-E62E-4E36-BED1-454526C8A4D7}" presName="Name13" presStyleLbl="parChTrans1D2" presStyleIdx="10" presStyleCnt="12"/>
      <dgm:spPr/>
      <dgm:t>
        <a:bodyPr/>
        <a:lstStyle/>
        <a:p>
          <a:endParaRPr lang="de-CH"/>
        </a:p>
      </dgm:t>
    </dgm:pt>
    <dgm:pt modelId="{A466447E-F52C-45FF-8C90-F3D161DAA500}" type="pres">
      <dgm:prSet presAssocID="{B3957020-09E7-4A2B-A374-DC9AACC761F5}" presName="childText" presStyleLbl="bgAcc1" presStyleIdx="10" presStyleCnt="1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28E88215-5F64-448C-AC0C-BC76EF2DA9EE}" type="pres">
      <dgm:prSet presAssocID="{F46B7366-4F12-4AF3-B4F1-02EA19526515}" presName="root" presStyleCnt="0"/>
      <dgm:spPr/>
    </dgm:pt>
    <dgm:pt modelId="{2678E296-C255-4F28-BF37-7A654D310797}" type="pres">
      <dgm:prSet presAssocID="{F46B7366-4F12-4AF3-B4F1-02EA19526515}" presName="rootComposite" presStyleCnt="0"/>
      <dgm:spPr/>
    </dgm:pt>
    <dgm:pt modelId="{F350F7A3-907F-42DD-9881-92DA6B98EBDC}" type="pres">
      <dgm:prSet presAssocID="{F46B7366-4F12-4AF3-B4F1-02EA19526515}" presName="rootText" presStyleLbl="node1" presStyleIdx="4" presStyleCnt="5"/>
      <dgm:spPr/>
      <dgm:t>
        <a:bodyPr/>
        <a:lstStyle/>
        <a:p>
          <a:endParaRPr lang="de-CH"/>
        </a:p>
      </dgm:t>
    </dgm:pt>
    <dgm:pt modelId="{BCEB1BEB-839C-483B-A802-3134CC467AE7}" type="pres">
      <dgm:prSet presAssocID="{F46B7366-4F12-4AF3-B4F1-02EA19526515}" presName="rootConnector" presStyleLbl="node1" presStyleIdx="4" presStyleCnt="5"/>
      <dgm:spPr/>
      <dgm:t>
        <a:bodyPr/>
        <a:lstStyle/>
        <a:p>
          <a:endParaRPr lang="de-CH"/>
        </a:p>
      </dgm:t>
    </dgm:pt>
    <dgm:pt modelId="{9FABE81A-7681-4762-A2B0-026E98A32E0F}" type="pres">
      <dgm:prSet presAssocID="{F46B7366-4F12-4AF3-B4F1-02EA19526515}" presName="childShape" presStyleCnt="0"/>
      <dgm:spPr/>
    </dgm:pt>
    <dgm:pt modelId="{2521A8DB-6969-4586-85A5-66870EDDC294}" type="pres">
      <dgm:prSet presAssocID="{F3911F20-6F92-46F2-87EC-8CFA3106687B}" presName="Name13" presStyleLbl="parChTrans1D2" presStyleIdx="11" presStyleCnt="12"/>
      <dgm:spPr/>
      <dgm:t>
        <a:bodyPr/>
        <a:lstStyle/>
        <a:p>
          <a:endParaRPr lang="de-CH"/>
        </a:p>
      </dgm:t>
    </dgm:pt>
    <dgm:pt modelId="{3A69F68F-0BFB-46DE-A353-2EAC61A349F8}" type="pres">
      <dgm:prSet presAssocID="{E93A877F-B6D6-4F08-95A6-D45C4D511380}" presName="childText" presStyleLbl="bgAcc1" presStyleIdx="11" presStyleCnt="1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E1C8C934-5950-46C9-AD17-44232C2DC315}" type="presOf" srcId="{97635CC6-3EC5-49A5-86E5-B9187EC17BF8}" destId="{B3FAB435-5B5D-43F8-822C-C78BDB3DBC27}" srcOrd="0" destOrd="0" presId="urn:microsoft.com/office/officeart/2005/8/layout/hierarchy3"/>
    <dgm:cxn modelId="{4FF83F14-2DB2-494A-9F1F-22E749A42CE4}" type="presOf" srcId="{3B638FF1-F472-46BE-B16A-00ADDA46074F}" destId="{11B338E8-D06A-4499-8C5C-9AD15206EECB}" srcOrd="0" destOrd="0" presId="urn:microsoft.com/office/officeart/2005/8/layout/hierarchy3"/>
    <dgm:cxn modelId="{F97BAA87-1AEC-46BD-BEFC-31D0864717CC}" type="presOf" srcId="{F3911F20-6F92-46F2-87EC-8CFA3106687B}" destId="{2521A8DB-6969-4586-85A5-66870EDDC294}" srcOrd="0" destOrd="0" presId="urn:microsoft.com/office/officeart/2005/8/layout/hierarchy3"/>
    <dgm:cxn modelId="{F8EA0A04-8B69-4BF4-A229-3691AFCAC010}" type="presOf" srcId="{6322F850-A175-4068-8AC8-D7CF8CDE6228}" destId="{36CA46CE-FC2B-4F2C-BC52-58FED38F271E}" srcOrd="0" destOrd="0" presId="urn:microsoft.com/office/officeart/2005/8/layout/hierarchy3"/>
    <dgm:cxn modelId="{98489B9E-063C-47C1-970F-D861D7065849}" srcId="{3057497B-190D-49E7-9AC8-101DADEF004C}" destId="{0591742A-9135-450F-B109-BFD9D6FBB5CC}" srcOrd="3" destOrd="0" parTransId="{9B17EC20-FB20-44DF-9FF6-45EB7BCF2C60}" sibTransId="{B405261D-EEE9-420D-AA94-9F4E4F88A8A7}"/>
    <dgm:cxn modelId="{481308FB-6343-437C-9C17-FAA323C85A1D}" type="presOf" srcId="{1DEA7A76-98D4-4F60-A297-AB9FCE229839}" destId="{48645044-3E48-4296-9716-9F4E8757AFDC}" srcOrd="0" destOrd="0" presId="urn:microsoft.com/office/officeart/2005/8/layout/hierarchy3"/>
    <dgm:cxn modelId="{A0746ED6-CCDB-436E-A921-4CF4C4AA3ABB}" srcId="{3057497B-190D-49E7-9AC8-101DADEF004C}" destId="{CC02BD2A-8257-48B8-A92D-8592ECA607E9}" srcOrd="2" destOrd="0" parTransId="{3B638FF1-F472-46BE-B16A-00ADDA46074F}" sibTransId="{6F78B948-D389-48D6-B67F-8E92A5577A30}"/>
    <dgm:cxn modelId="{03DFC633-A58A-4508-A60B-60251428031E}" type="presOf" srcId="{81527170-01E6-4E91-9D7B-5A2085DEED2B}" destId="{9CC7D412-C895-41A0-881A-36CCF4F8EA0E}" srcOrd="0" destOrd="0" presId="urn:microsoft.com/office/officeart/2005/8/layout/hierarchy3"/>
    <dgm:cxn modelId="{265AAE51-4F1D-42E2-84D9-888DC2F980AC}" type="presOf" srcId="{8BCE26F6-FE00-422A-B863-532C5CC0AF85}" destId="{4445E627-62B2-4DDB-8A55-C3701A5D3146}" srcOrd="0" destOrd="0" presId="urn:microsoft.com/office/officeart/2005/8/layout/hierarchy3"/>
    <dgm:cxn modelId="{19DFE7A3-EF61-4819-957B-8702320B8584}" type="presOf" srcId="{7BE8807B-4F0C-47B0-9530-423C744C031B}" destId="{15DC50C1-D442-4B52-8A75-2B2DA9ABF729}" srcOrd="0" destOrd="0" presId="urn:microsoft.com/office/officeart/2005/8/layout/hierarchy3"/>
    <dgm:cxn modelId="{9FBA9415-D71C-4597-B7C6-559A40DB0E01}" type="presOf" srcId="{9B17EC20-FB20-44DF-9FF6-45EB7BCF2C60}" destId="{51CF180B-6A38-4215-83E2-055EFEBC9308}" srcOrd="0" destOrd="0" presId="urn:microsoft.com/office/officeart/2005/8/layout/hierarchy3"/>
    <dgm:cxn modelId="{0BDD86EF-5234-4C6D-9CD0-C40E19EE7A45}" srcId="{DB9BC26F-5102-446C-BBB1-6D5316660BD1}" destId="{3057497B-190D-49E7-9AC8-101DADEF004C}" srcOrd="1" destOrd="0" parTransId="{FA0C6A7E-DF03-4811-8DF0-522A34ADC21A}" sibTransId="{9DBD85CB-B6E0-404A-B4B6-55FB6AD46F81}"/>
    <dgm:cxn modelId="{012210D9-D315-449D-B212-7428F030D2A8}" type="presOf" srcId="{5D4457AE-C766-4960-A73E-9FC53CBF8D44}" destId="{C9BD782B-14AF-4C9E-AF8E-650A58CE86FC}" srcOrd="1" destOrd="0" presId="urn:microsoft.com/office/officeart/2005/8/layout/hierarchy3"/>
    <dgm:cxn modelId="{C2BC37F0-53DB-43BD-8D86-E44005FCB852}" type="presOf" srcId="{E93A877F-B6D6-4F08-95A6-D45C4D511380}" destId="{3A69F68F-0BFB-46DE-A353-2EAC61A349F8}" srcOrd="0" destOrd="0" presId="urn:microsoft.com/office/officeart/2005/8/layout/hierarchy3"/>
    <dgm:cxn modelId="{2AC50BCE-5D0A-4018-A403-0E46523516A0}" type="presOf" srcId="{BBB41CFF-A78D-48EC-92E8-7C4FEDD05DEA}" destId="{3328A977-F440-4B99-A7CE-0BD75AD0B8E0}" srcOrd="0" destOrd="0" presId="urn:microsoft.com/office/officeart/2005/8/layout/hierarchy3"/>
    <dgm:cxn modelId="{9FA3EC48-14AE-4416-A83F-1709186AAE19}" type="presOf" srcId="{BF145CA4-8B1C-4E68-8C72-0B277D8533E4}" destId="{55C59BAC-90B2-4F08-B7B7-0F85A110B8FF}" srcOrd="0" destOrd="0" presId="urn:microsoft.com/office/officeart/2005/8/layout/hierarchy3"/>
    <dgm:cxn modelId="{4432EB1B-A5BD-4512-BFB5-3CC0EBF462E9}" type="presOf" srcId="{3057497B-190D-49E7-9AC8-101DADEF004C}" destId="{90E56473-E0E5-48FC-A65C-BC1B46BC915B}" srcOrd="1" destOrd="0" presId="urn:microsoft.com/office/officeart/2005/8/layout/hierarchy3"/>
    <dgm:cxn modelId="{4986038B-2B42-4419-9EA7-407B0741EA8C}" type="presOf" srcId="{CC32EC35-E62E-4E36-BED1-454526C8A4D7}" destId="{C7386C51-9791-43B5-A440-3C768A8B7E82}" srcOrd="0" destOrd="0" presId="urn:microsoft.com/office/officeart/2005/8/layout/hierarchy3"/>
    <dgm:cxn modelId="{F6D9D07A-03A0-4167-A156-279403C3CE75}" srcId="{3057497B-190D-49E7-9AC8-101DADEF004C}" destId="{BBB41CFF-A78D-48EC-92E8-7C4FEDD05DEA}" srcOrd="0" destOrd="0" parTransId="{51B4E406-CEA0-489F-90E9-E45E84F6EDAA}" sibTransId="{2B6880B0-1EF5-4032-B7BF-2538B21B49D7}"/>
    <dgm:cxn modelId="{588960AA-8ADD-41AA-A7AB-54DAA4F599F6}" type="presOf" srcId="{00F2556A-8E95-4A1C-8A9B-2F41957E8B21}" destId="{27067A78-F33A-4A5C-A08E-75A79F46C71B}" srcOrd="0" destOrd="0" presId="urn:microsoft.com/office/officeart/2005/8/layout/hierarchy3"/>
    <dgm:cxn modelId="{C7958079-D85A-4EF7-A1E3-FDC39ACFDD4E}" srcId="{3057497B-190D-49E7-9AC8-101DADEF004C}" destId="{6322F850-A175-4068-8AC8-D7CF8CDE6228}" srcOrd="1" destOrd="0" parTransId="{9A47ABF2-CE59-43AB-A0BF-EAE6CFD3A64B}" sibTransId="{ADE539E1-C2B0-40E4-8C9B-D3F6F92F97A5}"/>
    <dgm:cxn modelId="{633E81B3-883B-4B2B-A1C2-A063BFEC982C}" type="presOf" srcId="{51B4E406-CEA0-489F-90E9-E45E84F6EDAA}" destId="{D93C3E6B-C070-454C-B328-20FEE2F2253F}" srcOrd="0" destOrd="0" presId="urn:microsoft.com/office/officeart/2005/8/layout/hierarchy3"/>
    <dgm:cxn modelId="{0B418F04-1E21-4276-A6F7-DF2CCFE5811B}" type="presOf" srcId="{3057497B-190D-49E7-9AC8-101DADEF004C}" destId="{77FBC644-5F8D-4D2F-9ADF-815D06EC6CA6}" srcOrd="0" destOrd="0" presId="urn:microsoft.com/office/officeart/2005/8/layout/hierarchy3"/>
    <dgm:cxn modelId="{DC4495A3-2C74-49D3-B7E1-95E97FCD5598}" srcId="{DB9BC26F-5102-446C-BBB1-6D5316660BD1}" destId="{97635CC6-3EC5-49A5-86E5-B9187EC17BF8}" srcOrd="3" destOrd="0" parTransId="{45269DF2-4EFB-45E2-91D9-D623FFF58488}" sibTransId="{8F28ED4B-996A-451F-A6F9-7F5BF167917C}"/>
    <dgm:cxn modelId="{BA10791A-0BEB-4BD2-B185-39ACA0C6B1FE}" srcId="{DB9BC26F-5102-446C-BBB1-6D5316660BD1}" destId="{FBB2C709-72F9-46E2-8D92-BB6C1CC82509}" srcOrd="2" destOrd="0" parTransId="{1F5CBA65-0DCD-4F52-BE5C-6701DA814068}" sibTransId="{4A55C0B1-E62C-4E89-9125-843FCAA0741B}"/>
    <dgm:cxn modelId="{A7D8D76D-7F3B-4DA5-8487-03E2EF742A7C}" type="presOf" srcId="{08A66156-0A4B-46D9-957E-F9427D4FA31A}" destId="{33EEE19D-6873-44D8-BDA5-8C544158E2CC}" srcOrd="0" destOrd="0" presId="urn:microsoft.com/office/officeart/2005/8/layout/hierarchy3"/>
    <dgm:cxn modelId="{5092D4AF-0435-460C-9249-6C96F25E3CE1}" type="presOf" srcId="{B3957020-09E7-4A2B-A374-DC9AACC761F5}" destId="{A466447E-F52C-45FF-8C90-F3D161DAA500}" srcOrd="0" destOrd="0" presId="urn:microsoft.com/office/officeart/2005/8/layout/hierarchy3"/>
    <dgm:cxn modelId="{6AC42226-F331-424F-8537-A49D571E8565}" type="presOf" srcId="{5D4457AE-C766-4960-A73E-9FC53CBF8D44}" destId="{7AC66E0D-E457-44A4-8DAA-A6B03198D965}" srcOrd="0" destOrd="0" presId="urn:microsoft.com/office/officeart/2005/8/layout/hierarchy3"/>
    <dgm:cxn modelId="{8C8F96D7-130F-4DB9-9761-67EF93679262}" type="presOf" srcId="{FBB2C709-72F9-46E2-8D92-BB6C1CC82509}" destId="{F01D909A-BC74-444A-A114-55FE475DF495}" srcOrd="1" destOrd="0" presId="urn:microsoft.com/office/officeart/2005/8/layout/hierarchy3"/>
    <dgm:cxn modelId="{2AD6C865-A4C8-4AA0-A786-5C8490CAA930}" srcId="{FBB2C709-72F9-46E2-8D92-BB6C1CC82509}" destId="{39038D50-B068-4BF7-AEEB-43058FC146A9}" srcOrd="0" destOrd="0" parTransId="{81527170-01E6-4E91-9D7B-5A2085DEED2B}" sibTransId="{0460BA31-845B-4D28-B860-4BF743951D62}"/>
    <dgm:cxn modelId="{5BD48543-2296-46FE-85D0-0A585970920A}" type="presOf" srcId="{250A0B00-8E86-4330-AEE1-94A67A7BBEC4}" destId="{135E3D17-0C40-47C2-B9BD-0A70B965FD92}" srcOrd="0" destOrd="0" presId="urn:microsoft.com/office/officeart/2005/8/layout/hierarchy3"/>
    <dgm:cxn modelId="{E35EB3F6-0DC7-4A87-9F62-959B725D0930}" srcId="{FBB2C709-72F9-46E2-8D92-BB6C1CC82509}" destId="{8BCE26F6-FE00-422A-B863-532C5CC0AF85}" srcOrd="1" destOrd="0" parTransId="{322A0E45-AB95-499B-A83C-1EC6846B3817}" sibTransId="{5515CABF-B316-4FED-BA00-7B61A5204F88}"/>
    <dgm:cxn modelId="{17868E12-9873-44A2-A7C4-984E93ED64B6}" type="presOf" srcId="{DB9BC26F-5102-446C-BBB1-6D5316660BD1}" destId="{1D9318C8-8285-4D38-A67B-59F2BB9C4E17}" srcOrd="0" destOrd="0" presId="urn:microsoft.com/office/officeart/2005/8/layout/hierarchy3"/>
    <dgm:cxn modelId="{C6FE10C3-E7C6-43B3-8A5A-3EC2EA6050C1}" srcId="{5D4457AE-C766-4960-A73E-9FC53CBF8D44}" destId="{7BE8807B-4F0C-47B0-9530-423C744C031B}" srcOrd="1" destOrd="0" parTransId="{08A66156-0A4B-46D9-957E-F9427D4FA31A}" sibTransId="{F9883463-68ED-4830-ACA5-05E52DF293EB}"/>
    <dgm:cxn modelId="{908321BB-278D-451D-A0B2-6F5F1B07E2D7}" type="presOf" srcId="{9A47ABF2-CE59-43AB-A0BF-EAE6CFD3A64B}" destId="{D39CFFA4-215D-4357-9E71-29882165AAF3}" srcOrd="0" destOrd="0" presId="urn:microsoft.com/office/officeart/2005/8/layout/hierarchy3"/>
    <dgm:cxn modelId="{82BF0A53-CA2B-4B67-AC1A-94B621044963}" srcId="{F46B7366-4F12-4AF3-B4F1-02EA19526515}" destId="{E93A877F-B6D6-4F08-95A6-D45C4D511380}" srcOrd="0" destOrd="0" parTransId="{F3911F20-6F92-46F2-87EC-8CFA3106687B}" sibTransId="{01BBE283-E47F-410D-919F-97AB3453EB7C}"/>
    <dgm:cxn modelId="{492F5C83-026B-4A20-88F5-1F5F0E44323C}" srcId="{5D4457AE-C766-4960-A73E-9FC53CBF8D44}" destId="{6AB07657-5809-44FC-B4F4-17A6BCA310AC}" srcOrd="0" destOrd="0" parTransId="{1DEA7A76-98D4-4F60-A297-AB9FCE229839}" sibTransId="{522C9E59-64B6-49B2-8FBC-B7CA8401BDA8}"/>
    <dgm:cxn modelId="{F7987E2C-147A-42D9-835F-9BCE7EA7A0A8}" type="presOf" srcId="{6AB07657-5809-44FC-B4F4-17A6BCA310AC}" destId="{EA807BBE-62D7-4CE5-ACB2-0BB7E7D2FB77}" srcOrd="0" destOrd="0" presId="urn:microsoft.com/office/officeart/2005/8/layout/hierarchy3"/>
    <dgm:cxn modelId="{6A4ABD63-A496-47FA-8E8E-FA2D588753C9}" type="presOf" srcId="{F46B7366-4F12-4AF3-B4F1-02EA19526515}" destId="{F350F7A3-907F-42DD-9881-92DA6B98EBDC}" srcOrd="0" destOrd="0" presId="urn:microsoft.com/office/officeart/2005/8/layout/hierarchy3"/>
    <dgm:cxn modelId="{68D206B2-2EA8-4F69-8CCF-60E02889FF61}" srcId="{DB9BC26F-5102-446C-BBB1-6D5316660BD1}" destId="{5D4457AE-C766-4960-A73E-9FC53CBF8D44}" srcOrd="0" destOrd="0" parTransId="{EDC75890-6590-4171-B0C3-C16D2F0ABEA6}" sibTransId="{FCAD17BC-92AB-4EDD-A1AD-0BD9B6A74672}"/>
    <dgm:cxn modelId="{BF3D5FB0-A720-466F-94D6-34EDC397C8D3}" srcId="{97635CC6-3EC5-49A5-86E5-B9187EC17BF8}" destId="{00F2556A-8E95-4A1C-8A9B-2F41957E8B21}" srcOrd="0" destOrd="0" parTransId="{250A0B00-8E86-4330-AEE1-94A67A7BBEC4}" sibTransId="{827CCC70-3CCE-43A9-BDA2-E2AC7C594FA1}"/>
    <dgm:cxn modelId="{6370A6DF-7785-4599-BE14-2208D08127D3}" type="presOf" srcId="{0591742A-9135-450F-B109-BFD9D6FBB5CC}" destId="{F5172D36-A5F2-48AA-AC52-20FCC05A11EB}" srcOrd="0" destOrd="0" presId="urn:microsoft.com/office/officeart/2005/8/layout/hierarchy3"/>
    <dgm:cxn modelId="{4BF7A41D-1701-4CCC-961F-4F8F40E13261}" type="presOf" srcId="{97635CC6-3EC5-49A5-86E5-B9187EC17BF8}" destId="{F68C8629-9835-491C-AEBE-B5DD23C41813}" srcOrd="1" destOrd="0" presId="urn:microsoft.com/office/officeart/2005/8/layout/hierarchy3"/>
    <dgm:cxn modelId="{0B3C4B61-05DE-48C2-9AAB-E16C5852B2EE}" type="presOf" srcId="{322A0E45-AB95-499B-A83C-1EC6846B3817}" destId="{625FBF4D-1A26-4863-9859-384131747501}" srcOrd="0" destOrd="0" presId="urn:microsoft.com/office/officeart/2005/8/layout/hierarchy3"/>
    <dgm:cxn modelId="{5AD923AC-5D65-42C4-9236-DFBBE0016B72}" type="presOf" srcId="{7F36A0B9-82D5-4DE4-BA00-89E9B05869A1}" destId="{974AEE26-4DA3-492A-BF92-41EE4BAD250E}" srcOrd="0" destOrd="0" presId="urn:microsoft.com/office/officeart/2005/8/layout/hierarchy3"/>
    <dgm:cxn modelId="{5D17FA1E-80CB-4DDF-AD6C-DB22235834F9}" type="presOf" srcId="{F46B7366-4F12-4AF3-B4F1-02EA19526515}" destId="{BCEB1BEB-839C-483B-A802-3134CC467AE7}" srcOrd="1" destOrd="0" presId="urn:microsoft.com/office/officeart/2005/8/layout/hierarchy3"/>
    <dgm:cxn modelId="{8A93A0C3-A49C-44EB-A8BD-2498740C44E8}" type="presOf" srcId="{FBB2C709-72F9-46E2-8D92-BB6C1CC82509}" destId="{14C2F0A5-3E3D-475B-B263-9716B3861E72}" srcOrd="0" destOrd="0" presId="urn:microsoft.com/office/officeart/2005/8/layout/hierarchy3"/>
    <dgm:cxn modelId="{A6AB773D-546C-4DE2-A3F9-EF23234F4499}" type="presOf" srcId="{39038D50-B068-4BF7-AEEB-43058FC146A9}" destId="{EFF736B6-2DFC-4C98-B456-38E63E3E4E5E}" srcOrd="0" destOrd="0" presId="urn:microsoft.com/office/officeart/2005/8/layout/hierarchy3"/>
    <dgm:cxn modelId="{C8A7A0CA-843A-43DC-8227-3CCD5DD40483}" srcId="{DB9BC26F-5102-446C-BBB1-6D5316660BD1}" destId="{F46B7366-4F12-4AF3-B4F1-02EA19526515}" srcOrd="4" destOrd="0" parTransId="{867825D3-953B-46DF-8071-2A5D7C69A4A5}" sibTransId="{33EEDA3D-1B40-4F33-9780-5A438B0A39C4}"/>
    <dgm:cxn modelId="{C04FCC29-8AAA-4E7F-A9E6-3CB73882AF0C}" type="presOf" srcId="{CC02BD2A-8257-48B8-A92D-8592ECA607E9}" destId="{0C31640A-26B8-4FDD-BEFE-81D5F0F3EF80}" srcOrd="0" destOrd="0" presId="urn:microsoft.com/office/officeart/2005/8/layout/hierarchy3"/>
    <dgm:cxn modelId="{18D0FCF5-3998-4496-9E26-387C2F862D75}" srcId="{97635CC6-3EC5-49A5-86E5-B9187EC17BF8}" destId="{BF145CA4-8B1C-4E68-8C72-0B277D8533E4}" srcOrd="1" destOrd="0" parTransId="{7F36A0B9-82D5-4DE4-BA00-89E9B05869A1}" sibTransId="{D397366C-3758-4571-9345-517E968A9AEA}"/>
    <dgm:cxn modelId="{C734F6AA-ABFF-4517-A721-95BC687FC41F}" srcId="{97635CC6-3EC5-49A5-86E5-B9187EC17BF8}" destId="{B3957020-09E7-4A2B-A374-DC9AACC761F5}" srcOrd="2" destOrd="0" parTransId="{CC32EC35-E62E-4E36-BED1-454526C8A4D7}" sibTransId="{C7F6C38C-76EB-4403-9B38-99C5DA1A0A7F}"/>
    <dgm:cxn modelId="{0F6856B4-9B95-499E-987A-FDABB70049B2}" type="presParOf" srcId="{1D9318C8-8285-4D38-A67B-59F2BB9C4E17}" destId="{5CAFBA21-1AB5-4C09-9436-07BCFCC72306}" srcOrd="0" destOrd="0" presId="urn:microsoft.com/office/officeart/2005/8/layout/hierarchy3"/>
    <dgm:cxn modelId="{15F8FA03-0835-4798-BAF3-D01F6C2237DB}" type="presParOf" srcId="{5CAFBA21-1AB5-4C09-9436-07BCFCC72306}" destId="{9FC280AF-4F11-4DB8-AEBD-EC14C980F077}" srcOrd="0" destOrd="0" presId="urn:microsoft.com/office/officeart/2005/8/layout/hierarchy3"/>
    <dgm:cxn modelId="{F735141B-50A5-4F64-89B1-371B81963C3E}" type="presParOf" srcId="{9FC280AF-4F11-4DB8-AEBD-EC14C980F077}" destId="{7AC66E0D-E457-44A4-8DAA-A6B03198D965}" srcOrd="0" destOrd="0" presId="urn:microsoft.com/office/officeart/2005/8/layout/hierarchy3"/>
    <dgm:cxn modelId="{3A89DC7B-C0DF-4668-851D-6120893EAB9C}" type="presParOf" srcId="{9FC280AF-4F11-4DB8-AEBD-EC14C980F077}" destId="{C9BD782B-14AF-4C9E-AF8E-650A58CE86FC}" srcOrd="1" destOrd="0" presId="urn:microsoft.com/office/officeart/2005/8/layout/hierarchy3"/>
    <dgm:cxn modelId="{57289B22-EE5A-49E3-B0AA-3146EF25C43E}" type="presParOf" srcId="{5CAFBA21-1AB5-4C09-9436-07BCFCC72306}" destId="{AEAA0E58-5E75-4F26-A8BD-30C33DF41726}" srcOrd="1" destOrd="0" presId="urn:microsoft.com/office/officeart/2005/8/layout/hierarchy3"/>
    <dgm:cxn modelId="{55697323-DF0F-493D-A0A4-31854E5B5061}" type="presParOf" srcId="{AEAA0E58-5E75-4F26-A8BD-30C33DF41726}" destId="{48645044-3E48-4296-9716-9F4E8757AFDC}" srcOrd="0" destOrd="0" presId="urn:microsoft.com/office/officeart/2005/8/layout/hierarchy3"/>
    <dgm:cxn modelId="{1833D6EE-E153-4594-BA94-B0548628F5F1}" type="presParOf" srcId="{AEAA0E58-5E75-4F26-A8BD-30C33DF41726}" destId="{EA807BBE-62D7-4CE5-ACB2-0BB7E7D2FB77}" srcOrd="1" destOrd="0" presId="urn:microsoft.com/office/officeart/2005/8/layout/hierarchy3"/>
    <dgm:cxn modelId="{465DBD18-DC1B-4E1B-B7D8-CDA5BC5938F9}" type="presParOf" srcId="{AEAA0E58-5E75-4F26-A8BD-30C33DF41726}" destId="{33EEE19D-6873-44D8-BDA5-8C544158E2CC}" srcOrd="2" destOrd="0" presId="urn:microsoft.com/office/officeart/2005/8/layout/hierarchy3"/>
    <dgm:cxn modelId="{39CA0EF0-F1F9-404B-93C6-F04D0A628012}" type="presParOf" srcId="{AEAA0E58-5E75-4F26-A8BD-30C33DF41726}" destId="{15DC50C1-D442-4B52-8A75-2B2DA9ABF729}" srcOrd="3" destOrd="0" presId="urn:microsoft.com/office/officeart/2005/8/layout/hierarchy3"/>
    <dgm:cxn modelId="{D013EB0D-7F5C-4D41-B5A6-26DC07A4868F}" type="presParOf" srcId="{1D9318C8-8285-4D38-A67B-59F2BB9C4E17}" destId="{B5EB06BF-C47F-4702-A648-E535A11F2626}" srcOrd="1" destOrd="0" presId="urn:microsoft.com/office/officeart/2005/8/layout/hierarchy3"/>
    <dgm:cxn modelId="{986F0A5A-890F-4341-8C84-03F61704D426}" type="presParOf" srcId="{B5EB06BF-C47F-4702-A648-E535A11F2626}" destId="{99A18431-0FC7-4BBD-AABB-0C6A5FCD9B7E}" srcOrd="0" destOrd="0" presId="urn:microsoft.com/office/officeart/2005/8/layout/hierarchy3"/>
    <dgm:cxn modelId="{879624F9-645F-4737-B65C-52FEC6C06C3E}" type="presParOf" srcId="{99A18431-0FC7-4BBD-AABB-0C6A5FCD9B7E}" destId="{77FBC644-5F8D-4D2F-9ADF-815D06EC6CA6}" srcOrd="0" destOrd="0" presId="urn:microsoft.com/office/officeart/2005/8/layout/hierarchy3"/>
    <dgm:cxn modelId="{B028EC9F-CF52-4473-B1E9-8119304D6511}" type="presParOf" srcId="{99A18431-0FC7-4BBD-AABB-0C6A5FCD9B7E}" destId="{90E56473-E0E5-48FC-A65C-BC1B46BC915B}" srcOrd="1" destOrd="0" presId="urn:microsoft.com/office/officeart/2005/8/layout/hierarchy3"/>
    <dgm:cxn modelId="{1CFE3D44-9614-439C-99CD-54987FFBE543}" type="presParOf" srcId="{B5EB06BF-C47F-4702-A648-E535A11F2626}" destId="{ADABF83B-77B0-4ECD-A732-3AEBE12BCF54}" srcOrd="1" destOrd="0" presId="urn:microsoft.com/office/officeart/2005/8/layout/hierarchy3"/>
    <dgm:cxn modelId="{CD2383F3-7711-42D6-A7A8-8DC893706E64}" type="presParOf" srcId="{ADABF83B-77B0-4ECD-A732-3AEBE12BCF54}" destId="{D93C3E6B-C070-454C-B328-20FEE2F2253F}" srcOrd="0" destOrd="0" presId="urn:microsoft.com/office/officeart/2005/8/layout/hierarchy3"/>
    <dgm:cxn modelId="{B3F0AFBC-9179-48E7-B7BD-059EA495E407}" type="presParOf" srcId="{ADABF83B-77B0-4ECD-A732-3AEBE12BCF54}" destId="{3328A977-F440-4B99-A7CE-0BD75AD0B8E0}" srcOrd="1" destOrd="0" presId="urn:microsoft.com/office/officeart/2005/8/layout/hierarchy3"/>
    <dgm:cxn modelId="{C6298E13-B39A-4F50-9F3D-1D17504CADFD}" type="presParOf" srcId="{ADABF83B-77B0-4ECD-A732-3AEBE12BCF54}" destId="{D39CFFA4-215D-4357-9E71-29882165AAF3}" srcOrd="2" destOrd="0" presId="urn:microsoft.com/office/officeart/2005/8/layout/hierarchy3"/>
    <dgm:cxn modelId="{7B1131BC-167F-477F-9DE2-1685707E79D5}" type="presParOf" srcId="{ADABF83B-77B0-4ECD-A732-3AEBE12BCF54}" destId="{36CA46CE-FC2B-4F2C-BC52-58FED38F271E}" srcOrd="3" destOrd="0" presId="urn:microsoft.com/office/officeart/2005/8/layout/hierarchy3"/>
    <dgm:cxn modelId="{23029017-4F90-4582-AB39-A3C2FDD55F1F}" type="presParOf" srcId="{ADABF83B-77B0-4ECD-A732-3AEBE12BCF54}" destId="{11B338E8-D06A-4499-8C5C-9AD15206EECB}" srcOrd="4" destOrd="0" presId="urn:microsoft.com/office/officeart/2005/8/layout/hierarchy3"/>
    <dgm:cxn modelId="{A9061BF8-446C-42EC-B988-5BDF6DB5AC20}" type="presParOf" srcId="{ADABF83B-77B0-4ECD-A732-3AEBE12BCF54}" destId="{0C31640A-26B8-4FDD-BEFE-81D5F0F3EF80}" srcOrd="5" destOrd="0" presId="urn:microsoft.com/office/officeart/2005/8/layout/hierarchy3"/>
    <dgm:cxn modelId="{431633D6-6C20-4269-9AC8-851FFA29B746}" type="presParOf" srcId="{ADABF83B-77B0-4ECD-A732-3AEBE12BCF54}" destId="{51CF180B-6A38-4215-83E2-055EFEBC9308}" srcOrd="6" destOrd="0" presId="urn:microsoft.com/office/officeart/2005/8/layout/hierarchy3"/>
    <dgm:cxn modelId="{936837AA-7E54-45CC-9239-084DF50080A0}" type="presParOf" srcId="{ADABF83B-77B0-4ECD-A732-3AEBE12BCF54}" destId="{F5172D36-A5F2-48AA-AC52-20FCC05A11EB}" srcOrd="7" destOrd="0" presId="urn:microsoft.com/office/officeart/2005/8/layout/hierarchy3"/>
    <dgm:cxn modelId="{266A6871-9630-4ED0-AEF9-0708EECBC83C}" type="presParOf" srcId="{1D9318C8-8285-4D38-A67B-59F2BB9C4E17}" destId="{D0DC590D-4EAC-4EFB-8659-CC930D1515B8}" srcOrd="2" destOrd="0" presId="urn:microsoft.com/office/officeart/2005/8/layout/hierarchy3"/>
    <dgm:cxn modelId="{CD2BC79E-DF3C-4EDD-81CC-1494FADC6F01}" type="presParOf" srcId="{D0DC590D-4EAC-4EFB-8659-CC930D1515B8}" destId="{1B3985B7-EB2B-4632-A646-27B541F09456}" srcOrd="0" destOrd="0" presId="urn:microsoft.com/office/officeart/2005/8/layout/hierarchy3"/>
    <dgm:cxn modelId="{CB311A84-51AD-4F3F-AD51-DBA400ACD22A}" type="presParOf" srcId="{1B3985B7-EB2B-4632-A646-27B541F09456}" destId="{14C2F0A5-3E3D-475B-B263-9716B3861E72}" srcOrd="0" destOrd="0" presId="urn:microsoft.com/office/officeart/2005/8/layout/hierarchy3"/>
    <dgm:cxn modelId="{227969F1-B52E-4E75-99E4-FB9D3BD6DBE4}" type="presParOf" srcId="{1B3985B7-EB2B-4632-A646-27B541F09456}" destId="{F01D909A-BC74-444A-A114-55FE475DF495}" srcOrd="1" destOrd="0" presId="urn:microsoft.com/office/officeart/2005/8/layout/hierarchy3"/>
    <dgm:cxn modelId="{A9331790-CAFE-48D0-96BF-8149827F069F}" type="presParOf" srcId="{D0DC590D-4EAC-4EFB-8659-CC930D1515B8}" destId="{617C13D6-2016-4AF7-AE0D-FC79385E7079}" srcOrd="1" destOrd="0" presId="urn:microsoft.com/office/officeart/2005/8/layout/hierarchy3"/>
    <dgm:cxn modelId="{16A8EEE5-25CC-4083-B9C7-A140548ED768}" type="presParOf" srcId="{617C13D6-2016-4AF7-AE0D-FC79385E7079}" destId="{9CC7D412-C895-41A0-881A-36CCF4F8EA0E}" srcOrd="0" destOrd="0" presId="urn:microsoft.com/office/officeart/2005/8/layout/hierarchy3"/>
    <dgm:cxn modelId="{A0304202-687A-484F-BF7C-606A82295277}" type="presParOf" srcId="{617C13D6-2016-4AF7-AE0D-FC79385E7079}" destId="{EFF736B6-2DFC-4C98-B456-38E63E3E4E5E}" srcOrd="1" destOrd="0" presId="urn:microsoft.com/office/officeart/2005/8/layout/hierarchy3"/>
    <dgm:cxn modelId="{0AD12715-2641-454C-A3C8-C0B5BF6643E4}" type="presParOf" srcId="{617C13D6-2016-4AF7-AE0D-FC79385E7079}" destId="{625FBF4D-1A26-4863-9859-384131747501}" srcOrd="2" destOrd="0" presId="urn:microsoft.com/office/officeart/2005/8/layout/hierarchy3"/>
    <dgm:cxn modelId="{6DB5AF90-FF12-4DD6-A236-689A19C90791}" type="presParOf" srcId="{617C13D6-2016-4AF7-AE0D-FC79385E7079}" destId="{4445E627-62B2-4DDB-8A55-C3701A5D3146}" srcOrd="3" destOrd="0" presId="urn:microsoft.com/office/officeart/2005/8/layout/hierarchy3"/>
    <dgm:cxn modelId="{6FCAF121-FC61-4861-B367-E70EC8108B43}" type="presParOf" srcId="{1D9318C8-8285-4D38-A67B-59F2BB9C4E17}" destId="{D1A9E7C2-0DCF-4AA6-A56E-25EB436C31AE}" srcOrd="3" destOrd="0" presId="urn:microsoft.com/office/officeart/2005/8/layout/hierarchy3"/>
    <dgm:cxn modelId="{B57FD76E-7260-4BAA-9CD3-C6E0F6B0D546}" type="presParOf" srcId="{D1A9E7C2-0DCF-4AA6-A56E-25EB436C31AE}" destId="{3F181846-6EC5-4CC2-BFBD-2F91096FC89E}" srcOrd="0" destOrd="0" presId="urn:microsoft.com/office/officeart/2005/8/layout/hierarchy3"/>
    <dgm:cxn modelId="{81393819-4628-4C51-A666-38ED3136A008}" type="presParOf" srcId="{3F181846-6EC5-4CC2-BFBD-2F91096FC89E}" destId="{B3FAB435-5B5D-43F8-822C-C78BDB3DBC27}" srcOrd="0" destOrd="0" presId="urn:microsoft.com/office/officeart/2005/8/layout/hierarchy3"/>
    <dgm:cxn modelId="{F890B419-963D-4DB1-BD1D-D41D69F3366A}" type="presParOf" srcId="{3F181846-6EC5-4CC2-BFBD-2F91096FC89E}" destId="{F68C8629-9835-491C-AEBE-B5DD23C41813}" srcOrd="1" destOrd="0" presId="urn:microsoft.com/office/officeart/2005/8/layout/hierarchy3"/>
    <dgm:cxn modelId="{BE8EA7B6-4A88-49B3-968E-6C50B22DE2CE}" type="presParOf" srcId="{D1A9E7C2-0DCF-4AA6-A56E-25EB436C31AE}" destId="{A2C85D44-5FEC-49A7-A4CA-B5AA6E99E319}" srcOrd="1" destOrd="0" presId="urn:microsoft.com/office/officeart/2005/8/layout/hierarchy3"/>
    <dgm:cxn modelId="{D9F2A1DA-065D-4516-985F-10A5D55ACF83}" type="presParOf" srcId="{A2C85D44-5FEC-49A7-A4CA-B5AA6E99E319}" destId="{135E3D17-0C40-47C2-B9BD-0A70B965FD92}" srcOrd="0" destOrd="0" presId="urn:microsoft.com/office/officeart/2005/8/layout/hierarchy3"/>
    <dgm:cxn modelId="{E2C39BC5-1D19-4A32-B390-E9206FE352FB}" type="presParOf" srcId="{A2C85D44-5FEC-49A7-A4CA-B5AA6E99E319}" destId="{27067A78-F33A-4A5C-A08E-75A79F46C71B}" srcOrd="1" destOrd="0" presId="urn:microsoft.com/office/officeart/2005/8/layout/hierarchy3"/>
    <dgm:cxn modelId="{8F7C37F8-37CE-4FA2-890B-CDCB1848DC6E}" type="presParOf" srcId="{A2C85D44-5FEC-49A7-A4CA-B5AA6E99E319}" destId="{974AEE26-4DA3-492A-BF92-41EE4BAD250E}" srcOrd="2" destOrd="0" presId="urn:microsoft.com/office/officeart/2005/8/layout/hierarchy3"/>
    <dgm:cxn modelId="{F95CF8EA-1846-4102-9B06-3D58BADFDEBC}" type="presParOf" srcId="{A2C85D44-5FEC-49A7-A4CA-B5AA6E99E319}" destId="{55C59BAC-90B2-4F08-B7B7-0F85A110B8FF}" srcOrd="3" destOrd="0" presId="urn:microsoft.com/office/officeart/2005/8/layout/hierarchy3"/>
    <dgm:cxn modelId="{815C209B-8C64-4EDE-952C-E6A30CBBAA49}" type="presParOf" srcId="{A2C85D44-5FEC-49A7-A4CA-B5AA6E99E319}" destId="{C7386C51-9791-43B5-A440-3C768A8B7E82}" srcOrd="4" destOrd="0" presId="urn:microsoft.com/office/officeart/2005/8/layout/hierarchy3"/>
    <dgm:cxn modelId="{0A50F372-6338-4EC3-8C3B-D6817A27D024}" type="presParOf" srcId="{A2C85D44-5FEC-49A7-A4CA-B5AA6E99E319}" destId="{A466447E-F52C-45FF-8C90-F3D161DAA500}" srcOrd="5" destOrd="0" presId="urn:microsoft.com/office/officeart/2005/8/layout/hierarchy3"/>
    <dgm:cxn modelId="{E018288A-D0B2-41A8-AAAB-21EDB3A1E9A6}" type="presParOf" srcId="{1D9318C8-8285-4D38-A67B-59F2BB9C4E17}" destId="{28E88215-5F64-448C-AC0C-BC76EF2DA9EE}" srcOrd="4" destOrd="0" presId="urn:microsoft.com/office/officeart/2005/8/layout/hierarchy3"/>
    <dgm:cxn modelId="{B9B06101-C699-44AD-8CBD-CE5F62A651E3}" type="presParOf" srcId="{28E88215-5F64-448C-AC0C-BC76EF2DA9EE}" destId="{2678E296-C255-4F28-BF37-7A654D310797}" srcOrd="0" destOrd="0" presId="urn:microsoft.com/office/officeart/2005/8/layout/hierarchy3"/>
    <dgm:cxn modelId="{5F41B9C5-7F7E-4946-925F-E6B3AE8EB5B9}" type="presParOf" srcId="{2678E296-C255-4F28-BF37-7A654D310797}" destId="{F350F7A3-907F-42DD-9881-92DA6B98EBDC}" srcOrd="0" destOrd="0" presId="urn:microsoft.com/office/officeart/2005/8/layout/hierarchy3"/>
    <dgm:cxn modelId="{46BEE6B9-BC6D-4876-8E54-9F566B8DCA5A}" type="presParOf" srcId="{2678E296-C255-4F28-BF37-7A654D310797}" destId="{BCEB1BEB-839C-483B-A802-3134CC467AE7}" srcOrd="1" destOrd="0" presId="urn:microsoft.com/office/officeart/2005/8/layout/hierarchy3"/>
    <dgm:cxn modelId="{E80EEE88-D64F-41BA-800F-6A4E348CC814}" type="presParOf" srcId="{28E88215-5F64-448C-AC0C-BC76EF2DA9EE}" destId="{9FABE81A-7681-4762-A2B0-026E98A32E0F}" srcOrd="1" destOrd="0" presId="urn:microsoft.com/office/officeart/2005/8/layout/hierarchy3"/>
    <dgm:cxn modelId="{4C415101-4A0C-403D-8C2A-9759EFE5A951}" type="presParOf" srcId="{9FABE81A-7681-4762-A2B0-026E98A32E0F}" destId="{2521A8DB-6969-4586-85A5-66870EDDC294}" srcOrd="0" destOrd="0" presId="urn:microsoft.com/office/officeart/2005/8/layout/hierarchy3"/>
    <dgm:cxn modelId="{9E00BD7C-1ADD-478D-A294-388EB881A795}" type="presParOf" srcId="{9FABE81A-7681-4762-A2B0-026E98A32E0F}" destId="{3A69F68F-0BFB-46DE-A353-2EAC61A349F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66E0D-E457-44A4-8DAA-A6B03198D965}">
      <dsp:nvSpPr>
        <dsp:cNvPr id="0" name=""/>
        <dsp:cNvSpPr/>
      </dsp:nvSpPr>
      <dsp:spPr>
        <a:xfrm>
          <a:off x="4353" y="364126"/>
          <a:ext cx="1484448" cy="74222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Torrent Scout Overview</a:t>
          </a:r>
          <a:endParaRPr lang="de-CH" sz="1600" kern="1200" dirty="0"/>
        </a:p>
      </dsp:txBody>
      <dsp:txXfrm>
        <a:off x="26092" y="385865"/>
        <a:ext cx="1440970" cy="698746"/>
      </dsp:txXfrm>
    </dsp:sp>
    <dsp:sp modelId="{48645044-3E48-4296-9716-9F4E8757AFDC}">
      <dsp:nvSpPr>
        <dsp:cNvPr id="0" name=""/>
        <dsp:cNvSpPr/>
      </dsp:nvSpPr>
      <dsp:spPr>
        <a:xfrm>
          <a:off x="152798" y="1106351"/>
          <a:ext cx="148444" cy="556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668"/>
              </a:lnTo>
              <a:lnTo>
                <a:pt x="148444" y="556668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07BBE-62D7-4CE5-ACB2-0BB7E7D2FB77}">
      <dsp:nvSpPr>
        <dsp:cNvPr id="0" name=""/>
        <dsp:cNvSpPr/>
      </dsp:nvSpPr>
      <dsp:spPr>
        <a:xfrm>
          <a:off x="301243" y="1291907"/>
          <a:ext cx="1187559" cy="742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Goals</a:t>
          </a:r>
          <a:endParaRPr lang="de-CH" sz="1000" kern="1200" dirty="0"/>
        </a:p>
      </dsp:txBody>
      <dsp:txXfrm>
        <a:off x="322982" y="1313646"/>
        <a:ext cx="1144081" cy="698746"/>
      </dsp:txXfrm>
    </dsp:sp>
    <dsp:sp modelId="{33EEE19D-6873-44D8-BDA5-8C544158E2CC}">
      <dsp:nvSpPr>
        <dsp:cNvPr id="0" name=""/>
        <dsp:cNvSpPr/>
      </dsp:nvSpPr>
      <dsp:spPr>
        <a:xfrm>
          <a:off x="152798" y="1106351"/>
          <a:ext cx="148444" cy="1484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4448"/>
              </a:lnTo>
              <a:lnTo>
                <a:pt x="148444" y="1484448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C50C1-D442-4B52-8A75-2B2DA9ABF729}">
      <dsp:nvSpPr>
        <dsp:cNvPr id="0" name=""/>
        <dsp:cNvSpPr/>
      </dsp:nvSpPr>
      <dsp:spPr>
        <a:xfrm>
          <a:off x="301243" y="2219687"/>
          <a:ext cx="1187559" cy="742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27841"/>
              <a:satOff val="-399"/>
              <a:lumOff val="23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Module Summary</a:t>
          </a:r>
          <a:endParaRPr lang="de-CH" sz="1000" kern="1200" dirty="0"/>
        </a:p>
      </dsp:txBody>
      <dsp:txXfrm>
        <a:off x="322982" y="2241426"/>
        <a:ext cx="1144081" cy="698746"/>
      </dsp:txXfrm>
    </dsp:sp>
    <dsp:sp modelId="{77FBC644-5F8D-4D2F-9ADF-815D06EC6CA6}">
      <dsp:nvSpPr>
        <dsp:cNvPr id="0" name=""/>
        <dsp:cNvSpPr/>
      </dsp:nvSpPr>
      <dsp:spPr>
        <a:xfrm>
          <a:off x="1859914" y="364126"/>
          <a:ext cx="1484448" cy="74222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76561"/>
            <a:satOff val="-1098"/>
            <a:lumOff val="64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Torrent Scout Design</a:t>
          </a:r>
          <a:endParaRPr lang="de-CH" sz="1600" kern="1200" dirty="0"/>
        </a:p>
      </dsp:txBody>
      <dsp:txXfrm>
        <a:off x="1881653" y="385865"/>
        <a:ext cx="1440970" cy="698746"/>
      </dsp:txXfrm>
    </dsp:sp>
    <dsp:sp modelId="{D93C3E6B-C070-454C-B328-20FEE2F2253F}">
      <dsp:nvSpPr>
        <dsp:cNvPr id="0" name=""/>
        <dsp:cNvSpPr/>
      </dsp:nvSpPr>
      <dsp:spPr>
        <a:xfrm>
          <a:off x="2008359" y="1106351"/>
          <a:ext cx="148444" cy="556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668"/>
              </a:lnTo>
              <a:lnTo>
                <a:pt x="148444" y="556668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28A977-F440-4B99-A7CE-0BD75AD0B8E0}">
      <dsp:nvSpPr>
        <dsp:cNvPr id="0" name=""/>
        <dsp:cNvSpPr/>
      </dsp:nvSpPr>
      <dsp:spPr>
        <a:xfrm>
          <a:off x="2156804" y="1291907"/>
          <a:ext cx="1187559" cy="742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55681"/>
              <a:satOff val="-799"/>
              <a:lumOff val="46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Torrent Scout Modules</a:t>
          </a:r>
          <a:endParaRPr lang="de-CH" sz="1000" kern="1200" dirty="0"/>
        </a:p>
      </dsp:txBody>
      <dsp:txXfrm>
        <a:off x="2178543" y="1313646"/>
        <a:ext cx="1144081" cy="698746"/>
      </dsp:txXfrm>
    </dsp:sp>
    <dsp:sp modelId="{D39CFFA4-215D-4357-9E71-29882165AAF3}">
      <dsp:nvSpPr>
        <dsp:cNvPr id="0" name=""/>
        <dsp:cNvSpPr/>
      </dsp:nvSpPr>
      <dsp:spPr>
        <a:xfrm>
          <a:off x="2008359" y="1106351"/>
          <a:ext cx="148444" cy="1484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4448"/>
              </a:lnTo>
              <a:lnTo>
                <a:pt x="148444" y="1484448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A46CE-FC2B-4F2C-BC52-58FED38F271E}">
      <dsp:nvSpPr>
        <dsp:cNvPr id="0" name=""/>
        <dsp:cNvSpPr/>
      </dsp:nvSpPr>
      <dsp:spPr>
        <a:xfrm>
          <a:off x="2156804" y="2219687"/>
          <a:ext cx="1187559" cy="742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83522"/>
              <a:satOff val="-1198"/>
              <a:lumOff val="69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Lookup System</a:t>
          </a:r>
          <a:endParaRPr lang="de-CH" sz="1000" kern="1200" dirty="0"/>
        </a:p>
      </dsp:txBody>
      <dsp:txXfrm>
        <a:off x="2178543" y="2241426"/>
        <a:ext cx="1144081" cy="698746"/>
      </dsp:txXfrm>
    </dsp:sp>
    <dsp:sp modelId="{11B338E8-D06A-4499-8C5C-9AD15206EECB}">
      <dsp:nvSpPr>
        <dsp:cNvPr id="0" name=""/>
        <dsp:cNvSpPr/>
      </dsp:nvSpPr>
      <dsp:spPr>
        <a:xfrm>
          <a:off x="2008359" y="1106351"/>
          <a:ext cx="148444" cy="2412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2229"/>
              </a:lnTo>
              <a:lnTo>
                <a:pt x="148444" y="2412229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1640A-26B8-4FDD-BEFE-81D5F0F3EF80}">
      <dsp:nvSpPr>
        <dsp:cNvPr id="0" name=""/>
        <dsp:cNvSpPr/>
      </dsp:nvSpPr>
      <dsp:spPr>
        <a:xfrm>
          <a:off x="2156804" y="3147468"/>
          <a:ext cx="1187559" cy="742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111362"/>
              <a:satOff val="-1597"/>
              <a:lumOff val="93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Persistence/REST Client</a:t>
          </a:r>
          <a:endParaRPr lang="de-CH" sz="1000" kern="1200" dirty="0"/>
        </a:p>
      </dsp:txBody>
      <dsp:txXfrm>
        <a:off x="2178543" y="3169207"/>
        <a:ext cx="1144081" cy="698746"/>
      </dsp:txXfrm>
    </dsp:sp>
    <dsp:sp modelId="{51CF180B-6A38-4215-83E2-055EFEBC9308}">
      <dsp:nvSpPr>
        <dsp:cNvPr id="0" name=""/>
        <dsp:cNvSpPr/>
      </dsp:nvSpPr>
      <dsp:spPr>
        <a:xfrm>
          <a:off x="2008359" y="1106351"/>
          <a:ext cx="148444" cy="3340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0010"/>
              </a:lnTo>
              <a:lnTo>
                <a:pt x="148444" y="3340010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72D36-A5F2-48AA-AC52-20FCC05A11EB}">
      <dsp:nvSpPr>
        <dsp:cNvPr id="0" name=""/>
        <dsp:cNvSpPr/>
      </dsp:nvSpPr>
      <dsp:spPr>
        <a:xfrm>
          <a:off x="2156804" y="4075248"/>
          <a:ext cx="1187559" cy="742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139203"/>
              <a:satOff val="-1996"/>
              <a:lumOff val="116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Patterns</a:t>
          </a:r>
          <a:endParaRPr lang="de-CH" sz="1000" kern="1200" dirty="0"/>
        </a:p>
      </dsp:txBody>
      <dsp:txXfrm>
        <a:off x="2178543" y="4096987"/>
        <a:ext cx="1144081" cy="698746"/>
      </dsp:txXfrm>
    </dsp:sp>
    <dsp:sp modelId="{14C2F0A5-3E3D-475B-B263-9716B3861E72}">
      <dsp:nvSpPr>
        <dsp:cNvPr id="0" name=""/>
        <dsp:cNvSpPr/>
      </dsp:nvSpPr>
      <dsp:spPr>
        <a:xfrm>
          <a:off x="3715475" y="364126"/>
          <a:ext cx="1484448" cy="74222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Technical considerations</a:t>
          </a:r>
          <a:endParaRPr lang="de-CH" sz="1600" kern="1200" dirty="0"/>
        </a:p>
      </dsp:txBody>
      <dsp:txXfrm>
        <a:off x="3737214" y="385865"/>
        <a:ext cx="1440970" cy="698746"/>
      </dsp:txXfrm>
    </dsp:sp>
    <dsp:sp modelId="{9CC7D412-C895-41A0-881A-36CCF4F8EA0E}">
      <dsp:nvSpPr>
        <dsp:cNvPr id="0" name=""/>
        <dsp:cNvSpPr/>
      </dsp:nvSpPr>
      <dsp:spPr>
        <a:xfrm>
          <a:off x="3863920" y="1106351"/>
          <a:ext cx="148444" cy="556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668"/>
              </a:lnTo>
              <a:lnTo>
                <a:pt x="148444" y="556668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736B6-2DFC-4C98-B456-38E63E3E4E5E}">
      <dsp:nvSpPr>
        <dsp:cNvPr id="0" name=""/>
        <dsp:cNvSpPr/>
      </dsp:nvSpPr>
      <dsp:spPr>
        <a:xfrm>
          <a:off x="4012365" y="1291907"/>
          <a:ext cx="1187559" cy="742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167043"/>
              <a:satOff val="-2396"/>
              <a:lumOff val="139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Installation</a:t>
          </a:r>
          <a:endParaRPr lang="de-CH" sz="1000" kern="1200" dirty="0"/>
        </a:p>
      </dsp:txBody>
      <dsp:txXfrm>
        <a:off x="4034104" y="1313646"/>
        <a:ext cx="1144081" cy="698746"/>
      </dsp:txXfrm>
    </dsp:sp>
    <dsp:sp modelId="{625FBF4D-1A26-4863-9859-384131747501}">
      <dsp:nvSpPr>
        <dsp:cNvPr id="0" name=""/>
        <dsp:cNvSpPr/>
      </dsp:nvSpPr>
      <dsp:spPr>
        <a:xfrm>
          <a:off x="3863920" y="1106351"/>
          <a:ext cx="148444" cy="1484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4448"/>
              </a:lnTo>
              <a:lnTo>
                <a:pt x="148444" y="1484448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45E627-62B2-4DDB-8A55-C3701A5D3146}">
      <dsp:nvSpPr>
        <dsp:cNvPr id="0" name=""/>
        <dsp:cNvSpPr/>
      </dsp:nvSpPr>
      <dsp:spPr>
        <a:xfrm>
          <a:off x="4012365" y="2219687"/>
          <a:ext cx="1187559" cy="742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194884"/>
              <a:satOff val="-2795"/>
              <a:lumOff val="163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Raw data</a:t>
          </a:r>
          <a:endParaRPr lang="de-CH" sz="1000" kern="1200" dirty="0"/>
        </a:p>
      </dsp:txBody>
      <dsp:txXfrm>
        <a:off x="4034104" y="2241426"/>
        <a:ext cx="1144081" cy="698746"/>
      </dsp:txXfrm>
    </dsp:sp>
    <dsp:sp modelId="{B3FAB435-5B5D-43F8-822C-C78BDB3DBC27}">
      <dsp:nvSpPr>
        <dsp:cNvPr id="0" name=""/>
        <dsp:cNvSpPr/>
      </dsp:nvSpPr>
      <dsp:spPr>
        <a:xfrm>
          <a:off x="5571036" y="364126"/>
          <a:ext cx="1484448" cy="74222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229684"/>
            <a:satOff val="-3294"/>
            <a:lumOff val="192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NetBeans</a:t>
          </a:r>
          <a:r>
            <a:rPr lang="en-US" sz="1600" kern="1200" dirty="0" smtClean="0"/>
            <a:t> IDE</a:t>
          </a:r>
          <a:endParaRPr lang="de-CH" sz="1600" kern="1200" dirty="0"/>
        </a:p>
      </dsp:txBody>
      <dsp:txXfrm>
        <a:off x="5592775" y="385865"/>
        <a:ext cx="1440970" cy="698746"/>
      </dsp:txXfrm>
    </dsp:sp>
    <dsp:sp modelId="{135E3D17-0C40-47C2-B9BD-0A70B965FD92}">
      <dsp:nvSpPr>
        <dsp:cNvPr id="0" name=""/>
        <dsp:cNvSpPr/>
      </dsp:nvSpPr>
      <dsp:spPr>
        <a:xfrm>
          <a:off x="5719481" y="1106351"/>
          <a:ext cx="148444" cy="556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668"/>
              </a:lnTo>
              <a:lnTo>
                <a:pt x="148444" y="556668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67A78-F33A-4A5C-A08E-75A79F46C71B}">
      <dsp:nvSpPr>
        <dsp:cNvPr id="0" name=""/>
        <dsp:cNvSpPr/>
      </dsp:nvSpPr>
      <dsp:spPr>
        <a:xfrm>
          <a:off x="5867926" y="1291907"/>
          <a:ext cx="1187559" cy="742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222724"/>
              <a:satOff val="-3194"/>
              <a:lumOff val="186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IDE overview</a:t>
          </a:r>
          <a:endParaRPr lang="de-CH" sz="1000" kern="1200" dirty="0"/>
        </a:p>
      </dsp:txBody>
      <dsp:txXfrm>
        <a:off x="5889665" y="1313646"/>
        <a:ext cx="1144081" cy="698746"/>
      </dsp:txXfrm>
    </dsp:sp>
    <dsp:sp modelId="{974AEE26-4DA3-492A-BF92-41EE4BAD250E}">
      <dsp:nvSpPr>
        <dsp:cNvPr id="0" name=""/>
        <dsp:cNvSpPr/>
      </dsp:nvSpPr>
      <dsp:spPr>
        <a:xfrm>
          <a:off x="5719481" y="1106351"/>
          <a:ext cx="148444" cy="1484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4448"/>
              </a:lnTo>
              <a:lnTo>
                <a:pt x="148444" y="1484448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C59BAC-90B2-4F08-B7B7-0F85A110B8FF}">
      <dsp:nvSpPr>
        <dsp:cNvPr id="0" name=""/>
        <dsp:cNvSpPr/>
      </dsp:nvSpPr>
      <dsp:spPr>
        <a:xfrm>
          <a:off x="5867926" y="2219687"/>
          <a:ext cx="1187559" cy="742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250565"/>
              <a:satOff val="-3593"/>
              <a:lumOff val="209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C/C++</a:t>
          </a:r>
          <a:endParaRPr lang="de-CH" sz="1000" kern="1200" dirty="0"/>
        </a:p>
      </dsp:txBody>
      <dsp:txXfrm>
        <a:off x="5889665" y="2241426"/>
        <a:ext cx="1144081" cy="698746"/>
      </dsp:txXfrm>
    </dsp:sp>
    <dsp:sp modelId="{C7386C51-9791-43B5-A440-3C768A8B7E82}">
      <dsp:nvSpPr>
        <dsp:cNvPr id="0" name=""/>
        <dsp:cNvSpPr/>
      </dsp:nvSpPr>
      <dsp:spPr>
        <a:xfrm>
          <a:off x="5719481" y="1106351"/>
          <a:ext cx="148444" cy="2412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2229"/>
              </a:lnTo>
              <a:lnTo>
                <a:pt x="148444" y="2412229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66447E-F52C-45FF-8C90-F3D161DAA500}">
      <dsp:nvSpPr>
        <dsp:cNvPr id="0" name=""/>
        <dsp:cNvSpPr/>
      </dsp:nvSpPr>
      <dsp:spPr>
        <a:xfrm>
          <a:off x="5867926" y="3147468"/>
          <a:ext cx="1187559" cy="742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278405"/>
              <a:satOff val="-3993"/>
              <a:lumOff val="232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PHP</a:t>
          </a:r>
          <a:br>
            <a:rPr lang="en-US" sz="1000" kern="1200" smtClean="0"/>
          </a:br>
          <a:endParaRPr lang="de-CH" sz="1000" kern="1200" dirty="0"/>
        </a:p>
      </dsp:txBody>
      <dsp:txXfrm>
        <a:off x="5889665" y="3169207"/>
        <a:ext cx="1144081" cy="698746"/>
      </dsp:txXfrm>
    </dsp:sp>
    <dsp:sp modelId="{F350F7A3-907F-42DD-9881-92DA6B98EBDC}">
      <dsp:nvSpPr>
        <dsp:cNvPr id="0" name=""/>
        <dsp:cNvSpPr/>
      </dsp:nvSpPr>
      <dsp:spPr>
        <a:xfrm>
          <a:off x="7426597" y="364126"/>
          <a:ext cx="1484448" cy="74222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Future Directions</a:t>
          </a:r>
          <a:endParaRPr lang="de-CH" sz="1600" kern="1200" dirty="0"/>
        </a:p>
      </dsp:txBody>
      <dsp:txXfrm>
        <a:off x="7448336" y="385865"/>
        <a:ext cx="1440970" cy="698746"/>
      </dsp:txXfrm>
    </dsp:sp>
    <dsp:sp modelId="{2521A8DB-6969-4586-85A5-66870EDDC294}">
      <dsp:nvSpPr>
        <dsp:cNvPr id="0" name=""/>
        <dsp:cNvSpPr/>
      </dsp:nvSpPr>
      <dsp:spPr>
        <a:xfrm>
          <a:off x="7575042" y="1106351"/>
          <a:ext cx="148444" cy="556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668"/>
              </a:lnTo>
              <a:lnTo>
                <a:pt x="148444" y="556668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69F68F-0BFB-46DE-A353-2EAC61A349F8}">
      <dsp:nvSpPr>
        <dsp:cNvPr id="0" name=""/>
        <dsp:cNvSpPr/>
      </dsp:nvSpPr>
      <dsp:spPr>
        <a:xfrm>
          <a:off x="7723487" y="1291907"/>
          <a:ext cx="1187559" cy="742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Next steps</a:t>
          </a:r>
          <a:endParaRPr lang="de-CH" sz="1000" kern="1200" dirty="0"/>
        </a:p>
      </dsp:txBody>
      <dsp:txXfrm>
        <a:off x="7745226" y="1313646"/>
        <a:ext cx="1144081" cy="698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AF377CC-E0F2-4638-9184-EBCF2743F945}" type="datetimeFigureOut">
              <a:rPr lang="en-US"/>
              <a:pPr/>
              <a:t>1/20/2012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F0C062DF-84FC-414C-B5B1-F61E550F0D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64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smtClean="0">
              <a:ea typeface="ＭＳ Ｐゴシック" pitchFamily="34" charset="-128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CFA30A6-32E8-4E5F-BC3E-BFEB7172C98A}" type="slidenum">
              <a:rPr lang="en-US" sz="1200">
                <a:latin typeface="Calibri" pitchFamily="34" charset="0"/>
              </a:rPr>
              <a:pPr eaLnBrk="1" hangingPunct="1"/>
              <a:t>1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smtClean="0">
              <a:ea typeface="ＭＳ Ｐゴシック" pitchFamily="34" charset="-128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741E787-A444-4E88-8B69-7BF8184B467D}" type="slidenum">
              <a:rPr lang="en-US" sz="1200">
                <a:latin typeface="Calibri" pitchFamily="34" charset="0"/>
              </a:rPr>
              <a:pPr eaLnBrk="1" hangingPunct="1"/>
              <a:t>2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ion logo by life technologies_transback_100110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183313"/>
            <a:ext cx="13716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697104"/>
            <a:ext cx="7772400" cy="70485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296" y="5273720"/>
            <a:ext cx="6400800" cy="381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 and  Proprietary—DO NOT DUPLICATE</a:t>
            </a:r>
          </a:p>
        </p:txBody>
      </p:sp>
    </p:spTree>
    <p:extLst>
      <p:ext uri="{BB962C8B-B14F-4D97-AF65-F5344CB8AC3E}">
        <p14:creationId xmlns:p14="http://schemas.microsoft.com/office/powerpoint/2010/main" val="2694175139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8862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anchor="ctr"/>
          <a:lstStyle/>
          <a:p>
            <a:pPr>
              <a:defRPr/>
            </a:pP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4926"/>
            <a:ext cx="82296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 and  Proprietary—DO NOT DUPLICATE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FEF0BB-DEB8-4D83-AC64-45E7DEDE42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3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 and  Proprietary—DO NOT DUPLICATE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52EDC3-85FE-4E8A-AC0A-01A5AEE121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9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 and  Proprietary—DO NOT DUPLICATE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57C5E39-E19D-4CBE-8D0D-2BFDB34D13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0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 and  Proprietary—DO NOT DUPLICATE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36E39D-FF7F-49C3-87F5-03A5B02FD9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5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 and  Proprietary—DO NOT DUPLICATE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5E4F19-A2DD-465E-8C69-815592ADC3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2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 and  Proprietary—DO NOT DUPLICATE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F84A77-F991-49AB-94FB-97F953019A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2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 and  Proprietary—DO NOT DUPLICATE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C82F39-C72A-4D42-962C-BF5CC00EF2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1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 and  Proprietary—DO NOT DUPLICATE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4B7800-1E2D-4553-9117-6A9D064348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1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 and  Proprietary—DO NOT DUPLICATE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CED284-8DB5-481D-9D00-21C199EC24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9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3813" y="6356350"/>
            <a:ext cx="3962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898989"/>
                </a:solidFill>
              </a:defRPr>
            </a:lvl1pPr>
          </a:lstStyle>
          <a:p>
            <a:r>
              <a:rPr lang="en-US"/>
              <a:t>Confidential and  Proprietary—DO NOT DUPLICATE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975" y="6340475"/>
            <a:ext cx="8604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</a:defRPr>
            </a:lvl1pPr>
          </a:lstStyle>
          <a:p>
            <a:fld id="{7CA62E88-E7A9-4C87-AC2B-2413840CE42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0" name="Picture 7" descr="ion logo by life technologies_transback_100110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183313"/>
            <a:ext cx="13716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6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808080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808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808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808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808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80808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80808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80808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80808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54A4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4A4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54A4"/>
        </a:buClr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54A4"/>
        </a:buClr>
        <a:buFont typeface="Arial" pitchFamily="34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54A4"/>
        </a:buClr>
        <a:buFont typeface="Arial" pitchFamily="34" charset="0"/>
        <a:buChar char="»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81000" y="4697413"/>
            <a:ext cx="7772400" cy="70485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Torrent Scout</a:t>
            </a:r>
          </a:p>
        </p:txBody>
      </p:sp>
      <p:sp>
        <p:nvSpPr>
          <p:cNvPr id="13314" name="Subtitle 6"/>
          <p:cNvSpPr>
            <a:spLocks noGrp="1"/>
          </p:cNvSpPr>
          <p:nvPr>
            <p:ph type="subTitle" idx="1"/>
          </p:nvPr>
        </p:nvSpPr>
        <p:spPr>
          <a:xfrm>
            <a:off x="407988" y="5273675"/>
            <a:ext cx="6400800" cy="381000"/>
          </a:xfrm>
        </p:spPr>
        <p:txBody>
          <a:bodyPr>
            <a:normAutofit fontScale="55000" lnSpcReduction="20000"/>
          </a:bodyPr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From Chip To </a:t>
            </a:r>
            <a:r>
              <a:rPr lang="en-US" dirty="0" smtClean="0">
                <a:ea typeface="ＭＳ Ｐゴシック" pitchFamily="34" charset="-128"/>
              </a:rPr>
              <a:t>Sequence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Chantal Roth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40475"/>
            <a:ext cx="860425" cy="365125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6AD19B-A617-4901-9992-C1C7485B987B}" type="slidenum">
              <a:rPr lang="en-US" sz="1000">
                <a:solidFill>
                  <a:srgbClr val="898989"/>
                </a:solidFill>
              </a:rPr>
              <a:pPr eaLnBrk="1" hangingPunct="1"/>
              <a:t>1</a:t>
            </a:fld>
            <a:endParaRPr lang="en-US" sz="10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/>
          <a:lstStyle/>
          <a:p>
            <a:r>
              <a:rPr lang="en-US" sz="1800" dirty="0" smtClean="0"/>
              <a:t>1. download </a:t>
            </a:r>
            <a:r>
              <a:rPr lang="en-US" sz="1800" b="1" dirty="0" err="1" smtClean="0"/>
              <a:t>master.jnlp</a:t>
            </a:r>
            <a:r>
              <a:rPr lang="en-US" sz="1800" dirty="0" smtClean="0"/>
              <a:t> from tomcat server</a:t>
            </a:r>
          </a:p>
          <a:p>
            <a:endParaRPr lang="en-US" sz="1800" dirty="0" smtClean="0"/>
          </a:p>
          <a:p>
            <a:r>
              <a:rPr lang="en-US" sz="1800" dirty="0" smtClean="0"/>
              <a:t>2. </a:t>
            </a:r>
            <a:r>
              <a:rPr lang="en-US" sz="1800" b="1" dirty="0" err="1" smtClean="0"/>
              <a:t>javaws</a:t>
            </a:r>
            <a:r>
              <a:rPr lang="en-US" sz="1800" dirty="0" smtClean="0"/>
              <a:t> checks if:</a:t>
            </a:r>
            <a:br>
              <a:rPr lang="en-US" sz="1800" dirty="0" smtClean="0"/>
            </a:br>
            <a:r>
              <a:rPr lang="en-US" sz="1800" dirty="0" smtClean="0"/>
              <a:t>a)  </a:t>
            </a:r>
            <a:r>
              <a:rPr lang="en-US" sz="1800" dirty="0" err="1" smtClean="0"/>
              <a:t>master.jnlp</a:t>
            </a:r>
            <a:r>
              <a:rPr lang="en-US" sz="1800" dirty="0" smtClean="0"/>
              <a:t> is up to date </a:t>
            </a:r>
            <a:r>
              <a:rPr lang="de-CH" sz="1800" dirty="0" smtClean="0"/>
              <a:t/>
            </a:r>
            <a:br>
              <a:rPr lang="de-CH" sz="1800" dirty="0" smtClean="0"/>
            </a:br>
            <a:r>
              <a:rPr lang="de-CH" sz="1800" dirty="0" smtClean="0"/>
              <a:t>b) if any component mentioned in master.jnlp needs to be updated</a:t>
            </a:r>
          </a:p>
          <a:p>
            <a:endParaRPr lang="en-US" sz="1800" dirty="0" smtClean="0"/>
          </a:p>
          <a:p>
            <a:r>
              <a:rPr lang="en-US" sz="1800" dirty="0" smtClean="0"/>
              <a:t>3. </a:t>
            </a:r>
            <a:r>
              <a:rPr lang="en-US" sz="1800" b="1" dirty="0" smtClean="0"/>
              <a:t>Update</a:t>
            </a:r>
            <a:r>
              <a:rPr lang="en-US" sz="1800" dirty="0" smtClean="0"/>
              <a:t> any missing/new components</a:t>
            </a:r>
          </a:p>
          <a:p>
            <a:endParaRPr lang="en-US" sz="1800" dirty="0" smtClean="0"/>
          </a:p>
          <a:p>
            <a:r>
              <a:rPr lang="en-US" sz="1800" dirty="0" smtClean="0"/>
              <a:t>4. Start Torrent Scout using settings specified in </a:t>
            </a:r>
            <a:r>
              <a:rPr lang="en-US" sz="1800" dirty="0" err="1" smtClean="0"/>
              <a:t>master.jnlp</a:t>
            </a:r>
            <a:r>
              <a:rPr lang="en-US" sz="1800" dirty="0" smtClean="0"/>
              <a:t> (memory, libraries </a:t>
            </a:r>
            <a:r>
              <a:rPr lang="en-US" sz="1800" dirty="0" err="1" smtClean="0"/>
              <a:t>etc</a:t>
            </a:r>
            <a:r>
              <a:rPr lang="en-US" sz="1800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Process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52EDC3-85FE-4E8A-AC0A-01A5AEE121B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00176"/>
            <a:ext cx="2933700" cy="167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1985962"/>
            <a:ext cx="7239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429000"/>
            <a:ext cx="31623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81157" y="3657600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r>
              <a:rPr lang="en-US" sz="1200" dirty="0" smtClean="0"/>
              <a:t>. update</a:t>
            </a:r>
            <a:endParaRPr lang="de-CH" sz="1200" dirty="0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521" y="4038600"/>
            <a:ext cx="7239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903071" y="1676399"/>
            <a:ext cx="1097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 </a:t>
            </a:r>
            <a:r>
              <a:rPr lang="en-US" sz="1200" dirty="0" err="1" smtClean="0"/>
              <a:t>master.jnlp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147791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Directly on client machine:</a:t>
            </a:r>
            <a:br>
              <a:rPr lang="en-US" dirty="0" smtClean="0"/>
            </a:b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2. Via VNC: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3. Via X-forwarding:</a:t>
            </a:r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Torrent Scout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52EDC3-85FE-4E8A-AC0A-01A5AEE121B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492" y="1152525"/>
            <a:ext cx="1315107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938463"/>
            <a:ext cx="1282918" cy="13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732" y="3399745"/>
            <a:ext cx="10001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81800" y="2938463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VNC</a:t>
            </a:r>
            <a:endParaRPr lang="de-CH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048000"/>
            <a:ext cx="77152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492" y="4724400"/>
            <a:ext cx="1282918" cy="13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673410" y="472440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de-CH" dirty="0"/>
          </a:p>
        </p:txBody>
      </p:sp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810" y="4833937"/>
            <a:ext cx="77152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99" y="5186065"/>
            <a:ext cx="7239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680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master.jnlp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52EDC3-85FE-4E8A-AC0A-01A5AEE121B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5900"/>
            <a:ext cx="91630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17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r>
              <a:rPr lang="en-US" sz="1800" dirty="0" smtClean="0"/>
              <a:t>Factories (decoupling object creation from object use)</a:t>
            </a:r>
          </a:p>
          <a:p>
            <a:r>
              <a:rPr lang="en-US" sz="1800" dirty="0" smtClean="0"/>
              <a:t>Model/View/Controller (letting multiple views use same data model)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Visitor pattern (e.g. processing parsed lines in classes separate from the parser)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used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52EDC3-85FE-4E8A-AC0A-01A5AEE121B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874" y="1828800"/>
            <a:ext cx="2902526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8625"/>
            <a:ext cx="3612355" cy="1072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4130780"/>
            <a:ext cx="5105400" cy="257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52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 example: Threading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52EDC3-85FE-4E8A-AC0A-01A5AEE121B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219200"/>
            <a:ext cx="4877813" cy="473392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048000"/>
            <a:ext cx="4371399" cy="2219325"/>
          </a:xfrm>
        </p:spPr>
      </p:pic>
    </p:spTree>
    <p:extLst>
      <p:ext uri="{BB962C8B-B14F-4D97-AF65-F5344CB8AC3E}">
        <p14:creationId xmlns:p14="http://schemas.microsoft.com/office/powerpoint/2010/main" val="323290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pattern: Loose Coupling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52EDC3-85FE-4E8A-AC0A-01A5AEE121B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177104"/>
            <a:ext cx="6458278" cy="4949060"/>
          </a:xfrm>
        </p:spPr>
      </p:pic>
    </p:spTree>
    <p:extLst>
      <p:ext uri="{BB962C8B-B14F-4D97-AF65-F5344CB8AC3E}">
        <p14:creationId xmlns:p14="http://schemas.microsoft.com/office/powerpoint/2010/main" val="393427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r>
              <a:rPr lang="en-US" sz="1800" dirty="0" smtClean="0"/>
              <a:t>Object pools (reusing objects to save time and memory)</a:t>
            </a:r>
          </a:p>
          <a:p>
            <a:r>
              <a:rPr lang="en-US" sz="1800" dirty="0" smtClean="0"/>
              <a:t>Singletons (making sure only one instance is used, such as global context or user preference manager)</a:t>
            </a:r>
          </a:p>
          <a:p>
            <a:r>
              <a:rPr lang="en-US" sz="1800" dirty="0" smtClean="0"/>
              <a:t>Adaptors/Wrappers </a:t>
            </a:r>
            <a:br>
              <a:rPr lang="en-US" sz="1800" dirty="0" smtClean="0"/>
            </a:br>
            <a:r>
              <a:rPr lang="en-US" sz="1800" dirty="0" smtClean="0"/>
              <a:t>(decoupling, </a:t>
            </a:r>
            <a:r>
              <a:rPr lang="en-US" sz="1800" dirty="0" err="1" smtClean="0"/>
              <a:t>db</a:t>
            </a:r>
            <a:r>
              <a:rPr lang="en-US" sz="1800" dirty="0" smtClean="0"/>
              <a:t> -&gt; REST)</a:t>
            </a:r>
          </a:p>
          <a:p>
            <a:r>
              <a:rPr lang="en-US" sz="1800" dirty="0" smtClean="0"/>
              <a:t>Façade (hiding complexity, for instance for raw data access)</a:t>
            </a:r>
          </a:p>
          <a:p>
            <a:r>
              <a:rPr lang="en-US" sz="1800" dirty="0" smtClean="0"/>
              <a:t>Lazy initialization (only creating objects or parts of it on demand to save time and memory)</a:t>
            </a:r>
            <a:br>
              <a:rPr lang="en-US" sz="1800" dirty="0" smtClean="0"/>
            </a:br>
            <a:r>
              <a:rPr lang="en-US" sz="1800" dirty="0" smtClean="0"/>
              <a:t>( </a:t>
            </a:r>
            <a:r>
              <a:rPr lang="en-US" sz="1800" dirty="0" err="1" smtClean="0"/>
              <a:t>xy.get</a:t>
            </a:r>
            <a:r>
              <a:rPr lang="en-US" sz="1800" dirty="0" smtClean="0"/>
              <a:t> -&gt; retrieve object from </a:t>
            </a:r>
            <a:r>
              <a:rPr lang="en-US" sz="1800" dirty="0" err="1" smtClean="0"/>
              <a:t>db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…</a:t>
            </a:r>
            <a:endParaRPr lang="de-CH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patterns used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52EDC3-85FE-4E8A-AC0A-01A5AEE121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6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Open Source Development Environment (similar to Eclipse)</a:t>
            </a:r>
          </a:p>
          <a:p>
            <a:r>
              <a:rPr lang="en-US" sz="2000" dirty="0" smtClean="0"/>
              <a:t>Supports Java, C, C++, PHP, Groovy and Grails, SQL, HTML, CSS, Java Script, Ruby</a:t>
            </a:r>
          </a:p>
          <a:p>
            <a:r>
              <a:rPr lang="en-US" sz="2000" dirty="0" smtClean="0"/>
              <a:t>Code completion, live parsing, refactoring, code templates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r>
              <a:rPr lang="en-US" sz="2000" dirty="0" smtClean="0"/>
              <a:t>Code generation (persistence, get/set, via templates)</a:t>
            </a:r>
          </a:p>
          <a:p>
            <a:r>
              <a:rPr lang="en-US" sz="2000" dirty="0" smtClean="0"/>
              <a:t>Includes debugger, profiler</a:t>
            </a:r>
          </a:p>
          <a:p>
            <a:r>
              <a:rPr lang="en-US" sz="2000" dirty="0" smtClean="0"/>
              <a:t>Integration with Version Control (SVN, GIT, CVS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Database integration (including code generation from DBs)</a:t>
            </a:r>
            <a:endParaRPr lang="de-CH" sz="2000" dirty="0"/>
          </a:p>
          <a:p>
            <a:r>
              <a:rPr lang="en-US" sz="2000" dirty="0" smtClean="0"/>
              <a:t>Build tools (Maven, Ant)</a:t>
            </a:r>
          </a:p>
          <a:p>
            <a:r>
              <a:rPr lang="en-US" sz="2000" dirty="0" smtClean="0"/>
              <a:t>Java: Swing GUI Builder, Web apps, </a:t>
            </a:r>
            <a:r>
              <a:rPr lang="en-US" sz="2000" dirty="0" err="1" smtClean="0"/>
              <a:t>Deskop</a:t>
            </a:r>
            <a:r>
              <a:rPr lang="en-US" sz="2000" dirty="0" smtClean="0"/>
              <a:t> application development, Java EE, Web services, mobile embedded apps</a:t>
            </a:r>
            <a:endParaRPr lang="de-CH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NetBeans</a:t>
            </a:r>
            <a:r>
              <a:rPr lang="en-US" dirty="0" smtClean="0"/>
              <a:t> IDE Overview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52EDC3-85FE-4E8A-AC0A-01A5AEE121B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3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code generation for persistence with @Annotation tags and JAXB</a:t>
            </a:r>
          </a:p>
          <a:p>
            <a:r>
              <a:rPr lang="en-US" dirty="0" smtClean="0"/>
              <a:t>No need to write any code or any classes (other than the query) to access a relational database</a:t>
            </a:r>
          </a:p>
          <a:p>
            <a:r>
              <a:rPr lang="en-US" dirty="0" smtClean="0"/>
              <a:t>The (main) code need to query:</a:t>
            </a:r>
          </a:p>
          <a:p>
            <a:endParaRPr lang="en-US" dirty="0" smtClean="0"/>
          </a:p>
          <a:p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 example: Persistence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52EDC3-85FE-4E8A-AC0A-01A5AEE121B1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962400"/>
            <a:ext cx="6096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843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generated code: </a:t>
            </a:r>
            <a:r>
              <a:rPr lang="en-US" dirty="0" err="1" smtClean="0"/>
              <a:t>rundb_chip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 and  Proprietary—DO NOT DUPLICATE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52EDC3-85FE-4E8A-AC0A-01A5AEE121B1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5413354" cy="5357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320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311932"/>
              </p:ext>
            </p:extLst>
          </p:nvPr>
        </p:nvGraphicFramePr>
        <p:xfrm>
          <a:off x="152400" y="1066800"/>
          <a:ext cx="89154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FFA1956-B09E-4B18-92B9-BDBC9E413976}" type="slidenum">
              <a:rPr lang="en-US" sz="1000">
                <a:solidFill>
                  <a:srgbClr val="898989"/>
                </a:solidFill>
              </a:rPr>
              <a:pPr eaLnBrk="1" hangingPunct="1"/>
              <a:t>2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15364" name="Title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Content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343400"/>
            <a:ext cx="1496816" cy="10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Unix: use </a:t>
            </a:r>
            <a:r>
              <a:rPr lang="en-US" sz="1800" b="1" dirty="0" smtClean="0">
                <a:solidFill>
                  <a:srgbClr val="C00000"/>
                </a:solidFill>
              </a:rPr>
              <a:t>Sun Java 6 </a:t>
            </a:r>
            <a:r>
              <a:rPr lang="en-US" sz="1800" dirty="0" err="1" smtClean="0"/>
              <a:t>Webstart</a:t>
            </a:r>
            <a:r>
              <a:rPr lang="en-US" sz="1800" dirty="0" smtClean="0"/>
              <a:t> (</a:t>
            </a:r>
            <a:r>
              <a:rPr lang="en-US" sz="1800" b="1" dirty="0" smtClean="0"/>
              <a:t>not</a:t>
            </a:r>
            <a:r>
              <a:rPr lang="en-US" sz="1800" dirty="0" smtClean="0"/>
              <a:t> Open JDK)</a:t>
            </a:r>
          </a:p>
          <a:p>
            <a:r>
              <a:rPr lang="en-US" sz="1800" dirty="0" smtClean="0"/>
              <a:t>Windows: use </a:t>
            </a:r>
            <a:r>
              <a:rPr lang="en-US" sz="1800" b="1" dirty="0" smtClean="0">
                <a:solidFill>
                  <a:srgbClr val="C00000"/>
                </a:solidFill>
              </a:rPr>
              <a:t>64 bit </a:t>
            </a:r>
            <a:r>
              <a:rPr lang="en-US" sz="1800" dirty="0" smtClean="0"/>
              <a:t>machine and </a:t>
            </a:r>
            <a:r>
              <a:rPr lang="en-US" sz="1800" b="1" dirty="0" smtClean="0">
                <a:solidFill>
                  <a:srgbClr val="C00000"/>
                </a:solidFill>
              </a:rPr>
              <a:t>64 bit Java </a:t>
            </a:r>
            <a:r>
              <a:rPr lang="en-US" sz="1800" dirty="0" smtClean="0"/>
              <a:t>(or use VNC to a </a:t>
            </a:r>
            <a:r>
              <a:rPr lang="en-US" sz="1800" dirty="0" err="1" smtClean="0"/>
              <a:t>unix</a:t>
            </a:r>
            <a:r>
              <a:rPr lang="en-US" sz="1800" dirty="0" smtClean="0"/>
              <a:t> box </a:t>
            </a:r>
            <a:r>
              <a:rPr lang="en-US" sz="1800" dirty="0" smtClean="0">
                <a:sym typeface="Wingdings" pitchFamily="2" charset="2"/>
              </a:rPr>
              <a:t>)</a:t>
            </a:r>
          </a:p>
          <a:p>
            <a:r>
              <a:rPr lang="en-US" sz="1800" b="1" dirty="0" smtClean="0">
                <a:sym typeface="Wingdings" pitchFamily="2" charset="2"/>
              </a:rPr>
              <a:t>At least 2GB RAM</a:t>
            </a:r>
            <a:endParaRPr lang="en-US" sz="18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to Run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52EDC3-85FE-4E8A-AC0A-01A5AEE121B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7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Interactive, dynamic data viewing from Chip </a:t>
            </a:r>
            <a:r>
              <a:rPr lang="en-US" dirty="0"/>
              <a:t>t</a:t>
            </a:r>
            <a:r>
              <a:rPr lang="en-US" dirty="0" smtClean="0"/>
              <a:t>o Sequence</a:t>
            </a:r>
          </a:p>
          <a:p>
            <a:r>
              <a:rPr lang="en-US" dirty="0" smtClean="0"/>
              <a:t>Open Source, platform independent</a:t>
            </a:r>
          </a:p>
          <a:p>
            <a:r>
              <a:rPr lang="en-US" dirty="0" smtClean="0"/>
              <a:t>Modular, extensible</a:t>
            </a:r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Torrent Scout Main Goals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52EDC3-85FE-4E8A-AC0A-01A5AEE121B1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57201" y="3132930"/>
            <a:ext cx="8000999" cy="3191670"/>
            <a:chOff x="228600" y="2446570"/>
            <a:chExt cx="8000999" cy="319167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3906614"/>
              <a:ext cx="1737890" cy="1685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2761" y="4026238"/>
              <a:ext cx="2649839" cy="1445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4920" y="4026237"/>
              <a:ext cx="2054679" cy="1612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" name="Straight Arrow Connector 6"/>
            <p:cNvCxnSpPr/>
            <p:nvPr/>
          </p:nvCxnSpPr>
          <p:spPr>
            <a:xfrm flipV="1">
              <a:off x="2321378" y="4752067"/>
              <a:ext cx="416379" cy="4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5638800" y="4741137"/>
              <a:ext cx="416379" cy="4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7010400" y="3605527"/>
              <a:ext cx="0" cy="3010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446570"/>
              <a:ext cx="3244154" cy="922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2" name="Straight Arrow Connector 21"/>
            <p:cNvCxnSpPr/>
            <p:nvPr/>
          </p:nvCxnSpPr>
          <p:spPr>
            <a:xfrm>
              <a:off x="1215797" y="3415027"/>
              <a:ext cx="1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254" y="3165613"/>
            <a:ext cx="2666999" cy="11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0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100% Java (no system dependent components)</a:t>
            </a:r>
          </a:p>
          <a:p>
            <a:r>
              <a:rPr lang="en-US" dirty="0" smtClean="0"/>
              <a:t>Built with and based on </a:t>
            </a:r>
            <a:r>
              <a:rPr lang="en-US" dirty="0" err="1" smtClean="0"/>
              <a:t>NetBeans</a:t>
            </a:r>
            <a:r>
              <a:rPr lang="en-US" dirty="0" smtClean="0"/>
              <a:t> 7.0 development environment</a:t>
            </a:r>
          </a:p>
          <a:p>
            <a:r>
              <a:rPr lang="en-US" dirty="0" smtClean="0"/>
              <a:t>Modular, loosely coupled extensible framework</a:t>
            </a:r>
          </a:p>
          <a:p>
            <a:r>
              <a:rPr lang="en-US" dirty="0" smtClean="0"/>
              <a:t>Deployment with Java </a:t>
            </a:r>
            <a:r>
              <a:rPr lang="en-US" dirty="0" err="1" smtClean="0"/>
              <a:t>Webstart</a:t>
            </a:r>
            <a:r>
              <a:rPr lang="en-US" dirty="0" smtClean="0"/>
              <a:t> (automatic updates, deployment via Web)</a:t>
            </a:r>
          </a:p>
          <a:p>
            <a:r>
              <a:rPr lang="en-US" dirty="0" smtClean="0"/>
              <a:t>Compiled and run via standard ant script</a:t>
            </a:r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Torrent Scout Software Features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52EDC3-85FE-4E8A-AC0A-01A5AEE121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Suite -&gt; Modules -&gt; Package -&gt; Source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52EDC3-85FE-4E8A-AC0A-01A5AEE121B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64" y="1729851"/>
            <a:ext cx="2478381" cy="4137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297" y="2819400"/>
            <a:ext cx="3831490" cy="187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178" y="1865312"/>
            <a:ext cx="3012621" cy="432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276475" y="4343400"/>
            <a:ext cx="6395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43600" y="3429000"/>
            <a:ext cx="54292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" y="1214735"/>
            <a:ext cx="1066800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Suite</a:t>
            </a:r>
            <a:endParaRPr lang="de-CH" dirty="0"/>
          </a:p>
        </p:txBody>
      </p:sp>
      <p:sp>
        <p:nvSpPr>
          <p:cNvPr id="15" name="TextBox 14"/>
          <p:cNvSpPr txBox="1"/>
          <p:nvPr/>
        </p:nvSpPr>
        <p:spPr>
          <a:xfrm>
            <a:off x="2618297" y="1214735"/>
            <a:ext cx="3020503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Module/Component</a:t>
            </a:r>
            <a:endParaRPr lang="de-CH" dirty="0"/>
          </a:p>
        </p:txBody>
      </p:sp>
      <p:sp>
        <p:nvSpPr>
          <p:cNvPr id="16" name="TextBox 15"/>
          <p:cNvSpPr txBox="1"/>
          <p:nvPr/>
        </p:nvSpPr>
        <p:spPr>
          <a:xfrm>
            <a:off x="6629400" y="1268186"/>
            <a:ext cx="1676400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Package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2896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3962400" cy="4906963"/>
          </a:xfrm>
        </p:spPr>
        <p:txBody>
          <a:bodyPr/>
          <a:lstStyle/>
          <a:p>
            <a:r>
              <a:rPr lang="en-US" sz="1600" dirty="0" err="1" smtClean="0"/>
              <a:t>Db</a:t>
            </a:r>
            <a:r>
              <a:rPr lang="en-US" sz="1600" dirty="0" smtClean="0"/>
              <a:t> Explorer module: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View experiment and results info via SQL or REST client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err="1" smtClean="0"/>
              <a:t>BfMask</a:t>
            </a:r>
            <a:r>
              <a:rPr lang="en-US" sz="1600" dirty="0" smtClean="0"/>
              <a:t> View module:</a:t>
            </a:r>
            <a:br>
              <a:rPr lang="en-US" sz="1600" dirty="0" smtClean="0"/>
            </a:br>
            <a:r>
              <a:rPr lang="en-US" sz="1600" dirty="0" smtClean="0"/>
              <a:t>Heat map of chip flags (such as bead, live, dud </a:t>
            </a:r>
            <a:r>
              <a:rPr lang="en-US" sz="1600" dirty="0" err="1" smtClean="0"/>
              <a:t>etc</a:t>
            </a:r>
            <a:r>
              <a:rPr lang="en-US" sz="1600" dirty="0" smtClean="0"/>
              <a:t>)</a:t>
            </a:r>
          </a:p>
          <a:p>
            <a:endParaRPr lang="en-US" sz="1600" dirty="0"/>
          </a:p>
          <a:p>
            <a:r>
              <a:rPr lang="en-US" sz="1600" dirty="0" smtClean="0"/>
              <a:t>Table module:</a:t>
            </a:r>
            <a:br>
              <a:rPr lang="en-US" sz="1600" dirty="0" smtClean="0"/>
            </a:br>
            <a:r>
              <a:rPr lang="en-US" sz="1600" dirty="0" smtClean="0"/>
              <a:t>View chip flags and various scores</a:t>
            </a:r>
            <a:br>
              <a:rPr lang="en-US" sz="1600" dirty="0" smtClean="0"/>
            </a:br>
            <a:r>
              <a:rPr lang="en-US" sz="1600" dirty="0" smtClean="0"/>
              <a:t>(allows filtering and sorting)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err="1" smtClean="0"/>
              <a:t>Ionogram</a:t>
            </a:r>
            <a:r>
              <a:rPr lang="en-US" sz="1600" dirty="0" smtClean="0"/>
              <a:t> module:</a:t>
            </a:r>
            <a:br>
              <a:rPr lang="en-US" sz="1600" dirty="0" smtClean="0"/>
            </a:br>
            <a:r>
              <a:rPr lang="en-US" sz="1600" dirty="0" smtClean="0"/>
              <a:t>View raw and normalized </a:t>
            </a:r>
            <a:r>
              <a:rPr lang="en-US" sz="1600" dirty="0" err="1" smtClean="0"/>
              <a:t>ionogram</a:t>
            </a:r>
            <a:r>
              <a:rPr lang="en-US" sz="1600" dirty="0" smtClean="0"/>
              <a:t> (using 1.wells and .</a:t>
            </a:r>
            <a:r>
              <a:rPr lang="en-US" sz="1600" dirty="0" err="1" smtClean="0"/>
              <a:t>sff</a:t>
            </a:r>
            <a:r>
              <a:rPr lang="en-US" sz="1600" dirty="0" smtClean="0"/>
              <a:t> file)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Raw data module:</a:t>
            </a:r>
            <a:br>
              <a:rPr lang="en-US" sz="1600" dirty="0" smtClean="0"/>
            </a:br>
            <a:r>
              <a:rPr lang="en-US" sz="1600" dirty="0" smtClean="0"/>
              <a:t>View raw data from various *.</a:t>
            </a:r>
            <a:r>
              <a:rPr lang="en-US" sz="1600" dirty="0" err="1" smtClean="0"/>
              <a:t>dat</a:t>
            </a:r>
            <a:r>
              <a:rPr lang="en-US" sz="1600" dirty="0" smtClean="0"/>
              <a:t> files, computes </a:t>
            </a:r>
            <a:r>
              <a:rPr lang="en-US" sz="1600" dirty="0" err="1" smtClean="0"/>
              <a:t>nn</a:t>
            </a:r>
            <a:r>
              <a:rPr lang="en-US" sz="1600" dirty="0" smtClean="0"/>
              <a:t> </a:t>
            </a:r>
            <a:r>
              <a:rPr lang="en-US" sz="1600" dirty="0" err="1" smtClean="0"/>
              <a:t>bg</a:t>
            </a:r>
            <a:r>
              <a:rPr lang="en-US" sz="1600" dirty="0" smtClean="0"/>
              <a:t> subtraction </a:t>
            </a:r>
            <a:r>
              <a:rPr lang="en-US" sz="1600" dirty="0" err="1" smtClean="0"/>
              <a:t>etc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endParaRPr lang="de-CH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Module/Component Summary (1)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52EDC3-85FE-4E8A-AC0A-01A5AEE121B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456" y="2209800"/>
            <a:ext cx="1219200" cy="1182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954" y="5359861"/>
            <a:ext cx="2378893" cy="1298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495800"/>
            <a:ext cx="1845385" cy="1447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558" y="1193122"/>
            <a:ext cx="3015554" cy="857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473889"/>
            <a:ext cx="4934512" cy="85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4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3962400" cy="4906963"/>
          </a:xfrm>
        </p:spPr>
        <p:txBody>
          <a:bodyPr/>
          <a:lstStyle/>
          <a:p>
            <a:r>
              <a:rPr lang="en-US" sz="1600" dirty="0"/>
              <a:t>Alignment module:</a:t>
            </a:r>
            <a:br>
              <a:rPr lang="en-US" sz="1600" dirty="0"/>
            </a:br>
            <a:r>
              <a:rPr lang="en-US" sz="1600" dirty="0"/>
              <a:t>View alignment of read against template (using SAM/BAM file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Scores heat map module:</a:t>
            </a:r>
            <a:br>
              <a:rPr lang="en-US" sz="1600" dirty="0" smtClean="0"/>
            </a:br>
            <a:r>
              <a:rPr lang="en-US" sz="1600" dirty="0" smtClean="0"/>
              <a:t>View various values such as SNR, CAFIE, % identity, Q20len </a:t>
            </a:r>
            <a:r>
              <a:rPr lang="en-US" sz="1600" dirty="0" err="1" smtClean="0"/>
              <a:t>etc</a:t>
            </a:r>
            <a:r>
              <a:rPr lang="en-US" sz="1600" dirty="0" smtClean="0"/>
              <a:t> as </a:t>
            </a:r>
            <a:r>
              <a:rPr lang="en-US" sz="1600" dirty="0" err="1" smtClean="0"/>
              <a:t>heatmap</a:t>
            </a:r>
            <a:r>
              <a:rPr lang="en-US" sz="1600" dirty="0"/>
              <a:t> </a:t>
            </a:r>
            <a:r>
              <a:rPr lang="en-US" sz="1600" dirty="0" smtClean="0"/>
              <a:t>(based on </a:t>
            </a:r>
            <a:r>
              <a:rPr lang="en-US" sz="1600" dirty="0" err="1" smtClean="0"/>
              <a:t>Default.sam.parsed</a:t>
            </a:r>
            <a:r>
              <a:rPr lang="en-US" sz="1600" dirty="0" smtClean="0"/>
              <a:t> and wellStats.txt)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(Movie module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)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(Experimental: display raw values around a well as a “movie” )</a:t>
            </a:r>
          </a:p>
          <a:p>
            <a:endParaRPr lang="en-US" sz="1600" dirty="0"/>
          </a:p>
          <a:p>
            <a:endParaRPr lang="de-CH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Module/Component Summary (2)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52EDC3-85FE-4E8A-AC0A-01A5AEE121B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216" y="1066800"/>
            <a:ext cx="3505198" cy="144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514600"/>
            <a:ext cx="1693680" cy="1738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343400"/>
            <a:ext cx="1689546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1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65" y="76201"/>
            <a:ext cx="7149435" cy="415159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52EDC3-85FE-4E8A-AC0A-01A5AEE121B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3581400"/>
            <a:ext cx="3101095" cy="3389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2999" y="3657600"/>
            <a:ext cx="3352801" cy="230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5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Torrent Scout Deployment Architecture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52EDC3-85FE-4E8A-AC0A-01A5AEE121B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66800"/>
            <a:ext cx="7620000" cy="5456696"/>
          </a:xfrm>
        </p:spPr>
      </p:pic>
      <p:sp>
        <p:nvSpPr>
          <p:cNvPr id="2" name="TextBox 1"/>
          <p:cNvSpPr txBox="1"/>
          <p:nvPr/>
        </p:nvSpPr>
        <p:spPr>
          <a:xfrm>
            <a:off x="7086600" y="3099805"/>
            <a:ext cx="137160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 err="1" smtClean="0"/>
              <a:t>master.jnlp</a:t>
            </a:r>
            <a:endParaRPr lang="de-CH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6324601" y="36576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 Install or </a:t>
            </a:r>
            <a:br>
              <a:rPr lang="en-US" sz="1400" dirty="0" smtClean="0"/>
            </a:br>
            <a:r>
              <a:rPr lang="en-US" sz="1400" dirty="0" smtClean="0"/>
              <a:t>    update</a:t>
            </a:r>
            <a:endParaRPr lang="de-CH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581400" y="4800600"/>
            <a:ext cx="1159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2. Query DB</a:t>
            </a:r>
            <a:endParaRPr lang="de-CH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0" y="2766302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dirty="0" smtClean="0"/>
              <a:t>. Access data</a:t>
            </a:r>
            <a:endParaRPr lang="de-CH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0" y="387304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4. Plan B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20042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63&quot;/&gt;&lt;/object&gt;&lt;object type=&quot;3&quot; unique_id=&quot;10004&quot;&gt;&lt;property id=&quot;20148&quot; value=&quot;5&quot;/&gt;&lt;property id=&quot;20300&quot; value=&quot;Slide 2&quot;/&gt;&lt;property id=&quot;20307&quot; value=&quot;264&quot;/&gt;&lt;/object&gt;&lt;object type=&quot;3&quot; unique_id=&quot;10005&quot;&gt;&lt;property id=&quot;20148&quot; value=&quot;5&quot;/&gt;&lt;property id=&quot;20300&quot; value=&quot;Slide 3&quot;/&gt;&lt;property id=&quot;20307&quot; value=&quot;265&quot;/&gt;&lt;/object&gt;&lt;object type=&quot;3&quot; unique_id=&quot;10006&quot;&gt;&lt;property id=&quot;20148&quot; value=&quot;5&quot;/&gt;&lt;property id=&quot;20300&quot; value=&quot;Slide 4&quot;/&gt;&lt;property id=&quot;20307&quot; value=&quot;266&quot;/&gt;&lt;/object&gt;&lt;object type=&quot;3&quot; unique_id=&quot;10007&quot;&gt;&lt;property id=&quot;20148&quot; value=&quot;5&quot;/&gt;&lt;property id=&quot;20300&quot; value=&quot;Slide 5 - &amp;quot;Caption Header&amp;quot;&quot;/&gt;&lt;property id=&quot;20307&quot; value=&quot;267&quot;/&gt;&lt;/object&gt;&lt;object type=&quot;3&quot; unique_id=&quot;10008&quot;&gt;&lt;property id=&quot;20148&quot; value=&quot;5&quot;/&gt;&lt;property id=&quot;20300&quot; value=&quot;Slide 6 - &amp;quot;Caption Header&amp;quot;&quot;/&gt;&lt;property id=&quot;20307&quot; value=&quot;268&quot;/&gt;&lt;/object&gt;&lt;object type=&quot;3&quot; unique_id=&quot;17275&quot;&gt;&lt;property id=&quot;20148&quot; value=&quot;5&quot;/&gt;&lt;property id=&quot;20300&quot; value=&quot;Slide 7 - &amp;quot;Section Divider&amp;quot;&quot;/&gt;&lt;property id=&quot;20307&quot; value=&quot;270&quot;/&gt;&lt;/object&gt;&lt;object type=&quot;3&quot; unique_id=&quot;17276&quot;&gt;&lt;property id=&quot;20148&quot; value=&quot;5&quot;/&gt;&lt;property id=&quot;20300&quot; value=&quot;Slide 8&quot;/&gt;&lt;property id=&quot;20307&quot; value=&quot;269&quot;/&gt;&lt;/object&gt;&lt;/object&gt;&lt;object type=&quot;8&quot; unique_id=&quot;1001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Ion_Life_PowerPoint_Boilerplate_093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Ion_Life_PowerPoint_Boilerplate_093010</Template>
  <TotalTime>0</TotalTime>
  <Words>483</Words>
  <Application>Microsoft Office PowerPoint</Application>
  <PresentationFormat>On-screen Show (4:3)</PresentationFormat>
  <Paragraphs>135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Ion_Life_PowerPoint_Boilerplate_093010</vt:lpstr>
      <vt:lpstr>Torrent Scout</vt:lpstr>
      <vt:lpstr>Content</vt:lpstr>
      <vt:lpstr>Torrent Scout Main Goals</vt:lpstr>
      <vt:lpstr>Torrent Scout Software Features</vt:lpstr>
      <vt:lpstr>Suite -&gt; Modules -&gt; Package -&gt; Source</vt:lpstr>
      <vt:lpstr>Module/Component Summary (1)</vt:lpstr>
      <vt:lpstr>Module/Component Summary (2)</vt:lpstr>
      <vt:lpstr>PowerPoint Presentation</vt:lpstr>
      <vt:lpstr>Torrent Scout Deployment Architecture</vt:lpstr>
      <vt:lpstr>Installation Process</vt:lpstr>
      <vt:lpstr>Running Torrent Scout</vt:lpstr>
      <vt:lpstr>master.jnlp</vt:lpstr>
      <vt:lpstr>Patterns used</vt:lpstr>
      <vt:lpstr>Command pattern example: Threading</vt:lpstr>
      <vt:lpstr>Observer pattern: Loose Coupling</vt:lpstr>
      <vt:lpstr>Other patterns used</vt:lpstr>
      <vt:lpstr>NetBeans IDE Overview</vt:lpstr>
      <vt:lpstr>Code generation example: Persistence</vt:lpstr>
      <vt:lpstr>Example generated code: rundb_chip</vt:lpstr>
      <vt:lpstr>Requirements to Run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 Davey</dc:creator>
  <cp:lastModifiedBy>Chantal Roth</cp:lastModifiedBy>
  <cp:revision>259</cp:revision>
  <dcterms:created xsi:type="dcterms:W3CDTF">2011-04-28T21:54:53Z</dcterms:created>
  <dcterms:modified xsi:type="dcterms:W3CDTF">2012-01-20T08:06:31Z</dcterms:modified>
</cp:coreProperties>
</file>