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3750" autoAdjust="0"/>
  </p:normalViewPr>
  <p:slideViewPr>
    <p:cSldViewPr snapToGrid="0">
      <p:cViewPr varScale="1">
        <p:scale>
          <a:sx n="45" d="100"/>
          <a:sy n="45" d="100"/>
        </p:scale>
        <p:origin x="89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D2F80-662C-4212-B2DC-FD8B8C672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9D35AA-D6F3-48AE-A2C0-159F8CB06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72AF-4C61-4CF0-8BA9-447A776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A993C2-AE25-4090-8D47-0EECE84C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DBF42-A676-4884-BE89-DCDF0FA0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23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78238-3568-4A30-8A9E-260C2B61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13BA5E-A7D5-481D-9472-9F5053A03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1FA14B-720C-47C6-8725-05575D9F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13F44-903C-4516-BE58-B355062A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3F81C-5F14-41B6-A2EA-320053DD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7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8CA43B-A12E-489E-B8D7-BDDAD286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E707CE-66C6-44C5-869B-94BB1045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816D8-8D77-4AA2-AEB5-078F30B2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CA318-2CA6-4EE7-A627-67CF72F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200F3-CE3E-4908-AD75-3B050FE0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5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9708B-AEB1-4B76-BA13-87368077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AB7CE-FBBA-4A94-B1BB-77355A09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E98FE-2BFB-4F85-BD54-0D53E090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8684C-4079-4A27-AAEA-10BB2E41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C5593-DC9E-4C62-A0F9-317690E7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B6E3B-E521-49B2-9235-7F202DA8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388F70-190B-4859-A85C-2175A250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F7F1C-4611-4434-A7F8-C0A9CC9B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713349-0A2A-4567-9948-E1E9BC81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34E6F-EAF5-480B-A61F-34139045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9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0662C-29D4-4E4C-881D-C14C7994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ECB61-255E-4F9B-9FA2-085F0AE0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C99602-1B9A-49B3-91BE-B4AAA5D7C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9E7348-2AD8-46AA-8ED3-06D99BE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980574-4862-4776-8FC7-31D2F830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68450-44D9-4BBE-8287-42EAC3EC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4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788C1-4D85-436F-BA43-FE6F1384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221475-003B-477E-B674-5B77D903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05FAC0-DC9A-4135-8C20-45F75FCC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453D9B-9920-4759-A22B-18F6DB21D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8642E2-922B-4CFA-82BD-6BABE26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802BEA-AF40-4516-B930-D3ED9E56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E0945B-6310-4457-8548-59694E29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37159E-EDE0-4345-908A-FC61F98D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03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C4CA3-3188-4F2C-A1D1-369AB025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E2D927-05A0-40B3-9E44-B03F6780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29B350-F73F-4F87-A37E-F233487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D2213C-1A78-4DB6-A648-40E3277E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96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94B13E-1458-489A-B837-8B691F1A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B1B550-92AD-4B47-85B9-7087701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184A04-537E-4E8A-8490-738D9A72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4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57271-F572-4EE9-B221-38265B55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18053-4573-4BC1-8890-2F9EAF12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DF8057-F2A8-4419-ACE8-068B7D2B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44E25C-5913-4866-A37E-36E2C13C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DD8766-A7D5-4E16-B0B6-D4E8A82F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991F9-7216-4C19-9A94-C8037E98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B2A81-BFC1-477C-8E49-42F0BFF8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FC4E80-319A-4511-90A2-FD7A65BB0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E40767-6E07-4845-A149-C55EF7190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A8934-6FE6-4CD8-84F6-A0622C2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093D7-34A3-4CEC-88B9-D42B65DE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24CFF7-221C-4A84-A4EA-066FBE1D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8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AE5C29-9691-43DA-9D6F-4B255174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F49F3-9319-4336-9C23-055B7693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7FD308-AEF4-4E1A-8EB6-117FD015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E3DB-3F44-428F-A56F-9B3AA879912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41DE1-469B-40F3-9618-68E2B8617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99DE7-0498-4E50-A4B6-C71DDCDB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7D3D-FD9F-4209-B4F1-7CEE35BC3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06F693B-38AE-4783-888F-1BDBEA07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204337"/>
            <a:ext cx="8592749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050"/>
            <a:ext cx="1219200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371850" y="6350"/>
            <a:ext cx="5448300" cy="9525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</a:rPr>
              <a:t>大廳</a:t>
            </a:r>
          </a:p>
        </p:txBody>
      </p:sp>
    </p:spTree>
    <p:extLst>
      <p:ext uri="{BB962C8B-B14F-4D97-AF65-F5344CB8AC3E}">
        <p14:creationId xmlns:p14="http://schemas.microsoft.com/office/powerpoint/2010/main" val="365808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-1759528" y="-1152236"/>
            <a:ext cx="16123228" cy="870873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宣告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tx1"/>
                </a:solidFill>
              </a:rPr>
              <a:t>const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roomInfo</a:t>
            </a:r>
            <a:r>
              <a:rPr lang="en-US" altLang="zh-TW" sz="2800" dirty="0">
                <a:solidFill>
                  <a:schemeClr val="tx1"/>
                </a:solidFill>
              </a:rPr>
              <a:t> = new Map(); //</a:t>
            </a:r>
            <a:r>
              <a:rPr lang="en-US" altLang="zh-TW" sz="2800" dirty="0" err="1">
                <a:solidFill>
                  <a:schemeClr val="tx1"/>
                </a:solidFill>
              </a:rPr>
              <a:t>roomId</a:t>
            </a:r>
            <a:r>
              <a:rPr lang="en-US" altLang="zh-TW" sz="2800" dirty="0">
                <a:solidFill>
                  <a:schemeClr val="tx1"/>
                </a:solidFill>
              </a:rPr>
              <a:t> =&gt; {name: '</a:t>
            </a:r>
            <a:r>
              <a:rPr lang="zh-TW" altLang="en-US" sz="2800" dirty="0">
                <a:solidFill>
                  <a:schemeClr val="tx1"/>
                </a:solidFill>
              </a:rPr>
              <a:t>房間</a:t>
            </a:r>
            <a:r>
              <a:rPr lang="en-US" altLang="zh-TW" sz="2800" dirty="0">
                <a:solidFill>
                  <a:schemeClr val="tx1"/>
                </a:solidFill>
              </a:rPr>
              <a:t>1',player:</a:t>
            </a:r>
            <a:r>
              <a:rPr lang="zh-TW" altLang="en-US" sz="2800" dirty="0">
                <a:solidFill>
                  <a:schemeClr val="tx1"/>
                </a:solidFill>
              </a:rPr>
              <a:t>人數</a:t>
            </a:r>
            <a:r>
              <a:rPr lang="en-US" altLang="zh-TW" sz="2800" dirty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</a:rPr>
              <a:t>玩家列表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en-US" altLang="zh-TW" sz="2800" dirty="0" err="1">
                <a:solidFill>
                  <a:schemeClr val="tx1"/>
                </a:solidFill>
              </a:rPr>
              <a:t>socketID</a:t>
            </a:r>
            <a:r>
              <a:rPr lang="zh-TW" altLang="en-US" sz="2800" dirty="0">
                <a:solidFill>
                  <a:schemeClr val="tx1"/>
                </a:solidFill>
              </a:rPr>
              <a:t>與</a:t>
            </a:r>
            <a:r>
              <a:rPr lang="en-US" altLang="zh-TW" sz="2800" dirty="0">
                <a:solidFill>
                  <a:schemeClr val="tx1"/>
                </a:solidFill>
              </a:rPr>
              <a:t>user</a:t>
            </a:r>
            <a:r>
              <a:rPr lang="zh-TW" altLang="en-US" sz="2800" dirty="0">
                <a:solidFill>
                  <a:schemeClr val="tx1"/>
                </a:solidFill>
              </a:rPr>
              <a:t>名稱</a:t>
            </a:r>
            <a:r>
              <a:rPr lang="en-US" altLang="zh-TW" sz="2800" dirty="0">
                <a:solidFill>
                  <a:schemeClr val="tx1"/>
                </a:solidFill>
              </a:rPr>
              <a:t>)</a:t>
            </a:r>
            <a:r>
              <a:rPr lang="en-US" altLang="zh-TW" sz="2800" dirty="0" err="1">
                <a:solidFill>
                  <a:schemeClr val="tx1"/>
                </a:solidFill>
              </a:rPr>
              <a:t>const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</a:rPr>
              <a:t>playerOrder</a:t>
            </a:r>
            <a:r>
              <a:rPr lang="en-US" altLang="zh-TW" sz="2800" dirty="0">
                <a:solidFill>
                  <a:schemeClr val="tx1"/>
                </a:solidFill>
              </a:rPr>
              <a:t> = new Map();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	//</a:t>
            </a:r>
            <a:r>
              <a:rPr lang="en-US" altLang="zh-TW" sz="2800" dirty="0" err="1">
                <a:solidFill>
                  <a:schemeClr val="tx1"/>
                </a:solidFill>
              </a:rPr>
              <a:t>roomId</a:t>
            </a:r>
            <a:r>
              <a:rPr lang="en-US" altLang="zh-TW" sz="2800" dirty="0">
                <a:solidFill>
                  <a:schemeClr val="tx1"/>
                </a:solidFill>
              </a:rPr>
              <a:t> =&gt; [{id:'</a:t>
            </a:r>
            <a:r>
              <a:rPr lang="en-US" altLang="zh-TW" sz="2800" dirty="0" err="1">
                <a:solidFill>
                  <a:schemeClr val="tx1"/>
                </a:solidFill>
              </a:rPr>
              <a:t>socketId</a:t>
            </a:r>
            <a:r>
              <a:rPr lang="en-US" altLang="zh-TW" sz="2800" dirty="0">
                <a:solidFill>
                  <a:schemeClr val="tx1"/>
                </a:solidFill>
              </a:rPr>
              <a:t>', </a:t>
            </a:r>
            <a:r>
              <a:rPr lang="en-US" altLang="zh-TW" sz="2800" dirty="0" err="1">
                <a:solidFill>
                  <a:schemeClr val="tx1"/>
                </a:solidFill>
              </a:rPr>
              <a:t>name:'user</a:t>
            </a:r>
            <a:r>
              <a:rPr lang="zh-TW" altLang="en-US" sz="2800" dirty="0">
                <a:solidFill>
                  <a:schemeClr val="tx1"/>
                </a:solidFill>
              </a:rPr>
              <a:t>名稱</a:t>
            </a:r>
            <a:r>
              <a:rPr lang="en-US" altLang="zh-TW" sz="2800" dirty="0">
                <a:solidFill>
                  <a:schemeClr val="tx1"/>
                </a:solidFill>
              </a:rPr>
              <a:t>'}, {id:'socketId2', name:'user2</a:t>
            </a:r>
            <a:r>
              <a:rPr lang="zh-TW" altLang="en-US" sz="2800" dirty="0">
                <a:solidFill>
                  <a:schemeClr val="tx1"/>
                </a:solidFill>
              </a:rPr>
              <a:t>名稱</a:t>
            </a:r>
            <a:r>
              <a:rPr lang="en-US" altLang="zh-TW" sz="2800" dirty="0">
                <a:solidFill>
                  <a:schemeClr val="tx1"/>
                </a:solidFill>
              </a:rPr>
              <a:t>'}]]</a:t>
            </a: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檔案位置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server.js (</a:t>
            </a:r>
            <a:r>
              <a:rPr lang="zh-TW" altLang="en-US" sz="2800" dirty="0">
                <a:solidFill>
                  <a:schemeClr val="tx1"/>
                </a:solidFill>
              </a:rPr>
              <a:t>伺服器</a:t>
            </a:r>
            <a:r>
              <a:rPr lang="en-US" altLang="zh-TW" sz="2800" dirty="0">
                <a:solidFill>
                  <a:schemeClr val="tx1"/>
                </a:solidFill>
              </a:rPr>
              <a:t>JS)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index.js (</a:t>
            </a:r>
            <a:r>
              <a:rPr lang="zh-TW" altLang="en-US" sz="2800" dirty="0">
                <a:solidFill>
                  <a:schemeClr val="tx1"/>
                </a:solidFill>
              </a:rPr>
              <a:t>遊戲大廳</a:t>
            </a:r>
            <a:r>
              <a:rPr lang="en-US" altLang="zh-TW" sz="2800" dirty="0">
                <a:solidFill>
                  <a:schemeClr val="tx1"/>
                </a:solidFill>
              </a:rPr>
              <a:t>JS)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index.html(</a:t>
            </a:r>
            <a:r>
              <a:rPr lang="zh-TW" altLang="en-US" sz="2800" dirty="0">
                <a:solidFill>
                  <a:schemeClr val="tx1"/>
                </a:solidFill>
              </a:rPr>
              <a:t>遊戲大廳</a:t>
            </a:r>
            <a:r>
              <a:rPr lang="en-US" altLang="zh-TW" sz="2800" dirty="0">
                <a:solidFill>
                  <a:schemeClr val="tx1"/>
                </a:solidFill>
              </a:rPr>
              <a:t>HTML)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style.css(</a:t>
            </a:r>
            <a:r>
              <a:rPr lang="zh-TW" altLang="en-US" sz="2800" dirty="0">
                <a:solidFill>
                  <a:schemeClr val="tx1"/>
                </a:solidFill>
              </a:rPr>
              <a:t>遊戲大廳</a:t>
            </a:r>
            <a:r>
              <a:rPr lang="en-US" altLang="zh-TW" sz="2800" dirty="0">
                <a:solidFill>
                  <a:schemeClr val="tx1"/>
                </a:solidFill>
              </a:rPr>
              <a:t>CSS)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game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|_index.js (</a:t>
            </a:r>
            <a:r>
              <a:rPr lang="zh-TW" altLang="en-US" sz="2800" dirty="0">
                <a:solidFill>
                  <a:schemeClr val="tx1"/>
                </a:solidFill>
              </a:rPr>
              <a:t>遊戲</a:t>
            </a:r>
            <a:r>
              <a:rPr lang="en-US" altLang="zh-TW" sz="2800" dirty="0">
                <a:solidFill>
                  <a:schemeClr val="tx1"/>
                </a:solidFill>
              </a:rPr>
              <a:t>site(</a:t>
            </a:r>
            <a:r>
              <a:rPr lang="zh-TW" altLang="en-US" sz="2800" dirty="0">
                <a:solidFill>
                  <a:schemeClr val="tx1"/>
                </a:solidFill>
              </a:rPr>
              <a:t>房間</a:t>
            </a:r>
            <a:r>
              <a:rPr lang="en-US" altLang="zh-TW" sz="2800" dirty="0">
                <a:solidFill>
                  <a:schemeClr val="tx1"/>
                </a:solidFill>
              </a:rPr>
              <a:t>JS))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|_index.html(</a:t>
            </a:r>
            <a:r>
              <a:rPr lang="zh-TW" altLang="en-US" sz="2800" dirty="0">
                <a:solidFill>
                  <a:schemeClr val="tx1"/>
                </a:solidFill>
              </a:rPr>
              <a:t>遊戲</a:t>
            </a:r>
            <a:r>
              <a:rPr lang="en-US" altLang="zh-TW" sz="2800" dirty="0">
                <a:solidFill>
                  <a:schemeClr val="tx1"/>
                </a:solidFill>
              </a:rPr>
              <a:t>site(</a:t>
            </a:r>
            <a:r>
              <a:rPr lang="zh-TW" altLang="en-US" sz="2800" dirty="0">
                <a:solidFill>
                  <a:schemeClr val="tx1"/>
                </a:solidFill>
              </a:rPr>
              <a:t>房間</a:t>
            </a:r>
            <a:r>
              <a:rPr lang="en-US" altLang="zh-TW" sz="2800" dirty="0">
                <a:solidFill>
                  <a:schemeClr val="tx1"/>
                </a:solidFill>
              </a:rPr>
              <a:t>HTML))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|_style.css(</a:t>
            </a:r>
            <a:r>
              <a:rPr lang="zh-TW" altLang="en-US" sz="2800" dirty="0">
                <a:solidFill>
                  <a:schemeClr val="tx1"/>
                </a:solidFill>
              </a:rPr>
              <a:t>房間</a:t>
            </a:r>
            <a:r>
              <a:rPr lang="en-US" altLang="zh-TW" sz="2800" dirty="0">
                <a:solidFill>
                  <a:schemeClr val="tx1"/>
                </a:solidFill>
              </a:rPr>
              <a:t>CSS)</a:t>
            </a: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備註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因為</a:t>
            </a:r>
            <a:r>
              <a:rPr lang="en-US" altLang="zh-TW" sz="2800" dirty="0" err="1">
                <a:solidFill>
                  <a:schemeClr val="tx1"/>
                </a:solidFill>
              </a:rPr>
              <a:t>socketIO</a:t>
            </a:r>
            <a:r>
              <a:rPr lang="zh-TW" altLang="en-US" sz="2800" dirty="0">
                <a:solidFill>
                  <a:schemeClr val="tx1"/>
                </a:solidFill>
              </a:rPr>
              <a:t>不能直接傳</a:t>
            </a:r>
            <a:r>
              <a:rPr lang="en-US" altLang="zh-TW" sz="2800" dirty="0">
                <a:solidFill>
                  <a:schemeClr val="tx1"/>
                </a:solidFill>
              </a:rPr>
              <a:t>Map</a:t>
            </a:r>
            <a:r>
              <a:rPr lang="zh-TW" altLang="en-US" sz="2800" dirty="0">
                <a:solidFill>
                  <a:schemeClr val="tx1"/>
                </a:solidFill>
              </a:rPr>
              <a:t>，所以傳收</a:t>
            </a:r>
            <a:r>
              <a:rPr lang="en-US" altLang="zh-TW" sz="2800" dirty="0">
                <a:solidFill>
                  <a:schemeClr val="tx1"/>
                </a:solidFill>
              </a:rPr>
              <a:t>Map</a:t>
            </a:r>
            <a:r>
              <a:rPr lang="zh-TW" altLang="en-US" sz="2800" dirty="0">
                <a:solidFill>
                  <a:schemeClr val="tx1"/>
                </a:solidFill>
              </a:rPr>
              <a:t>時改由陣列方式</a:t>
            </a:r>
            <a:r>
              <a:rPr lang="en-US" altLang="zh-TW" sz="2800" dirty="0">
                <a:solidFill>
                  <a:schemeClr val="tx1"/>
                </a:solidFill>
              </a:rPr>
              <a:t>【</a:t>
            </a:r>
            <a:r>
              <a:rPr lang="en-US" altLang="zh-TW" sz="2800" dirty="0" err="1">
                <a:solidFill>
                  <a:schemeClr val="tx1"/>
                </a:solidFill>
              </a:rPr>
              <a:t>Array.from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zh-TW" altLang="en-US" sz="2800" dirty="0">
                <a:solidFill>
                  <a:schemeClr val="tx1"/>
                </a:solidFill>
              </a:rPr>
              <a:t>該</a:t>
            </a:r>
            <a:r>
              <a:rPr lang="en-US" altLang="zh-TW" sz="2800" dirty="0">
                <a:solidFill>
                  <a:schemeClr val="tx1"/>
                </a:solidFill>
              </a:rPr>
              <a:t>Map)】</a:t>
            </a:r>
          </a:p>
        </p:txBody>
      </p:sp>
    </p:spTree>
    <p:extLst>
      <p:ext uri="{BB962C8B-B14F-4D97-AF65-F5344CB8AC3E}">
        <p14:creationId xmlns:p14="http://schemas.microsoft.com/office/powerpoint/2010/main" val="16975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7DC2F6-E5A0-4EAD-A89E-636F290F0CC8}"/>
              </a:ext>
            </a:extLst>
          </p:cNvPr>
          <p:cNvCxnSpPr/>
          <p:nvPr/>
        </p:nvCxnSpPr>
        <p:spPr>
          <a:xfrm>
            <a:off x="1781175" y="0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6693AE-0A4E-4747-88A9-4B03467BF24E}"/>
              </a:ext>
            </a:extLst>
          </p:cNvPr>
          <p:cNvCxnSpPr>
            <a:cxnSpLocks/>
          </p:cNvCxnSpPr>
          <p:nvPr/>
        </p:nvCxnSpPr>
        <p:spPr>
          <a:xfrm>
            <a:off x="7784306" y="0"/>
            <a:ext cx="0" cy="6943427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CCEC89-4B7C-4CFB-BA6E-81DBA7CB60FD}"/>
              </a:ext>
            </a:extLst>
          </p:cNvPr>
          <p:cNvSpPr/>
          <p:nvPr/>
        </p:nvSpPr>
        <p:spPr>
          <a:xfrm>
            <a:off x="642937" y="400050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Client1</a:t>
            </a:r>
          </a:p>
          <a:p>
            <a:pPr algn="ctr"/>
            <a:r>
              <a:rPr lang="en-US" altLang="zh-TW" dirty="0"/>
              <a:t>(user1)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82CC4A5-9D30-49FF-88C9-651C777F92B5}"/>
              </a:ext>
            </a:extLst>
          </p:cNvPr>
          <p:cNvSpPr/>
          <p:nvPr/>
        </p:nvSpPr>
        <p:spPr>
          <a:xfrm>
            <a:off x="6719885" y="423564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(“/”)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879DB3-138E-400A-82F1-AA8D680079CA}"/>
              </a:ext>
            </a:extLst>
          </p:cNvPr>
          <p:cNvSpPr txBox="1"/>
          <p:nvPr/>
        </p:nvSpPr>
        <p:spPr>
          <a:xfrm>
            <a:off x="8510585" y="4075747"/>
            <a:ext cx="340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新網頁</a:t>
            </a:r>
            <a:r>
              <a:rPr lang="en-US" altLang="zh-TW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&gt;&gt;&gt;</a:t>
            </a:r>
          </a:p>
          <a:p>
            <a:r>
              <a:rPr lang="zh-TW" altLang="en-US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建立房間大廳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D581DF-37F3-4DFE-8AB1-DAEAF8366FB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919412" y="985838"/>
            <a:ext cx="3800473" cy="235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44382A-5236-4D22-AD5C-EB2372AFB720}"/>
              </a:ext>
            </a:extLst>
          </p:cNvPr>
          <p:cNvSpPr txBox="1"/>
          <p:nvPr/>
        </p:nvSpPr>
        <p:spPr>
          <a:xfrm>
            <a:off x="3184313" y="547686"/>
            <a:ext cx="337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 ‘connect’/’connection’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E8B07B5-956C-489C-A083-DAEF2A5FF501}"/>
              </a:ext>
            </a:extLst>
          </p:cNvPr>
          <p:cNvCxnSpPr>
            <a:cxnSpLocks/>
          </p:cNvCxnSpPr>
          <p:nvPr/>
        </p:nvCxnSpPr>
        <p:spPr>
          <a:xfrm>
            <a:off x="1781177" y="2085214"/>
            <a:ext cx="6003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51F8CAE-5A24-42DC-84F9-1A00AA7552B6}"/>
              </a:ext>
            </a:extLst>
          </p:cNvPr>
          <p:cNvSpPr txBox="1"/>
          <p:nvPr/>
        </p:nvSpPr>
        <p:spPr>
          <a:xfrm>
            <a:off x="44037" y="3289040"/>
            <a:ext cx="415966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重新建立房間列表</a:t>
            </a:r>
            <a:endParaRPr lang="en-US" altLang="zh-TW" sz="2400" b="1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清空房間列表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依照</a:t>
            </a:r>
            <a:r>
              <a:rPr lang="en-US" altLang="zh-TW" sz="1800" b="1" dirty="0" err="1">
                <a:solidFill>
                  <a:srgbClr val="FF0000"/>
                </a:solidFill>
              </a:rPr>
              <a:t>Array.from</a:t>
            </a:r>
            <a:r>
              <a:rPr lang="en-US" altLang="zh-TW" sz="1800" b="1" dirty="0">
                <a:solidFill>
                  <a:srgbClr val="FF0000"/>
                </a:solidFill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</a:rPr>
              <a:t>roomInfo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00B050"/>
                </a:solidFill>
              </a:rPr>
              <a:t>建立房間大廳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8327CBF-AD1A-4BC4-A04E-44D59CD5C1A7}"/>
              </a:ext>
            </a:extLst>
          </p:cNvPr>
          <p:cNvSpPr txBox="1"/>
          <p:nvPr/>
        </p:nvSpPr>
        <p:spPr>
          <a:xfrm>
            <a:off x="3441160" y="1618487"/>
            <a:ext cx="3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 ‘load login page’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37677B6-A8F8-4C8C-A27F-D03C5A0E4E99}"/>
              </a:ext>
            </a:extLst>
          </p:cNvPr>
          <p:cNvCxnSpPr>
            <a:cxnSpLocks/>
          </p:cNvCxnSpPr>
          <p:nvPr/>
        </p:nvCxnSpPr>
        <p:spPr>
          <a:xfrm flipH="1">
            <a:off x="1818083" y="2804027"/>
            <a:ext cx="6003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CE05F-FEDC-460B-A3B8-0A8510891AB1}"/>
              </a:ext>
            </a:extLst>
          </p:cNvPr>
          <p:cNvSpPr txBox="1"/>
          <p:nvPr/>
        </p:nvSpPr>
        <p:spPr>
          <a:xfrm>
            <a:off x="1629964" y="2336675"/>
            <a:ext cx="615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F0"/>
                </a:solidFill>
              </a:rPr>
              <a:t>  ‘set login page’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Array.from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roomInfo</a:t>
            </a:r>
            <a:r>
              <a:rPr lang="en-US" altLang="zh-TW" sz="2400" b="1" dirty="0">
                <a:solidFill>
                  <a:srgbClr val="FF0000"/>
                </a:solidFill>
              </a:rPr>
              <a:t>))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7DC2F6-E5A0-4EAD-A89E-636F290F0CC8}"/>
              </a:ext>
            </a:extLst>
          </p:cNvPr>
          <p:cNvCxnSpPr/>
          <p:nvPr/>
        </p:nvCxnSpPr>
        <p:spPr>
          <a:xfrm>
            <a:off x="1781175" y="0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6693AE-0A4E-4747-88A9-4B03467BF24E}"/>
              </a:ext>
            </a:extLst>
          </p:cNvPr>
          <p:cNvCxnSpPr/>
          <p:nvPr/>
        </p:nvCxnSpPr>
        <p:spPr>
          <a:xfrm>
            <a:off x="6346031" y="85427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CCEC89-4B7C-4CFB-BA6E-81DBA7CB60FD}"/>
              </a:ext>
            </a:extLst>
          </p:cNvPr>
          <p:cNvSpPr/>
          <p:nvPr/>
        </p:nvSpPr>
        <p:spPr>
          <a:xfrm>
            <a:off x="642937" y="400050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Client1</a:t>
            </a:r>
          </a:p>
          <a:p>
            <a:pPr algn="ctr"/>
            <a:r>
              <a:rPr lang="en-US" altLang="zh-TW" dirty="0"/>
              <a:t>(user1)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82CC4A5-9D30-49FF-88C9-651C777F92B5}"/>
              </a:ext>
            </a:extLst>
          </p:cNvPr>
          <p:cNvSpPr/>
          <p:nvPr/>
        </p:nvSpPr>
        <p:spPr>
          <a:xfrm>
            <a:off x="5207793" y="423564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(“/”)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879DB3-138E-400A-82F1-AA8D680079CA}"/>
              </a:ext>
            </a:extLst>
          </p:cNvPr>
          <p:cNvSpPr txBox="1"/>
          <p:nvPr/>
        </p:nvSpPr>
        <p:spPr>
          <a:xfrm>
            <a:off x="2915543" y="4148207"/>
            <a:ext cx="2225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自建房間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D581DF-37F3-4DFE-8AB1-DAEAF8366FB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919412" y="985838"/>
            <a:ext cx="2288381" cy="23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44382A-5236-4D22-AD5C-EB2372AFB720}"/>
              </a:ext>
            </a:extLst>
          </p:cNvPr>
          <p:cNvSpPr txBox="1"/>
          <p:nvPr/>
        </p:nvSpPr>
        <p:spPr>
          <a:xfrm>
            <a:off x="2919411" y="524559"/>
            <a:ext cx="350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‘add new room’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E499F4-46FD-4B8C-8C6C-752FC19DA1FA}"/>
              </a:ext>
            </a:extLst>
          </p:cNvPr>
          <p:cNvSpPr txBox="1"/>
          <p:nvPr/>
        </p:nvSpPr>
        <p:spPr>
          <a:xfrm>
            <a:off x="5065811" y="1838275"/>
            <a:ext cx="32635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00B050"/>
                </a:solidFill>
              </a:rPr>
              <a:t>roomInfo</a:t>
            </a:r>
            <a:r>
              <a:rPr lang="zh-TW" altLang="en-US" b="1" dirty="0">
                <a:solidFill>
                  <a:srgbClr val="00B050"/>
                </a:solidFill>
              </a:rPr>
              <a:t>新增此</a:t>
            </a:r>
            <a:r>
              <a:rPr lang="en-US" altLang="zh-TW" b="1" dirty="0">
                <a:solidFill>
                  <a:srgbClr val="00B050"/>
                </a:solidFill>
              </a:rPr>
              <a:t>room</a:t>
            </a:r>
          </a:p>
          <a:p>
            <a:r>
              <a:rPr lang="en-US" altLang="zh-TW" b="1" dirty="0" err="1">
                <a:solidFill>
                  <a:srgbClr val="00B050"/>
                </a:solidFill>
              </a:rPr>
              <a:t>playerOrder</a:t>
            </a:r>
            <a:r>
              <a:rPr lang="zh-TW" altLang="en-US" b="1" dirty="0">
                <a:solidFill>
                  <a:srgbClr val="00B050"/>
                </a:solidFill>
              </a:rPr>
              <a:t>新增此</a:t>
            </a:r>
            <a:r>
              <a:rPr lang="en-US" altLang="zh-TW" b="1" dirty="0">
                <a:solidFill>
                  <a:srgbClr val="00B050"/>
                </a:solidFill>
              </a:rPr>
              <a:t>room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F42EBE2-77B7-48FD-B3C9-C5D73ECADA63}"/>
              </a:ext>
            </a:extLst>
          </p:cNvPr>
          <p:cNvSpPr txBox="1"/>
          <p:nvPr/>
        </p:nvSpPr>
        <p:spPr>
          <a:xfrm>
            <a:off x="2942929" y="1009351"/>
            <a:ext cx="211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{‘</a:t>
            </a:r>
            <a:r>
              <a:rPr lang="en-US" altLang="zh-TW" sz="1600" b="1" dirty="0" err="1">
                <a:solidFill>
                  <a:srgbClr val="FF0000"/>
                </a:solidFill>
              </a:rPr>
              <a:t>roomId</a:t>
            </a:r>
            <a:r>
              <a:rPr lang="en-US" altLang="zh-TW" sz="1600" b="1" dirty="0">
                <a:solidFill>
                  <a:srgbClr val="FF0000"/>
                </a:solidFill>
              </a:rPr>
              <a:t>’,’</a:t>
            </a:r>
            <a:r>
              <a:rPr lang="en-US" altLang="zh-TW" sz="1600" b="1" dirty="0" err="1">
                <a:solidFill>
                  <a:srgbClr val="FF0000"/>
                </a:solidFill>
              </a:rPr>
              <a:t>roomName</a:t>
            </a:r>
            <a:r>
              <a:rPr lang="en-US" altLang="zh-TW" sz="1600" b="1" dirty="0">
                <a:solidFill>
                  <a:srgbClr val="FF0000"/>
                </a:solidFill>
              </a:rPr>
              <a:t>’}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DEDE12-0E12-4749-A92D-9F430C50D869}"/>
              </a:ext>
            </a:extLst>
          </p:cNvPr>
          <p:cNvSpPr txBox="1"/>
          <p:nvPr/>
        </p:nvSpPr>
        <p:spPr>
          <a:xfrm>
            <a:off x="1099084" y="1971675"/>
            <a:ext cx="11040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B050"/>
                </a:solidFill>
              </a:rPr>
              <a:t>切到房間</a:t>
            </a:r>
          </a:p>
        </p:txBody>
      </p:sp>
      <p:sp>
        <p:nvSpPr>
          <p:cNvPr id="2" name="矩形: 摺角紙張 1">
            <a:extLst>
              <a:ext uri="{FF2B5EF4-FFF2-40B4-BE49-F238E27FC236}">
                <a16:creationId xmlns:a16="http://schemas.microsoft.com/office/drawing/2014/main" id="{EC7897EF-06A2-41CC-BA61-7C4681AF8149}"/>
              </a:ext>
            </a:extLst>
          </p:cNvPr>
          <p:cNvSpPr/>
          <p:nvPr/>
        </p:nvSpPr>
        <p:spPr>
          <a:xfrm rot="595836">
            <a:off x="8083453" y="3321804"/>
            <a:ext cx="3733800" cy="32385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因為進入房間都會更新一次</a:t>
            </a:r>
            <a:r>
              <a:rPr lang="en-US" altLang="zh-TW" sz="3200" dirty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login</a:t>
            </a:r>
            <a:r>
              <a:rPr lang="zh-TW" altLang="en-US" sz="3200" dirty="0">
                <a:solidFill>
                  <a:schemeClr val="tx1"/>
                </a:solidFill>
                <a:latin typeface="+mj-lt"/>
                <a:ea typeface="標楷體" panose="03000509000000000000" pitchFamily="65" charset="-120"/>
              </a:rPr>
              <a:t>畫面，所以在自建房間這邊就不更新畫面</a:t>
            </a:r>
          </a:p>
        </p:txBody>
      </p:sp>
    </p:spTree>
    <p:extLst>
      <p:ext uri="{BB962C8B-B14F-4D97-AF65-F5344CB8AC3E}">
        <p14:creationId xmlns:p14="http://schemas.microsoft.com/office/powerpoint/2010/main" val="32433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7DC2F6-E5A0-4EAD-A89E-636F290F0CC8}"/>
              </a:ext>
            </a:extLst>
          </p:cNvPr>
          <p:cNvCxnSpPr/>
          <p:nvPr/>
        </p:nvCxnSpPr>
        <p:spPr>
          <a:xfrm>
            <a:off x="1781175" y="0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6693AE-0A4E-4747-88A9-4B03467BF24E}"/>
              </a:ext>
            </a:extLst>
          </p:cNvPr>
          <p:cNvCxnSpPr/>
          <p:nvPr/>
        </p:nvCxnSpPr>
        <p:spPr>
          <a:xfrm>
            <a:off x="7083320" y="42104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CCEC89-4B7C-4CFB-BA6E-81DBA7CB60FD}"/>
              </a:ext>
            </a:extLst>
          </p:cNvPr>
          <p:cNvSpPr/>
          <p:nvPr/>
        </p:nvSpPr>
        <p:spPr>
          <a:xfrm>
            <a:off x="642937" y="400050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Client1</a:t>
            </a:r>
          </a:p>
          <a:p>
            <a:pPr algn="ctr"/>
            <a:r>
              <a:rPr lang="en-US" altLang="zh-TW" dirty="0"/>
              <a:t>(user1)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82CC4A5-9D30-49FF-88C9-651C777F92B5}"/>
              </a:ext>
            </a:extLst>
          </p:cNvPr>
          <p:cNvSpPr/>
          <p:nvPr/>
        </p:nvSpPr>
        <p:spPr>
          <a:xfrm>
            <a:off x="6003578" y="105831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(“/game”)</a:t>
            </a:r>
            <a:endParaRPr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D581DF-37F3-4DFE-8AB1-DAEAF8366FB5}"/>
              </a:ext>
            </a:extLst>
          </p:cNvPr>
          <p:cNvCxnSpPr>
            <a:cxnSpLocks/>
          </p:cNvCxnSpPr>
          <p:nvPr/>
        </p:nvCxnSpPr>
        <p:spPr>
          <a:xfrm>
            <a:off x="2859521" y="1141348"/>
            <a:ext cx="3176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44382A-5236-4D22-AD5C-EB2372AFB720}"/>
              </a:ext>
            </a:extLst>
          </p:cNvPr>
          <p:cNvSpPr txBox="1"/>
          <p:nvPr/>
        </p:nvSpPr>
        <p:spPr>
          <a:xfrm>
            <a:off x="3375040" y="771276"/>
            <a:ext cx="210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‘enter  room’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E499F4-46FD-4B8C-8C6C-752FC19DA1FA}"/>
              </a:ext>
            </a:extLst>
          </p:cNvPr>
          <p:cNvSpPr txBox="1"/>
          <p:nvPr/>
        </p:nvSpPr>
        <p:spPr>
          <a:xfrm flipH="1">
            <a:off x="658020" y="1730067"/>
            <a:ext cx="2593783" cy="531674"/>
          </a:xfrm>
          <a:prstGeom prst="snip1Rect">
            <a:avLst>
              <a:gd name="adj" fmla="val 50000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</a:rPr>
              <a:t>該房間人數不存在</a:t>
            </a:r>
            <a:endParaRPr lang="en-US" altLang="zh-TW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: 剪去單一角落 1">
            <a:extLst>
              <a:ext uri="{FF2B5EF4-FFF2-40B4-BE49-F238E27FC236}">
                <a16:creationId xmlns:a16="http://schemas.microsoft.com/office/drawing/2014/main" id="{C5274E8E-385D-4C6F-AA92-6007557B1405}"/>
              </a:ext>
            </a:extLst>
          </p:cNvPr>
          <p:cNvSpPr/>
          <p:nvPr/>
        </p:nvSpPr>
        <p:spPr>
          <a:xfrm flipH="1">
            <a:off x="620533" y="1668422"/>
            <a:ext cx="8297863" cy="1378858"/>
          </a:xfrm>
          <a:prstGeom prst="snip1Rect">
            <a:avLst>
              <a:gd name="adj" fmla="val 2593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F42EBE2-77B7-48FD-B3C9-C5D73ECADA63}"/>
              </a:ext>
            </a:extLst>
          </p:cNvPr>
          <p:cNvSpPr txBox="1"/>
          <p:nvPr/>
        </p:nvSpPr>
        <p:spPr>
          <a:xfrm>
            <a:off x="2942283" y="1069483"/>
            <a:ext cx="296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{‘</a:t>
            </a:r>
            <a:r>
              <a:rPr lang="en-US" altLang="zh-TW" sz="2000" b="1" dirty="0" err="1">
                <a:solidFill>
                  <a:srgbClr val="FF0000"/>
                </a:solidFill>
              </a:rPr>
              <a:t>roomId</a:t>
            </a:r>
            <a:r>
              <a:rPr lang="en-US" altLang="zh-TW" sz="2000" b="1" dirty="0">
                <a:solidFill>
                  <a:srgbClr val="FF0000"/>
                </a:solidFill>
              </a:rPr>
              <a:t>’,’username’}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矩形: 剪去單一角落 20">
            <a:extLst>
              <a:ext uri="{FF2B5EF4-FFF2-40B4-BE49-F238E27FC236}">
                <a16:creationId xmlns:a16="http://schemas.microsoft.com/office/drawing/2014/main" id="{5DB25B38-1B74-4A1C-8CA1-0E6EDC90C24A}"/>
              </a:ext>
            </a:extLst>
          </p:cNvPr>
          <p:cNvSpPr/>
          <p:nvPr/>
        </p:nvSpPr>
        <p:spPr>
          <a:xfrm flipH="1">
            <a:off x="424313" y="4619524"/>
            <a:ext cx="8456596" cy="1595611"/>
          </a:xfrm>
          <a:prstGeom prst="snip1Rect">
            <a:avLst>
              <a:gd name="adj" fmla="val 1949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44575E6-AFDA-4615-9190-6851A135381D}"/>
              </a:ext>
            </a:extLst>
          </p:cNvPr>
          <p:cNvSpPr txBox="1"/>
          <p:nvPr/>
        </p:nvSpPr>
        <p:spPr>
          <a:xfrm>
            <a:off x="932353" y="5773132"/>
            <a:ext cx="16778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切回遊戲大廳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879DB3-138E-400A-82F1-AA8D680079CA}"/>
              </a:ext>
            </a:extLst>
          </p:cNvPr>
          <p:cNvSpPr txBox="1"/>
          <p:nvPr/>
        </p:nvSpPr>
        <p:spPr>
          <a:xfrm>
            <a:off x="8918396" y="433462"/>
            <a:ext cx="2970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enter room</a:t>
            </a:r>
            <a:endParaRPr lang="zh-TW" altLang="en-US" sz="4000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11AD046-175A-4445-A8C8-9F821CE768CB}"/>
              </a:ext>
            </a:extLst>
          </p:cNvPr>
          <p:cNvCxnSpPr>
            <a:cxnSpLocks/>
          </p:cNvCxnSpPr>
          <p:nvPr/>
        </p:nvCxnSpPr>
        <p:spPr>
          <a:xfrm flipH="1">
            <a:off x="1672087" y="5489207"/>
            <a:ext cx="53606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0737B0-0B8B-4786-807F-6F7C50CD859A}"/>
              </a:ext>
            </a:extLst>
          </p:cNvPr>
          <p:cNvSpPr txBox="1"/>
          <p:nvPr/>
        </p:nvSpPr>
        <p:spPr>
          <a:xfrm>
            <a:off x="3733777" y="5027543"/>
            <a:ext cx="145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‘full seat’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FF7E20E-939D-46E8-A9BB-9BB7B9647FF7}"/>
              </a:ext>
            </a:extLst>
          </p:cNvPr>
          <p:cNvSpPr txBox="1"/>
          <p:nvPr/>
        </p:nvSpPr>
        <p:spPr>
          <a:xfrm>
            <a:off x="942247" y="10388"/>
            <a:ext cx="16778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B050"/>
                </a:solidFill>
              </a:rPr>
              <a:t>切到房間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7680393-7911-4B28-B320-2AAA796A14EA}"/>
              </a:ext>
            </a:extLst>
          </p:cNvPr>
          <p:cNvSpPr txBox="1"/>
          <p:nvPr/>
        </p:nvSpPr>
        <p:spPr>
          <a:xfrm flipH="1">
            <a:off x="467808" y="4619524"/>
            <a:ext cx="1059309" cy="531674"/>
          </a:xfrm>
          <a:prstGeom prst="snip1Rect">
            <a:avLst>
              <a:gd name="adj" fmla="val 50000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</a:rPr>
              <a:t>否則</a:t>
            </a:r>
            <a:endParaRPr lang="en-US" altLang="zh-TW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C0BFEDA-9133-4F2D-B9A0-5D4D580AA257}"/>
              </a:ext>
            </a:extLst>
          </p:cNvPr>
          <p:cNvCxnSpPr>
            <a:cxnSpLocks/>
          </p:cNvCxnSpPr>
          <p:nvPr/>
        </p:nvCxnSpPr>
        <p:spPr>
          <a:xfrm flipV="1">
            <a:off x="2881927" y="691618"/>
            <a:ext cx="3154182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7E2F32C-9F32-4FB7-8414-D4CC59CDC5C8}"/>
              </a:ext>
            </a:extLst>
          </p:cNvPr>
          <p:cNvSpPr txBox="1"/>
          <p:nvPr/>
        </p:nvSpPr>
        <p:spPr>
          <a:xfrm>
            <a:off x="2774509" y="296441"/>
            <a:ext cx="337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 ‘connect’/’connection’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3E499F4-46FD-4B8C-8C6C-752FC19DA1FA}"/>
              </a:ext>
            </a:extLst>
          </p:cNvPr>
          <p:cNvSpPr txBox="1"/>
          <p:nvPr/>
        </p:nvSpPr>
        <p:spPr>
          <a:xfrm flipH="1">
            <a:off x="620533" y="3302311"/>
            <a:ext cx="2593783" cy="531674"/>
          </a:xfrm>
          <a:prstGeom prst="snip1Rect">
            <a:avLst>
              <a:gd name="adj" fmla="val 50000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</a:rPr>
              <a:t>該房間人數小於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7" name="矩形: 剪去單一角落 1">
            <a:extLst>
              <a:ext uri="{FF2B5EF4-FFF2-40B4-BE49-F238E27FC236}">
                <a16:creationId xmlns:a16="http://schemas.microsoft.com/office/drawing/2014/main" id="{C5274E8E-385D-4C6F-AA92-6007557B1405}"/>
              </a:ext>
            </a:extLst>
          </p:cNvPr>
          <p:cNvSpPr/>
          <p:nvPr/>
        </p:nvSpPr>
        <p:spPr>
          <a:xfrm flipH="1">
            <a:off x="583046" y="3240666"/>
            <a:ext cx="8297863" cy="1378858"/>
          </a:xfrm>
          <a:prstGeom prst="snip1Rect">
            <a:avLst>
              <a:gd name="adj" fmla="val 2593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156BAD-34CE-4ECB-A655-7297F004F4D6}"/>
              </a:ext>
            </a:extLst>
          </p:cNvPr>
          <p:cNvSpPr txBox="1"/>
          <p:nvPr/>
        </p:nvSpPr>
        <p:spPr>
          <a:xfrm>
            <a:off x="5455526" y="3370193"/>
            <a:ext cx="306774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err="1">
                <a:solidFill>
                  <a:srgbClr val="00B050"/>
                </a:solidFill>
              </a:rPr>
              <a:t>playerOrder</a:t>
            </a:r>
            <a:r>
              <a:rPr lang="zh-TW" altLang="en-US" sz="2000" b="1" dirty="0">
                <a:solidFill>
                  <a:srgbClr val="FF0000"/>
                </a:solidFill>
              </a:rPr>
              <a:t>新增</a:t>
            </a:r>
            <a:r>
              <a:rPr lang="en-US" altLang="zh-TW" sz="2000" b="1" dirty="0">
                <a:solidFill>
                  <a:srgbClr val="FF0000"/>
                </a:solidFill>
              </a:rPr>
              <a:t>player</a:t>
            </a:r>
          </a:p>
          <a:p>
            <a:pPr algn="ctr"/>
            <a:endParaRPr lang="en-US" altLang="zh-TW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zh-TW" sz="2000" b="1" dirty="0" err="1">
                <a:solidFill>
                  <a:srgbClr val="00B050"/>
                </a:solidFill>
              </a:rPr>
              <a:t>socket.join</a:t>
            </a:r>
            <a:r>
              <a:rPr lang="en-US" altLang="zh-TW" sz="2000" b="1" dirty="0">
                <a:solidFill>
                  <a:srgbClr val="00B050"/>
                </a:solidFill>
              </a:rPr>
              <a:t>(</a:t>
            </a:r>
            <a:r>
              <a:rPr lang="en-US" altLang="zh-TW" sz="2000" b="1" dirty="0" err="1">
                <a:solidFill>
                  <a:srgbClr val="00B050"/>
                </a:solidFill>
              </a:rPr>
              <a:t>roomId</a:t>
            </a:r>
            <a:r>
              <a:rPr lang="en-US" altLang="zh-TW" sz="2000" b="1" dirty="0">
                <a:solidFill>
                  <a:srgbClr val="00B050"/>
                </a:solidFill>
              </a:rPr>
              <a:t>)  </a:t>
            </a:r>
          </a:p>
          <a:p>
            <a:pPr algn="ctr"/>
            <a:r>
              <a:rPr lang="en-US" altLang="zh-TW" sz="2000" b="1" dirty="0">
                <a:solidFill>
                  <a:srgbClr val="00B050"/>
                </a:solidFill>
              </a:rPr>
              <a:t>=&gt;</a:t>
            </a:r>
            <a:r>
              <a:rPr lang="zh-TW" altLang="en-US" sz="2000" b="1" dirty="0">
                <a:solidFill>
                  <a:srgbClr val="00B050"/>
                </a:solidFill>
              </a:rPr>
              <a:t>會呼叫</a:t>
            </a:r>
            <a:r>
              <a:rPr lang="en-US" altLang="zh-TW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join-room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44382A-5236-4D22-AD5C-EB2372AFB720}"/>
              </a:ext>
            </a:extLst>
          </p:cNvPr>
          <p:cNvSpPr txBox="1"/>
          <p:nvPr/>
        </p:nvSpPr>
        <p:spPr>
          <a:xfrm>
            <a:off x="3375040" y="2127018"/>
            <a:ext cx="224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‘room not exist’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6D581DF-37F3-4DFE-8AB1-DAEAF8366FB5}"/>
              </a:ext>
            </a:extLst>
          </p:cNvPr>
          <p:cNvCxnSpPr>
            <a:cxnSpLocks/>
          </p:cNvCxnSpPr>
          <p:nvPr/>
        </p:nvCxnSpPr>
        <p:spPr>
          <a:xfrm>
            <a:off x="1781175" y="2489245"/>
            <a:ext cx="530214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575E6-AFDA-4615-9190-6851A135381D}"/>
              </a:ext>
            </a:extLst>
          </p:cNvPr>
          <p:cNvSpPr txBox="1"/>
          <p:nvPr/>
        </p:nvSpPr>
        <p:spPr>
          <a:xfrm>
            <a:off x="833160" y="2588683"/>
            <a:ext cx="16778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</a:rPr>
              <a:t>切回遊戲大廳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44575E6-AFDA-4615-9190-6851A135381D}"/>
              </a:ext>
            </a:extLst>
          </p:cNvPr>
          <p:cNvSpPr txBox="1"/>
          <p:nvPr/>
        </p:nvSpPr>
        <p:spPr>
          <a:xfrm>
            <a:off x="6302887" y="2297457"/>
            <a:ext cx="22203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00B050"/>
                </a:solidFill>
              </a:rPr>
              <a:t>reutrn</a:t>
            </a:r>
            <a:r>
              <a:rPr lang="en-US" altLang="zh-TW" b="1" dirty="0">
                <a:solidFill>
                  <a:srgbClr val="00B050"/>
                </a:solidFill>
              </a:rPr>
              <a:t> </a:t>
            </a:r>
            <a:r>
              <a:rPr lang="zh-TW" altLang="en-US" b="1" dirty="0">
                <a:solidFill>
                  <a:srgbClr val="00B050"/>
                </a:solidFill>
              </a:rPr>
              <a:t>跳出 </a:t>
            </a:r>
            <a:r>
              <a:rPr lang="en-US" altLang="zh-TW" b="1" dirty="0">
                <a:solidFill>
                  <a:srgbClr val="00B050"/>
                </a:solidFill>
              </a:rPr>
              <a:t>function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5EA7E-D079-4E3F-A4DC-F10DCEACACBC}"/>
              </a:ext>
            </a:extLst>
          </p:cNvPr>
          <p:cNvSpPr/>
          <p:nvPr/>
        </p:nvSpPr>
        <p:spPr>
          <a:xfrm>
            <a:off x="-5389123" y="-568181"/>
            <a:ext cx="19494229" cy="8856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7DC2F6-E5A0-4EAD-A89E-636F290F0CC8}"/>
              </a:ext>
            </a:extLst>
          </p:cNvPr>
          <p:cNvCxnSpPr/>
          <p:nvPr/>
        </p:nvCxnSpPr>
        <p:spPr>
          <a:xfrm>
            <a:off x="1212055" y="-40631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6693AE-0A4E-4747-88A9-4B03467BF24E}"/>
              </a:ext>
            </a:extLst>
          </p:cNvPr>
          <p:cNvCxnSpPr/>
          <p:nvPr/>
        </p:nvCxnSpPr>
        <p:spPr>
          <a:xfrm>
            <a:off x="5773736" y="0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CCEC89-4B7C-4CFB-BA6E-81DBA7CB60FD}"/>
              </a:ext>
            </a:extLst>
          </p:cNvPr>
          <p:cNvSpPr/>
          <p:nvPr/>
        </p:nvSpPr>
        <p:spPr>
          <a:xfrm>
            <a:off x="73817" y="359419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Client1</a:t>
            </a:r>
          </a:p>
          <a:p>
            <a:pPr algn="ctr"/>
            <a:r>
              <a:rPr lang="en-US" altLang="zh-TW" sz="2800" dirty="0"/>
              <a:t>(user1)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82CC4A5-9D30-49FF-88C9-651C777F92B5}"/>
              </a:ext>
            </a:extLst>
          </p:cNvPr>
          <p:cNvSpPr/>
          <p:nvPr/>
        </p:nvSpPr>
        <p:spPr>
          <a:xfrm>
            <a:off x="4635498" y="338137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(“/game”)</a:t>
            </a:r>
            <a:endParaRPr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D581DF-37F3-4DFE-8AB1-DAEAF8366FB5}"/>
              </a:ext>
            </a:extLst>
          </p:cNvPr>
          <p:cNvCxnSpPr>
            <a:cxnSpLocks/>
          </p:cNvCxnSpPr>
          <p:nvPr/>
        </p:nvCxnSpPr>
        <p:spPr>
          <a:xfrm>
            <a:off x="2350292" y="881707"/>
            <a:ext cx="2276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44382A-5236-4D22-AD5C-EB2372AFB720}"/>
              </a:ext>
            </a:extLst>
          </p:cNvPr>
          <p:cNvSpPr txBox="1"/>
          <p:nvPr/>
        </p:nvSpPr>
        <p:spPr>
          <a:xfrm>
            <a:off x="2482482" y="297506"/>
            <a:ext cx="210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‘join-room’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8FA30F3-DCBD-4D78-8D15-6C35F208D425}"/>
              </a:ext>
            </a:extLst>
          </p:cNvPr>
          <p:cNvCxnSpPr>
            <a:cxnSpLocks/>
          </p:cNvCxnSpPr>
          <p:nvPr/>
        </p:nvCxnSpPr>
        <p:spPr>
          <a:xfrm>
            <a:off x="8475936" y="-40631"/>
            <a:ext cx="0" cy="689863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C0AF717-42DE-4A99-BEF7-03FB2C20C973}"/>
              </a:ext>
            </a:extLst>
          </p:cNvPr>
          <p:cNvSpPr/>
          <p:nvPr/>
        </p:nvSpPr>
        <p:spPr>
          <a:xfrm>
            <a:off x="7337698" y="297506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(“/”)</a:t>
            </a:r>
            <a:endParaRPr lang="zh-TW" altLang="en-US" sz="28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0BBDF6A-5985-4095-949E-530C169BD598}"/>
              </a:ext>
            </a:extLst>
          </p:cNvPr>
          <p:cNvCxnSpPr>
            <a:cxnSpLocks/>
          </p:cNvCxnSpPr>
          <p:nvPr/>
        </p:nvCxnSpPr>
        <p:spPr>
          <a:xfrm>
            <a:off x="11210198" y="0"/>
            <a:ext cx="0" cy="701263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E86977D-9EBC-48D3-81BD-2230A258AECC}"/>
              </a:ext>
            </a:extLst>
          </p:cNvPr>
          <p:cNvSpPr/>
          <p:nvPr/>
        </p:nvSpPr>
        <p:spPr>
          <a:xfrm>
            <a:off x="10246631" y="338136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Other clients</a:t>
            </a:r>
          </a:p>
          <a:p>
            <a:pPr algn="ctr"/>
            <a:r>
              <a:rPr lang="en-US" altLang="zh-TW" sz="2800" dirty="0"/>
              <a:t>(login page)</a:t>
            </a:r>
            <a:endParaRPr lang="zh-TW" altLang="en-US" sz="2800" dirty="0"/>
          </a:p>
        </p:txBody>
      </p:sp>
      <p:sp>
        <p:nvSpPr>
          <p:cNvPr id="19" name="矩形: 剪去單一角落 18">
            <a:extLst>
              <a:ext uri="{FF2B5EF4-FFF2-40B4-BE49-F238E27FC236}">
                <a16:creationId xmlns:a16="http://schemas.microsoft.com/office/drawing/2014/main" id="{DE286164-F86F-46EA-B061-3ABE25D0F5A9}"/>
              </a:ext>
            </a:extLst>
          </p:cNvPr>
          <p:cNvSpPr/>
          <p:nvPr/>
        </p:nvSpPr>
        <p:spPr>
          <a:xfrm flipH="1">
            <a:off x="-4352410" y="1687858"/>
            <a:ext cx="16023710" cy="5030437"/>
          </a:xfrm>
          <a:prstGeom prst="snip1Rect">
            <a:avLst>
              <a:gd name="adj" fmla="val 447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879DB3-138E-400A-82F1-AA8D680079CA}"/>
              </a:ext>
            </a:extLst>
          </p:cNvPr>
          <p:cNvSpPr txBox="1"/>
          <p:nvPr/>
        </p:nvSpPr>
        <p:spPr>
          <a:xfrm>
            <a:off x="-5929835" y="-568181"/>
            <a:ext cx="361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join-room</a:t>
            </a:r>
            <a:endParaRPr lang="zh-TW" altLang="en-US" sz="4000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C78112-DC7F-4ABE-93D6-47A4ED3F4C9E}"/>
              </a:ext>
            </a:extLst>
          </p:cNvPr>
          <p:cNvSpPr txBox="1"/>
          <p:nvPr/>
        </p:nvSpPr>
        <p:spPr>
          <a:xfrm flipH="1">
            <a:off x="-4352410" y="1685829"/>
            <a:ext cx="2506728" cy="531674"/>
          </a:xfrm>
          <a:prstGeom prst="snip1Rect">
            <a:avLst>
              <a:gd name="adj" fmla="val 50000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</a:rPr>
              <a:t>roomId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!=</a:t>
            </a:r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</a:rPr>
              <a:t>socketId</a:t>
            </a:r>
            <a:endParaRPr lang="en-US" altLang="zh-TW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ED6CDA-C31E-49DD-8C13-664BFB25CE34}"/>
              </a:ext>
            </a:extLst>
          </p:cNvPr>
          <p:cNvSpPr txBox="1"/>
          <p:nvPr/>
        </p:nvSpPr>
        <p:spPr>
          <a:xfrm>
            <a:off x="3671885" y="1832906"/>
            <a:ext cx="403701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00B050"/>
                </a:solidFill>
              </a:rPr>
              <a:t>roomInfo.get</a:t>
            </a:r>
            <a:r>
              <a:rPr lang="en-US" altLang="zh-TW" sz="2400" b="1" dirty="0">
                <a:solidFill>
                  <a:srgbClr val="00B050"/>
                </a:solidFill>
              </a:rPr>
              <a:t>(</a:t>
            </a:r>
            <a:r>
              <a:rPr lang="en-US" altLang="zh-TW" sz="2400" b="1" dirty="0" err="1">
                <a:solidFill>
                  <a:srgbClr val="00B050"/>
                </a:solidFill>
              </a:rPr>
              <a:t>roomId</a:t>
            </a:r>
            <a:r>
              <a:rPr lang="en-US" altLang="zh-TW" sz="2400" b="1" dirty="0">
                <a:solidFill>
                  <a:srgbClr val="00B050"/>
                </a:solidFill>
              </a:rPr>
              <a:t>).player</a:t>
            </a:r>
            <a:r>
              <a:rPr lang="zh-TW" altLang="en-US" sz="2400" b="1" dirty="0">
                <a:solidFill>
                  <a:srgbClr val="FF0000"/>
                </a:solidFill>
              </a:rPr>
              <a:t>加一人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B8952-D38E-429D-82E8-79A2A6093001}"/>
              </a:ext>
            </a:extLst>
          </p:cNvPr>
          <p:cNvSpPr txBox="1"/>
          <p:nvPr/>
        </p:nvSpPr>
        <p:spPr>
          <a:xfrm>
            <a:off x="1989241" y="876131"/>
            <a:ext cx="296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{‘</a:t>
            </a:r>
            <a:r>
              <a:rPr lang="en-US" altLang="zh-TW" sz="2000" b="1" dirty="0" err="1">
                <a:solidFill>
                  <a:srgbClr val="FF0000"/>
                </a:solidFill>
              </a:rPr>
              <a:t>roomId</a:t>
            </a:r>
            <a:r>
              <a:rPr lang="en-US" altLang="zh-TW" sz="2000" b="1" dirty="0">
                <a:solidFill>
                  <a:srgbClr val="FF0000"/>
                </a:solidFill>
              </a:rPr>
              <a:t>’,’</a:t>
            </a:r>
            <a:r>
              <a:rPr lang="en-US" altLang="zh-TW" sz="2000" b="1" dirty="0" err="1">
                <a:solidFill>
                  <a:srgbClr val="FF0000"/>
                </a:solidFill>
              </a:rPr>
              <a:t>socketId</a:t>
            </a:r>
            <a:r>
              <a:rPr lang="en-US" altLang="zh-TW" sz="2000" b="1" dirty="0">
                <a:solidFill>
                  <a:srgbClr val="FF0000"/>
                </a:solidFill>
              </a:rPr>
              <a:t>’}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92CBDA6-3A47-46A8-B91F-2B60255BB658}"/>
              </a:ext>
            </a:extLst>
          </p:cNvPr>
          <p:cNvCxnSpPr>
            <a:cxnSpLocks/>
          </p:cNvCxnSpPr>
          <p:nvPr/>
        </p:nvCxnSpPr>
        <p:spPr>
          <a:xfrm flipH="1">
            <a:off x="1110455" y="3291397"/>
            <a:ext cx="45616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35005E-0491-473C-91E0-FE7C629F28D7}"/>
              </a:ext>
            </a:extLst>
          </p:cNvPr>
          <p:cNvCxnSpPr/>
          <p:nvPr/>
        </p:nvCxnSpPr>
        <p:spPr>
          <a:xfrm>
            <a:off x="-1293313" y="-59211"/>
            <a:ext cx="0" cy="68580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884615E-F6C7-42E9-8940-F622FA79492E}"/>
              </a:ext>
            </a:extLst>
          </p:cNvPr>
          <p:cNvSpPr/>
          <p:nvPr/>
        </p:nvSpPr>
        <p:spPr>
          <a:xfrm>
            <a:off x="-2404344" y="402752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同</a:t>
            </a:r>
            <a:r>
              <a:rPr lang="en-US" altLang="zh-TW" sz="2400" dirty="0"/>
              <a:t>room</a:t>
            </a:r>
            <a:r>
              <a:rPr lang="zh-TW" altLang="en-US" sz="2400" dirty="0"/>
              <a:t>的其他</a:t>
            </a:r>
            <a:r>
              <a:rPr lang="en-US" altLang="zh-TW" sz="2400" dirty="0"/>
              <a:t>client</a:t>
            </a:r>
          </a:p>
          <a:p>
            <a:pPr algn="ctr"/>
            <a:r>
              <a:rPr lang="en-US" altLang="zh-TW" sz="2400" dirty="0"/>
              <a:t>(game page)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6CF9956-E6AB-47C3-AC1B-E4111F167CDC}"/>
              </a:ext>
            </a:extLst>
          </p:cNvPr>
          <p:cNvCxnSpPr>
            <a:cxnSpLocks/>
          </p:cNvCxnSpPr>
          <p:nvPr/>
        </p:nvCxnSpPr>
        <p:spPr>
          <a:xfrm flipH="1">
            <a:off x="-1249347" y="3291397"/>
            <a:ext cx="7067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DBBDDEA-5DA2-48A7-AD3A-E40BE4B73FE9}"/>
              </a:ext>
            </a:extLst>
          </p:cNvPr>
          <p:cNvSpPr txBox="1"/>
          <p:nvPr/>
        </p:nvSpPr>
        <p:spPr>
          <a:xfrm>
            <a:off x="1761050" y="2879780"/>
            <a:ext cx="24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‘set  room page’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68AAB6B-FE63-4B2B-A4A9-041FE5E76220}"/>
              </a:ext>
            </a:extLst>
          </p:cNvPr>
          <p:cNvSpPr txBox="1"/>
          <p:nvPr/>
        </p:nvSpPr>
        <p:spPr>
          <a:xfrm>
            <a:off x="1373483" y="3277412"/>
            <a:ext cx="412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{‘</a:t>
            </a:r>
            <a:r>
              <a:rPr lang="zh-TW" altLang="en-US" sz="2000" b="1" dirty="0">
                <a:solidFill>
                  <a:srgbClr val="FF0000"/>
                </a:solidFill>
              </a:rPr>
              <a:t>該</a:t>
            </a:r>
            <a:r>
              <a:rPr lang="en-US" altLang="zh-TW" sz="2000" b="1" dirty="0">
                <a:solidFill>
                  <a:srgbClr val="FF0000"/>
                </a:solidFill>
              </a:rPr>
              <a:t>room</a:t>
            </a:r>
            <a:r>
              <a:rPr lang="zh-TW" altLang="en-US" sz="2000" b="1" dirty="0">
                <a:solidFill>
                  <a:srgbClr val="FF0000"/>
                </a:solidFill>
              </a:rPr>
              <a:t>的名字</a:t>
            </a:r>
            <a:r>
              <a:rPr lang="en-US" altLang="zh-TW" sz="2000" b="1" dirty="0">
                <a:solidFill>
                  <a:srgbClr val="FF0000"/>
                </a:solidFill>
              </a:rPr>
              <a:t>’</a:t>
            </a:r>
          </a:p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,’</a:t>
            </a:r>
            <a:r>
              <a:rPr lang="zh-TW" altLang="en-US" sz="2000" b="1" dirty="0">
                <a:solidFill>
                  <a:srgbClr val="FF0000"/>
                </a:solidFill>
              </a:rPr>
              <a:t>該</a:t>
            </a:r>
            <a:r>
              <a:rPr lang="en-US" altLang="zh-TW" sz="2000" b="1" dirty="0">
                <a:solidFill>
                  <a:srgbClr val="FF0000"/>
                </a:solidFill>
              </a:rPr>
              <a:t>room</a:t>
            </a:r>
            <a:r>
              <a:rPr lang="zh-TW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TW" sz="2000" b="1" dirty="0">
                <a:solidFill>
                  <a:srgbClr val="FF0000"/>
                </a:solidFill>
              </a:rPr>
              <a:t>player order’}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622843A-D869-43D2-9BED-69E04AFE8512}"/>
              </a:ext>
            </a:extLst>
          </p:cNvPr>
          <p:cNvSpPr txBox="1"/>
          <p:nvPr/>
        </p:nvSpPr>
        <p:spPr>
          <a:xfrm>
            <a:off x="-2146377" y="3809501"/>
            <a:ext cx="403701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顯示房間名字</a:t>
            </a:r>
            <a:endParaRPr lang="en-US" altLang="zh-TW" sz="2400" b="1" dirty="0">
              <a:solidFill>
                <a:srgbClr val="00B05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更新</a:t>
            </a:r>
            <a:r>
              <a:rPr lang="en-US" altLang="zh-TW" sz="2400" b="1" dirty="0" err="1">
                <a:solidFill>
                  <a:srgbClr val="00B050"/>
                </a:solidFill>
              </a:rPr>
              <a:t>playerOrder</a:t>
            </a:r>
            <a:endParaRPr lang="en-US" altLang="zh-TW" sz="2400" b="1" dirty="0">
              <a:solidFill>
                <a:srgbClr val="00B05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2C7CC6C-EF61-4724-810F-433357C0A45B}"/>
              </a:ext>
            </a:extLst>
          </p:cNvPr>
          <p:cNvCxnSpPr>
            <a:cxnSpLocks/>
          </p:cNvCxnSpPr>
          <p:nvPr/>
        </p:nvCxnSpPr>
        <p:spPr>
          <a:xfrm>
            <a:off x="5773736" y="3872384"/>
            <a:ext cx="2734262" cy="0"/>
          </a:xfrm>
          <a:prstGeom prst="straightConnector1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B59ACF-ADB7-44A9-877D-8657EFCD0745}"/>
              </a:ext>
            </a:extLst>
          </p:cNvPr>
          <p:cNvSpPr txBox="1"/>
          <p:nvPr/>
        </p:nvSpPr>
        <p:spPr>
          <a:xfrm>
            <a:off x="9453185" y="4640498"/>
            <a:ext cx="415966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重新建立房間列表</a:t>
            </a:r>
            <a:endParaRPr lang="en-US" altLang="zh-TW" sz="2400" b="1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清空房間列表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依照</a:t>
            </a:r>
            <a:r>
              <a:rPr lang="en-US" altLang="zh-TW" sz="1800" b="1" dirty="0" err="1">
                <a:solidFill>
                  <a:srgbClr val="FF0000"/>
                </a:solidFill>
              </a:rPr>
              <a:t>Array.from</a:t>
            </a:r>
            <a:r>
              <a:rPr lang="en-US" altLang="zh-TW" sz="1800" b="1" dirty="0">
                <a:solidFill>
                  <a:srgbClr val="FF0000"/>
                </a:solidFill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</a:rPr>
              <a:t>roomInfo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00B050"/>
                </a:solidFill>
              </a:rPr>
              <a:t>建立房間大廳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7958568-61E9-4029-9022-7678B96CEF9F}"/>
              </a:ext>
            </a:extLst>
          </p:cNvPr>
          <p:cNvSpPr txBox="1"/>
          <p:nvPr/>
        </p:nvSpPr>
        <p:spPr>
          <a:xfrm>
            <a:off x="6911973" y="3456885"/>
            <a:ext cx="61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F0"/>
                </a:solidFill>
              </a:rPr>
              <a:t>  ‘set login page’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Array.from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roomInfo</a:t>
            </a:r>
            <a:r>
              <a:rPr lang="en-US" altLang="zh-TW" sz="2400" b="1" dirty="0">
                <a:solidFill>
                  <a:srgbClr val="FF0000"/>
                </a:solidFill>
              </a:rPr>
              <a:t>))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B5E7091-2ED2-4561-8367-EE5A74EC1856}"/>
              </a:ext>
            </a:extLst>
          </p:cNvPr>
          <p:cNvCxnSpPr>
            <a:cxnSpLocks/>
          </p:cNvCxnSpPr>
          <p:nvPr/>
        </p:nvCxnSpPr>
        <p:spPr>
          <a:xfrm flipV="1">
            <a:off x="8507998" y="3872384"/>
            <a:ext cx="2739085" cy="2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0623E8FA-3011-4D99-BF94-77FD911CED59}"/>
              </a:ext>
            </a:extLst>
          </p:cNvPr>
          <p:cNvSpPr/>
          <p:nvPr/>
        </p:nvSpPr>
        <p:spPr>
          <a:xfrm>
            <a:off x="-6549321" y="-1381353"/>
            <a:ext cx="20212685" cy="1068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27DC2F6-E5A0-4EAD-A89E-636F290F0CC8}"/>
              </a:ext>
            </a:extLst>
          </p:cNvPr>
          <p:cNvCxnSpPr>
            <a:cxnSpLocks/>
          </p:cNvCxnSpPr>
          <p:nvPr/>
        </p:nvCxnSpPr>
        <p:spPr>
          <a:xfrm flipH="1">
            <a:off x="754854" y="-40631"/>
            <a:ext cx="1" cy="858773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6693AE-0A4E-4747-88A9-4B03467BF24E}"/>
              </a:ext>
            </a:extLst>
          </p:cNvPr>
          <p:cNvCxnSpPr>
            <a:cxnSpLocks/>
          </p:cNvCxnSpPr>
          <p:nvPr/>
        </p:nvCxnSpPr>
        <p:spPr>
          <a:xfrm>
            <a:off x="5316536" y="0"/>
            <a:ext cx="0" cy="854710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CCEC89-4B7C-4CFB-BA6E-81DBA7CB60FD}"/>
              </a:ext>
            </a:extLst>
          </p:cNvPr>
          <p:cNvSpPr/>
          <p:nvPr/>
        </p:nvSpPr>
        <p:spPr>
          <a:xfrm>
            <a:off x="-383383" y="359419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Client1</a:t>
            </a:r>
          </a:p>
          <a:p>
            <a:pPr algn="ctr"/>
            <a:r>
              <a:rPr lang="en-US" altLang="zh-TW" sz="2800" dirty="0"/>
              <a:t>(user1)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82CC4A5-9D30-49FF-88C9-651C777F92B5}"/>
              </a:ext>
            </a:extLst>
          </p:cNvPr>
          <p:cNvSpPr/>
          <p:nvPr/>
        </p:nvSpPr>
        <p:spPr>
          <a:xfrm>
            <a:off x="4178298" y="338137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(“/game”)</a:t>
            </a:r>
            <a:endParaRPr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D581DF-37F3-4DFE-8AB1-DAEAF8366FB5}"/>
              </a:ext>
            </a:extLst>
          </p:cNvPr>
          <p:cNvCxnSpPr>
            <a:cxnSpLocks/>
          </p:cNvCxnSpPr>
          <p:nvPr/>
        </p:nvCxnSpPr>
        <p:spPr>
          <a:xfrm>
            <a:off x="1893092" y="881707"/>
            <a:ext cx="2276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44382A-5236-4D22-AD5C-EB2372AFB720}"/>
              </a:ext>
            </a:extLst>
          </p:cNvPr>
          <p:cNvSpPr txBox="1"/>
          <p:nvPr/>
        </p:nvSpPr>
        <p:spPr>
          <a:xfrm>
            <a:off x="1917688" y="417510"/>
            <a:ext cx="210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‘leave-room’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8FA30F3-DCBD-4D78-8D15-6C35F208D425}"/>
              </a:ext>
            </a:extLst>
          </p:cNvPr>
          <p:cNvCxnSpPr>
            <a:cxnSpLocks/>
          </p:cNvCxnSpPr>
          <p:nvPr/>
        </p:nvCxnSpPr>
        <p:spPr>
          <a:xfrm>
            <a:off x="8018736" y="-40631"/>
            <a:ext cx="0" cy="858773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C0AF717-42DE-4A99-BEF7-03FB2C20C973}"/>
              </a:ext>
            </a:extLst>
          </p:cNvPr>
          <p:cNvSpPr/>
          <p:nvPr/>
        </p:nvSpPr>
        <p:spPr>
          <a:xfrm>
            <a:off x="6880498" y="297506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Server</a:t>
            </a:r>
          </a:p>
          <a:p>
            <a:pPr algn="ctr"/>
            <a:r>
              <a:rPr lang="en-US" altLang="zh-TW" sz="2800" dirty="0"/>
              <a:t>(“/”)</a:t>
            </a:r>
            <a:endParaRPr lang="zh-TW" altLang="en-US" sz="28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0BBDF6A-5985-4095-949E-530C169BD598}"/>
              </a:ext>
            </a:extLst>
          </p:cNvPr>
          <p:cNvCxnSpPr>
            <a:cxnSpLocks/>
          </p:cNvCxnSpPr>
          <p:nvPr/>
        </p:nvCxnSpPr>
        <p:spPr>
          <a:xfrm>
            <a:off x="10752998" y="0"/>
            <a:ext cx="0" cy="858773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E86977D-9EBC-48D3-81BD-2230A258AECC}"/>
              </a:ext>
            </a:extLst>
          </p:cNvPr>
          <p:cNvSpPr/>
          <p:nvPr/>
        </p:nvSpPr>
        <p:spPr>
          <a:xfrm>
            <a:off x="9565346" y="338136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Other clients</a:t>
            </a:r>
          </a:p>
          <a:p>
            <a:pPr algn="ctr"/>
            <a:r>
              <a:rPr lang="en-US" altLang="zh-TW" sz="2800" dirty="0"/>
              <a:t>(login page)</a:t>
            </a:r>
            <a:endParaRPr lang="zh-TW" altLang="en-US" sz="2800" dirty="0"/>
          </a:p>
        </p:txBody>
      </p:sp>
      <p:sp>
        <p:nvSpPr>
          <p:cNvPr id="19" name="矩形: 剪去單一角落 18">
            <a:extLst>
              <a:ext uri="{FF2B5EF4-FFF2-40B4-BE49-F238E27FC236}">
                <a16:creationId xmlns:a16="http://schemas.microsoft.com/office/drawing/2014/main" id="{DE286164-F86F-46EA-B061-3ABE25D0F5A9}"/>
              </a:ext>
            </a:extLst>
          </p:cNvPr>
          <p:cNvSpPr/>
          <p:nvPr/>
        </p:nvSpPr>
        <p:spPr>
          <a:xfrm flipH="1">
            <a:off x="-4809610" y="1687858"/>
            <a:ext cx="18093810" cy="6859242"/>
          </a:xfrm>
          <a:prstGeom prst="snip1Rect">
            <a:avLst>
              <a:gd name="adj" fmla="val 447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879DB3-138E-400A-82F1-AA8D680079CA}"/>
              </a:ext>
            </a:extLst>
          </p:cNvPr>
          <p:cNvSpPr txBox="1"/>
          <p:nvPr/>
        </p:nvSpPr>
        <p:spPr>
          <a:xfrm>
            <a:off x="-6473880" y="-635280"/>
            <a:ext cx="361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leave-room</a:t>
            </a:r>
            <a:endParaRPr lang="zh-TW" altLang="en-US" sz="4000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C78112-DC7F-4ABE-93D6-47A4ED3F4C9E}"/>
              </a:ext>
            </a:extLst>
          </p:cNvPr>
          <p:cNvSpPr txBox="1"/>
          <p:nvPr/>
        </p:nvSpPr>
        <p:spPr>
          <a:xfrm flipH="1">
            <a:off x="-4809610" y="1685829"/>
            <a:ext cx="2506728" cy="531674"/>
          </a:xfrm>
          <a:prstGeom prst="snip1Rect">
            <a:avLst>
              <a:gd name="adj" fmla="val 50000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</a:rPr>
              <a:t>roomId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!=</a:t>
            </a:r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</a:rPr>
              <a:t>socketId</a:t>
            </a:r>
            <a:endParaRPr lang="en-US" altLang="zh-TW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ED6CDA-C31E-49DD-8C13-664BFB25CE34}"/>
              </a:ext>
            </a:extLst>
          </p:cNvPr>
          <p:cNvSpPr txBox="1"/>
          <p:nvPr/>
        </p:nvSpPr>
        <p:spPr>
          <a:xfrm>
            <a:off x="2748918" y="1775145"/>
            <a:ext cx="487579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刪除該</a:t>
            </a:r>
            <a:r>
              <a:rPr lang="en-US" altLang="zh-TW" sz="2400" b="1" dirty="0">
                <a:solidFill>
                  <a:srgbClr val="FF0000"/>
                </a:solidFill>
              </a:rPr>
              <a:t>player</a:t>
            </a:r>
            <a:r>
              <a:rPr lang="zh-TW" altLang="en-US" sz="2400" b="1" dirty="0">
                <a:solidFill>
                  <a:srgbClr val="00B050"/>
                </a:solidFill>
              </a:rPr>
              <a:t>在</a:t>
            </a:r>
            <a:r>
              <a:rPr lang="en-US" altLang="zh-TW" sz="2400" b="1" dirty="0" err="1">
                <a:solidFill>
                  <a:srgbClr val="00B050"/>
                </a:solidFill>
              </a:rPr>
              <a:t>playerOrder</a:t>
            </a:r>
            <a:r>
              <a:rPr lang="zh-TW" altLang="en-US" sz="2400" b="1" dirty="0">
                <a:solidFill>
                  <a:srgbClr val="00B050"/>
                </a:solidFill>
              </a:rPr>
              <a:t>的資料</a:t>
            </a:r>
            <a:endParaRPr lang="en-US" altLang="zh-TW" sz="2400" b="1" dirty="0">
              <a:solidFill>
                <a:srgbClr val="00B050"/>
              </a:solidFill>
            </a:endParaRPr>
          </a:p>
          <a:p>
            <a:pPr algn="ctr"/>
            <a:r>
              <a:rPr lang="en-US" altLang="zh-TW" sz="2400" b="1" dirty="0" err="1">
                <a:solidFill>
                  <a:srgbClr val="00B050"/>
                </a:solidFill>
              </a:rPr>
              <a:t>roomInfo.get</a:t>
            </a:r>
            <a:r>
              <a:rPr lang="en-US" altLang="zh-TW" sz="2400" b="1" dirty="0">
                <a:solidFill>
                  <a:srgbClr val="00B050"/>
                </a:solidFill>
              </a:rPr>
              <a:t>(</a:t>
            </a:r>
            <a:r>
              <a:rPr lang="en-US" altLang="zh-TW" sz="2400" b="1" dirty="0" err="1">
                <a:solidFill>
                  <a:srgbClr val="00B050"/>
                </a:solidFill>
              </a:rPr>
              <a:t>roomId</a:t>
            </a:r>
            <a:r>
              <a:rPr lang="en-US" altLang="zh-TW" sz="2400" b="1" dirty="0">
                <a:solidFill>
                  <a:srgbClr val="00B050"/>
                </a:solidFill>
              </a:rPr>
              <a:t>).player</a:t>
            </a:r>
            <a:r>
              <a:rPr lang="zh-TW" altLang="en-US" sz="2400" b="1" dirty="0">
                <a:solidFill>
                  <a:srgbClr val="FF0000"/>
                </a:solidFill>
              </a:rPr>
              <a:t>減一人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B8952-D38E-429D-82E8-79A2A6093001}"/>
              </a:ext>
            </a:extLst>
          </p:cNvPr>
          <p:cNvSpPr txBox="1"/>
          <p:nvPr/>
        </p:nvSpPr>
        <p:spPr>
          <a:xfrm>
            <a:off x="1532041" y="876131"/>
            <a:ext cx="296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{‘</a:t>
            </a:r>
            <a:r>
              <a:rPr lang="en-US" altLang="zh-TW" sz="2000" b="1" dirty="0" err="1">
                <a:solidFill>
                  <a:srgbClr val="FF0000"/>
                </a:solidFill>
              </a:rPr>
              <a:t>roomId</a:t>
            </a:r>
            <a:r>
              <a:rPr lang="en-US" altLang="zh-TW" sz="2000" b="1" dirty="0">
                <a:solidFill>
                  <a:srgbClr val="FF0000"/>
                </a:solidFill>
              </a:rPr>
              <a:t>’,’</a:t>
            </a:r>
            <a:r>
              <a:rPr lang="en-US" altLang="zh-TW" sz="2000" b="1" dirty="0" err="1">
                <a:solidFill>
                  <a:srgbClr val="FF0000"/>
                </a:solidFill>
              </a:rPr>
              <a:t>socketId</a:t>
            </a:r>
            <a:r>
              <a:rPr lang="en-US" altLang="zh-TW" sz="2000" b="1" dirty="0">
                <a:solidFill>
                  <a:srgbClr val="FF0000"/>
                </a:solidFill>
              </a:rPr>
              <a:t>’}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E35005E-0491-473C-91E0-FE7C629F28D7}"/>
              </a:ext>
            </a:extLst>
          </p:cNvPr>
          <p:cNvCxnSpPr>
            <a:cxnSpLocks/>
          </p:cNvCxnSpPr>
          <p:nvPr/>
        </p:nvCxnSpPr>
        <p:spPr>
          <a:xfrm>
            <a:off x="-1750513" y="-59211"/>
            <a:ext cx="27206" cy="8606311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884615E-F6C7-42E9-8940-F622FA79492E}"/>
              </a:ext>
            </a:extLst>
          </p:cNvPr>
          <p:cNvSpPr/>
          <p:nvPr/>
        </p:nvSpPr>
        <p:spPr>
          <a:xfrm>
            <a:off x="-2861544" y="402752"/>
            <a:ext cx="2276475" cy="11715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同</a:t>
            </a:r>
            <a:r>
              <a:rPr lang="en-US" altLang="zh-TW" sz="2400" dirty="0"/>
              <a:t>room</a:t>
            </a:r>
            <a:r>
              <a:rPr lang="zh-TW" altLang="en-US" sz="2400" dirty="0"/>
              <a:t>的其他</a:t>
            </a:r>
            <a:r>
              <a:rPr lang="en-US" altLang="zh-TW" sz="2400" dirty="0"/>
              <a:t>client</a:t>
            </a:r>
          </a:p>
          <a:p>
            <a:pPr algn="ctr"/>
            <a:r>
              <a:rPr lang="en-US" altLang="zh-TW" sz="2400" dirty="0"/>
              <a:t>(game page)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622843A-D869-43D2-9BED-69E04AFE8512}"/>
              </a:ext>
            </a:extLst>
          </p:cNvPr>
          <p:cNvSpPr txBox="1"/>
          <p:nvPr/>
        </p:nvSpPr>
        <p:spPr>
          <a:xfrm>
            <a:off x="-2559645" y="5120169"/>
            <a:ext cx="403701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顯示房間名字</a:t>
            </a:r>
            <a:endParaRPr lang="en-US" altLang="zh-TW" sz="2400" b="1" dirty="0">
              <a:solidFill>
                <a:srgbClr val="00B05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更新</a:t>
            </a:r>
            <a:r>
              <a:rPr lang="en-US" altLang="zh-TW" sz="2400" b="1" dirty="0" err="1">
                <a:solidFill>
                  <a:srgbClr val="00B050"/>
                </a:solidFill>
              </a:rPr>
              <a:t>playerOrder</a:t>
            </a:r>
            <a:endParaRPr lang="en-US" altLang="zh-TW" sz="2400" b="1" dirty="0">
              <a:solidFill>
                <a:srgbClr val="00B050"/>
              </a:solidFill>
            </a:endParaRPr>
          </a:p>
        </p:txBody>
      </p:sp>
      <p:sp>
        <p:nvSpPr>
          <p:cNvPr id="45" name="矩形: 剪去單一角落 44">
            <a:extLst>
              <a:ext uri="{FF2B5EF4-FFF2-40B4-BE49-F238E27FC236}">
                <a16:creationId xmlns:a16="http://schemas.microsoft.com/office/drawing/2014/main" id="{70B977A1-F32C-489A-BC77-F759C84ED0BD}"/>
              </a:ext>
            </a:extLst>
          </p:cNvPr>
          <p:cNvSpPr/>
          <p:nvPr/>
        </p:nvSpPr>
        <p:spPr>
          <a:xfrm flipH="1">
            <a:off x="-4147066" y="2886782"/>
            <a:ext cx="15227590" cy="1406944"/>
          </a:xfrm>
          <a:prstGeom prst="snip1Rect">
            <a:avLst>
              <a:gd name="adj" fmla="val 447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3D7F311-418C-487B-97D9-5791F1BEA34B}"/>
              </a:ext>
            </a:extLst>
          </p:cNvPr>
          <p:cNvSpPr txBox="1"/>
          <p:nvPr/>
        </p:nvSpPr>
        <p:spPr>
          <a:xfrm flipH="1">
            <a:off x="-4147070" y="2906487"/>
            <a:ext cx="4988701" cy="434935"/>
          </a:xfrm>
          <a:prstGeom prst="snip1Rect">
            <a:avLst>
              <a:gd name="adj" fmla="val 17680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</a:rPr>
              <a:t>roomInfo.get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zh-TW" sz="2000" b="1" dirty="0" err="1">
                <a:solidFill>
                  <a:schemeClr val="accent2">
                    <a:lumMod val="50000"/>
                  </a:schemeClr>
                </a:solidFill>
              </a:rPr>
              <a:t>roomId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</a:rPr>
              <a:t>).player==0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077B94F-132E-4859-90ED-216AC5C41107}"/>
              </a:ext>
            </a:extLst>
          </p:cNvPr>
          <p:cNvSpPr txBox="1"/>
          <p:nvPr/>
        </p:nvSpPr>
        <p:spPr>
          <a:xfrm>
            <a:off x="2725771" y="3129271"/>
            <a:ext cx="487579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刪除該</a:t>
            </a:r>
            <a:r>
              <a:rPr lang="en-US" altLang="zh-TW" sz="2400" b="1" dirty="0">
                <a:solidFill>
                  <a:srgbClr val="FF0000"/>
                </a:solidFill>
              </a:rPr>
              <a:t>room</a:t>
            </a:r>
            <a:r>
              <a:rPr lang="zh-TW" altLang="en-US" sz="2400" b="1" dirty="0">
                <a:solidFill>
                  <a:srgbClr val="00B050"/>
                </a:solidFill>
              </a:rPr>
              <a:t>在</a:t>
            </a:r>
            <a:r>
              <a:rPr lang="en-US" altLang="zh-TW" sz="2400" b="1" dirty="0" err="1">
                <a:solidFill>
                  <a:srgbClr val="00B050"/>
                </a:solidFill>
              </a:rPr>
              <a:t>playerOrder</a:t>
            </a:r>
            <a:r>
              <a:rPr lang="zh-TW" altLang="en-US" sz="2400" b="1" dirty="0">
                <a:solidFill>
                  <a:srgbClr val="00B050"/>
                </a:solidFill>
              </a:rPr>
              <a:t>的資料</a:t>
            </a:r>
            <a:endParaRPr lang="en-US" altLang="zh-TW" sz="2400" b="1" dirty="0">
              <a:solidFill>
                <a:srgbClr val="00B05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B050"/>
                </a:solidFill>
              </a:rPr>
              <a:t>刪除</a:t>
            </a:r>
            <a:r>
              <a:rPr lang="en-US" altLang="zh-TW" sz="2400" b="1" dirty="0" err="1">
                <a:solidFill>
                  <a:srgbClr val="00B050"/>
                </a:solidFill>
              </a:rPr>
              <a:t>roomInfo</a:t>
            </a:r>
            <a:r>
              <a:rPr lang="zh-TW" altLang="en-US" sz="2400" b="1" dirty="0">
                <a:solidFill>
                  <a:srgbClr val="00B050"/>
                </a:solidFill>
              </a:rPr>
              <a:t>裡的該</a:t>
            </a:r>
            <a:r>
              <a:rPr lang="en-US" altLang="zh-TW" sz="2400" b="1" dirty="0">
                <a:solidFill>
                  <a:srgbClr val="FF0000"/>
                </a:solidFill>
              </a:rPr>
              <a:t>room</a:t>
            </a:r>
          </a:p>
        </p:txBody>
      </p:sp>
      <p:sp>
        <p:nvSpPr>
          <p:cNvPr id="48" name="矩形: 剪去單一角落 47">
            <a:extLst>
              <a:ext uri="{FF2B5EF4-FFF2-40B4-BE49-F238E27FC236}">
                <a16:creationId xmlns:a16="http://schemas.microsoft.com/office/drawing/2014/main" id="{10268196-2394-4AFD-AF42-51457DB6393C}"/>
              </a:ext>
            </a:extLst>
          </p:cNvPr>
          <p:cNvSpPr/>
          <p:nvPr/>
        </p:nvSpPr>
        <p:spPr>
          <a:xfrm flipH="1">
            <a:off x="-4147070" y="4309134"/>
            <a:ext cx="15227590" cy="2131355"/>
          </a:xfrm>
          <a:prstGeom prst="snip1Rect">
            <a:avLst>
              <a:gd name="adj" fmla="val 4477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2A3981B-05DF-431B-A1DE-E0643C91D7CE}"/>
              </a:ext>
            </a:extLst>
          </p:cNvPr>
          <p:cNvSpPr txBox="1"/>
          <p:nvPr/>
        </p:nvSpPr>
        <p:spPr>
          <a:xfrm flipH="1">
            <a:off x="-4103134" y="4335545"/>
            <a:ext cx="1935451" cy="485239"/>
          </a:xfrm>
          <a:prstGeom prst="snip1Rect">
            <a:avLst>
              <a:gd name="adj" fmla="val 9828"/>
            </a:avLst>
          </a:prstGeom>
          <a:ln w="57150">
            <a:solidFill>
              <a:srgbClr val="2F528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</a:rPr>
              <a:t>否則</a:t>
            </a:r>
            <a:endParaRPr lang="en-US" altLang="zh-TW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72D79F0-9304-44A6-9D95-DD9CCC90BEA5}"/>
              </a:ext>
            </a:extLst>
          </p:cNvPr>
          <p:cNvCxnSpPr>
            <a:cxnSpLocks/>
          </p:cNvCxnSpPr>
          <p:nvPr/>
        </p:nvCxnSpPr>
        <p:spPr>
          <a:xfrm flipH="1">
            <a:off x="-1669083" y="4900558"/>
            <a:ext cx="7023118" cy="13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8803038-C7E6-4B75-B9AD-CAE3298A5547}"/>
              </a:ext>
            </a:extLst>
          </p:cNvPr>
          <p:cNvSpPr txBox="1"/>
          <p:nvPr/>
        </p:nvSpPr>
        <p:spPr>
          <a:xfrm>
            <a:off x="1772202" y="4474510"/>
            <a:ext cx="24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 ‘set  room page’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2411843-1EBB-4432-90F6-868BB8F5FF75}"/>
              </a:ext>
            </a:extLst>
          </p:cNvPr>
          <p:cNvSpPr txBox="1"/>
          <p:nvPr/>
        </p:nvSpPr>
        <p:spPr>
          <a:xfrm>
            <a:off x="953747" y="4900558"/>
            <a:ext cx="412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{‘</a:t>
            </a:r>
            <a:r>
              <a:rPr lang="zh-TW" altLang="en-US" sz="2000" b="1" dirty="0">
                <a:solidFill>
                  <a:srgbClr val="FF0000"/>
                </a:solidFill>
              </a:rPr>
              <a:t>該</a:t>
            </a:r>
            <a:r>
              <a:rPr lang="en-US" altLang="zh-TW" sz="2000" b="1" dirty="0">
                <a:solidFill>
                  <a:srgbClr val="FF0000"/>
                </a:solidFill>
              </a:rPr>
              <a:t>room</a:t>
            </a:r>
            <a:r>
              <a:rPr lang="zh-TW" altLang="en-US" sz="2000" b="1" dirty="0">
                <a:solidFill>
                  <a:srgbClr val="FF0000"/>
                </a:solidFill>
              </a:rPr>
              <a:t>的名字</a:t>
            </a:r>
            <a:r>
              <a:rPr lang="en-US" altLang="zh-TW" sz="2000" b="1" dirty="0">
                <a:solidFill>
                  <a:srgbClr val="FF0000"/>
                </a:solidFill>
              </a:rPr>
              <a:t>’</a:t>
            </a:r>
          </a:p>
          <a:p>
            <a:pPr algn="ctr"/>
            <a:r>
              <a:rPr lang="en-US" altLang="zh-TW" sz="2000" b="1" dirty="0">
                <a:solidFill>
                  <a:srgbClr val="FF0000"/>
                </a:solidFill>
              </a:rPr>
              <a:t>,’</a:t>
            </a:r>
            <a:r>
              <a:rPr lang="zh-TW" altLang="en-US" sz="2000" b="1" dirty="0">
                <a:solidFill>
                  <a:srgbClr val="FF0000"/>
                </a:solidFill>
              </a:rPr>
              <a:t>該</a:t>
            </a:r>
            <a:r>
              <a:rPr lang="en-US" altLang="zh-TW" sz="2000" b="1" dirty="0">
                <a:solidFill>
                  <a:srgbClr val="FF0000"/>
                </a:solidFill>
              </a:rPr>
              <a:t>room</a:t>
            </a:r>
            <a:r>
              <a:rPr lang="zh-TW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TW" sz="2000" b="1" dirty="0">
                <a:solidFill>
                  <a:srgbClr val="FF0000"/>
                </a:solidFill>
              </a:rPr>
              <a:t>player order’}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D7C27D9-4ED8-4D12-8AE1-C25DB614C9C5}"/>
              </a:ext>
            </a:extLst>
          </p:cNvPr>
          <p:cNvCxnSpPr>
            <a:cxnSpLocks/>
          </p:cNvCxnSpPr>
          <p:nvPr/>
        </p:nvCxnSpPr>
        <p:spPr>
          <a:xfrm flipH="1">
            <a:off x="822580" y="4876855"/>
            <a:ext cx="4554485" cy="27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DE891DED-7974-486B-809D-0D8D148A7F7A}"/>
              </a:ext>
            </a:extLst>
          </p:cNvPr>
          <p:cNvCxnSpPr>
            <a:cxnSpLocks/>
          </p:cNvCxnSpPr>
          <p:nvPr/>
        </p:nvCxnSpPr>
        <p:spPr>
          <a:xfrm>
            <a:off x="5362286" y="6872802"/>
            <a:ext cx="2734262" cy="0"/>
          </a:xfrm>
          <a:prstGeom prst="straightConnector1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682D354-7D60-4E0D-A9C5-B85DD35288BC}"/>
              </a:ext>
            </a:extLst>
          </p:cNvPr>
          <p:cNvSpPr txBox="1"/>
          <p:nvPr/>
        </p:nvSpPr>
        <p:spPr>
          <a:xfrm>
            <a:off x="6399681" y="6431641"/>
            <a:ext cx="61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F0"/>
                </a:solidFill>
              </a:rPr>
              <a:t>  ‘set login page’</a:t>
            </a:r>
          </a:p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Array.from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</a:rPr>
              <a:t>roomInfo</a:t>
            </a:r>
            <a:r>
              <a:rPr lang="en-US" altLang="zh-TW" sz="2400" b="1" dirty="0">
                <a:solidFill>
                  <a:srgbClr val="FF0000"/>
                </a:solidFill>
              </a:rPr>
              <a:t>))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928A8C-CF61-40F1-841F-09AFDA3B2B23}"/>
              </a:ext>
            </a:extLst>
          </p:cNvPr>
          <p:cNvCxnSpPr>
            <a:cxnSpLocks/>
          </p:cNvCxnSpPr>
          <p:nvPr/>
        </p:nvCxnSpPr>
        <p:spPr>
          <a:xfrm>
            <a:off x="8119577" y="6864438"/>
            <a:ext cx="2684848" cy="8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96B2F4C-7B33-4751-81ED-BCAADD53FD60}"/>
              </a:ext>
            </a:extLst>
          </p:cNvPr>
          <p:cNvSpPr txBox="1"/>
          <p:nvPr/>
        </p:nvSpPr>
        <p:spPr>
          <a:xfrm>
            <a:off x="8537478" y="7375194"/>
            <a:ext cx="415966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重新建立房間列表</a:t>
            </a:r>
            <a:endParaRPr lang="en-US" altLang="zh-TW" sz="2400" b="1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清空房間列表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b="1" dirty="0">
                <a:solidFill>
                  <a:srgbClr val="00B050"/>
                </a:solidFill>
              </a:rPr>
              <a:t>依照</a:t>
            </a:r>
            <a:r>
              <a:rPr lang="en-US" altLang="zh-TW" sz="1800" b="1" dirty="0" err="1">
                <a:solidFill>
                  <a:srgbClr val="FF0000"/>
                </a:solidFill>
              </a:rPr>
              <a:t>Array.from</a:t>
            </a:r>
            <a:r>
              <a:rPr lang="en-US" altLang="zh-TW" sz="1800" b="1" dirty="0">
                <a:solidFill>
                  <a:srgbClr val="FF0000"/>
                </a:solidFill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</a:rPr>
              <a:t>roomInfo</a:t>
            </a:r>
            <a:r>
              <a:rPr lang="en-US" altLang="zh-TW" sz="1800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00B050"/>
                </a:solidFill>
              </a:rPr>
              <a:t>建立房間大廳</a:t>
            </a:r>
          </a:p>
        </p:txBody>
      </p:sp>
    </p:spTree>
    <p:extLst>
      <p:ext uri="{BB962C8B-B14F-4D97-AF65-F5344CB8AC3E}">
        <p14:creationId xmlns:p14="http://schemas.microsoft.com/office/powerpoint/2010/main" val="171827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563</Words>
  <Application>Microsoft Office PowerPoint</Application>
  <PresentationFormat>寬螢幕</PresentationFormat>
  <Paragraphs>119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軟體工程與管理學系 410877009 陳品蓉</dc:creator>
  <cp:lastModifiedBy>軟體工程與管理學系 410877009 陳品蓉</cp:lastModifiedBy>
  <cp:revision>16</cp:revision>
  <dcterms:created xsi:type="dcterms:W3CDTF">2021-08-14T07:43:29Z</dcterms:created>
  <dcterms:modified xsi:type="dcterms:W3CDTF">2021-09-14T11:06:13Z</dcterms:modified>
</cp:coreProperties>
</file>