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66" d="100"/>
          <a:sy n="66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DF3DE-75A7-42A4-AECB-35C634A5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5260C0-6113-478A-85EA-F5D3DA10E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00B921-775B-4FA6-ABAE-3B81F9F1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78D06-2CFA-436E-88F9-EF5B6618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7D25E-DA19-4810-A1FD-F001539D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9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8939D-7DDD-4691-B941-1C67674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254AFD-06B0-4C79-B8F9-4941649B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E9517-4F27-42A8-9F70-8275DA1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C6511-48F7-4845-9260-6466AEC0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291D4C-9B74-4915-A8BB-11C9646E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2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798DE9-28F6-423D-A6A5-D72164E45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7A397C-88F6-456B-93D5-665842DF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5E8D-3D15-466D-ACDF-7F965581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97CF8-095F-47C6-A501-18EB800F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71B56-30F2-4E3C-A3AD-EB3B386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7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4A25C-A9F5-481E-828F-82FAF96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8DDBD-E6B7-4873-85E9-EAB1D70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43099-DB34-4D06-914C-90E436E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284EC-D2DF-4F93-914B-E1CF1455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138982-251C-4ECD-9EF5-D2EBB707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7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8595A-B11A-464B-B983-C14E6528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2639AB-A481-4DA3-BF34-5CA07F41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4103CE-817C-4F5A-9C83-CB4FEE2C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F0EB4-8FE1-4C51-A804-1DBAF155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1C415-80A0-4A36-BDE1-E80FE956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0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6FC55-42DF-4A81-829A-9913EA59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10631-396F-4ED8-A340-9681B3846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55D152-71D5-4B69-80B9-8930EDE5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2DDE6-8520-46F7-AEFE-5D404439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5B32-9D75-4C23-B5A6-F586019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C6E79B-85AA-452E-A4E5-076784D4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79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1C4B6-30A0-43E0-8535-B28CB308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EEA13C-B63E-4AD1-BFC8-205285AD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0C7F7-1FC2-4DBA-9C0D-A3844CA8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A4995E-178E-4C6A-AA40-09AA55CB8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772B6B-D21B-479D-8C05-4495FEE0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D4A8BE-48C1-46B7-95D8-69760F77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A0C4CE-3BEF-44D6-8E08-01F1B4EA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3DA983-0EB6-45D0-966D-59313364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E2E1B-66B9-4454-9045-98A1EB57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BFE983-EDBD-4E1B-9BB9-8669DE57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AC6241-3859-41B0-ACF5-9DA44664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51FBB7-F605-4DA6-830B-778988D9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5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3FBD79-31FA-4D84-9C07-FEFC004D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2D69D0-0B91-4F1F-9F2F-FFA68E6C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F26DFB-B0D4-4963-88E4-52000611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B615E-AA93-46AE-98D5-AC8C698D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DCA90D-B2BC-42DA-9034-AE893F49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4CFD1B-C508-4DC3-9514-C47C33A7E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EC71BD-6945-43B2-987C-EF0440CB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8B108C-B4FE-4193-AEE4-D204AB34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1B12CE-B4FF-47AD-8C22-9BB22A1B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6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32BD7-3FCF-424A-AB48-02704945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0578C9-8D3B-4002-B3D5-FFA2BD4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2A77EC-0DDF-4AB9-B859-F77CCF9F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80C755-2AEF-438E-A1B5-64BA8BA2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340BB-7BBC-4B04-BC8A-BF408A7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1A3846-2E62-4332-A4D2-731E9D10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7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8A8F0A-82FD-4ECA-83DF-5A5C043A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C4501-DB9D-4DB5-8F7F-9D3AFB91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D4F42F-A684-4AAB-8BB3-7861B60BB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E34F-FBDB-4B73-BC56-6E7505596AD4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971B6-68CB-440C-AC0D-C48B99D1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B60DC-C852-4417-9C34-4173D755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5DAA-6F76-4C9C-903D-0219F4515E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99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7698F294-C6D5-4C73-857D-96650327050E}"/>
              </a:ext>
            </a:extLst>
          </p:cNvPr>
          <p:cNvGrpSpPr/>
          <p:nvPr/>
        </p:nvGrpSpPr>
        <p:grpSpPr>
          <a:xfrm>
            <a:off x="876300" y="361950"/>
            <a:ext cx="11922920" cy="4810123"/>
            <a:chOff x="876300" y="361950"/>
            <a:chExt cx="11922920" cy="4810123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1A8FCCC9-B2CA-450F-B149-2DC3A7ABB7FD}"/>
                </a:ext>
              </a:extLst>
            </p:cNvPr>
            <p:cNvSpPr/>
            <p:nvPr/>
          </p:nvSpPr>
          <p:spPr>
            <a:xfrm>
              <a:off x="4457700" y="361950"/>
              <a:ext cx="3581400" cy="12763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Server</a:t>
              </a:r>
              <a:endParaRPr lang="zh-TW" altLang="en-US" sz="32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5E7F299-145F-409B-8B75-24EBFECE4B02}"/>
                </a:ext>
              </a:extLst>
            </p:cNvPr>
            <p:cNvSpPr/>
            <p:nvPr/>
          </p:nvSpPr>
          <p:spPr>
            <a:xfrm>
              <a:off x="876300" y="3886200"/>
              <a:ext cx="3581400" cy="1276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Arduino</a:t>
              </a:r>
            </a:p>
            <a:p>
              <a:pPr algn="ctr"/>
              <a:r>
                <a:rPr lang="en-US" altLang="zh-TW" sz="3200" dirty="0"/>
                <a:t>(Client) </a:t>
              </a:r>
              <a:endParaRPr lang="zh-TW" altLang="en-US" sz="32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5DB8396-3515-421D-8B28-E31E444FF80D}"/>
                </a:ext>
              </a:extLst>
            </p:cNvPr>
            <p:cNvSpPr/>
            <p:nvPr/>
          </p:nvSpPr>
          <p:spPr>
            <a:xfrm>
              <a:off x="8039099" y="3895723"/>
              <a:ext cx="3581400" cy="1276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Website</a:t>
              </a:r>
            </a:p>
            <a:p>
              <a:pPr algn="ctr"/>
              <a:r>
                <a:rPr lang="en-US" altLang="zh-TW" sz="3200" dirty="0"/>
                <a:t>(Client) </a:t>
              </a:r>
              <a:endParaRPr lang="zh-TW" altLang="en-US" sz="3200" dirty="0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4C865CC9-BE5F-40DF-8B79-822A8666372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486025" y="1000125"/>
              <a:ext cx="1971675" cy="299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E059ACE-463A-4981-8A3E-EF7FDCD59BB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8039100" y="1000125"/>
              <a:ext cx="2295526" cy="2886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067A478-BFE2-43E9-8835-3A61CD3F3F2E}"/>
                </a:ext>
              </a:extLst>
            </p:cNvPr>
            <p:cNvSpPr txBox="1"/>
            <p:nvPr/>
          </p:nvSpPr>
          <p:spPr>
            <a:xfrm>
              <a:off x="1190626" y="1962150"/>
              <a:ext cx="2676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arduino</a:t>
              </a:r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connect'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3F34A82-320D-46BA-B5A0-50D96C88F5B3}"/>
                </a:ext>
              </a:extLst>
            </p:cNvPr>
            <p:cNvSpPr txBox="1"/>
            <p:nvPr/>
          </p:nvSpPr>
          <p:spPr>
            <a:xfrm>
              <a:off x="8367712" y="2185124"/>
              <a:ext cx="2676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'user connect'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92E079D-765A-4C85-AB7C-07AAA483B102}"/>
                </a:ext>
              </a:extLst>
            </p:cNvPr>
            <p:cNvSpPr txBox="1"/>
            <p:nvPr/>
          </p:nvSpPr>
          <p:spPr>
            <a:xfrm>
              <a:off x="1323975" y="465654"/>
              <a:ext cx="36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顯示</a:t>
              </a:r>
              <a:r>
                <a:rPr lang="en-US" altLang="zh-TW" b="1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'new </a:t>
              </a:r>
              <a:r>
                <a:rPr lang="en-US" altLang="zh-TW" b="1" dirty="0" err="1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arduino</a:t>
              </a:r>
              <a:r>
                <a:rPr lang="en-US" altLang="zh-TW" b="1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 connect'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6A24D01-57FC-4BDA-A904-8BE109ABCB3D}"/>
                </a:ext>
              </a:extLst>
            </p:cNvPr>
            <p:cNvSpPr txBox="1"/>
            <p:nvPr/>
          </p:nvSpPr>
          <p:spPr>
            <a:xfrm>
              <a:off x="6961584" y="1039596"/>
              <a:ext cx="3248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顯示</a:t>
              </a:r>
              <a:r>
                <a:rPr lang="en-US" altLang="zh-TW" b="1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'new user connect’</a:t>
              </a:r>
            </a:p>
            <a:p>
              <a:r>
                <a:rPr lang="en-US" altLang="zh-TW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TW" b="1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mit ‘set light’ 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9D761EE-4EFE-4339-8A2C-54CBCCE1D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400" y="1638300"/>
              <a:ext cx="1543051" cy="2247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9EF9ADDA-E324-45E3-A4CD-8D09FB7F68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1638300"/>
              <a:ext cx="1704975" cy="2247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5CEA2F0-0684-41DA-8326-6B97522FF90B}"/>
                </a:ext>
              </a:extLst>
            </p:cNvPr>
            <p:cNvSpPr txBox="1"/>
            <p:nvPr/>
          </p:nvSpPr>
          <p:spPr>
            <a:xfrm>
              <a:off x="4115990" y="2878693"/>
              <a:ext cx="1543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‘connect'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D18DFED-41B4-4384-AEAB-F11A41C268B2}"/>
                </a:ext>
              </a:extLst>
            </p:cNvPr>
            <p:cNvSpPr txBox="1"/>
            <p:nvPr/>
          </p:nvSpPr>
          <p:spPr>
            <a:xfrm>
              <a:off x="7267574" y="2790825"/>
              <a:ext cx="1543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connect'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3339D5D4-2E6E-41E3-9F99-876EBF4FBC7F}"/>
                </a:ext>
              </a:extLst>
            </p:cNvPr>
            <p:cNvCxnSpPr/>
            <p:nvPr/>
          </p:nvCxnSpPr>
          <p:spPr>
            <a:xfrm rot="16200000" flipH="1">
              <a:off x="7786687" y="804862"/>
              <a:ext cx="3333750" cy="2828926"/>
            </a:xfrm>
            <a:prstGeom prst="bentConnector3">
              <a:avLst>
                <a:gd name="adj1" fmla="val 228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3B15146-878D-4280-B00B-CA5A10F4A6D5}"/>
                </a:ext>
              </a:extLst>
            </p:cNvPr>
            <p:cNvSpPr txBox="1"/>
            <p:nvPr/>
          </p:nvSpPr>
          <p:spPr>
            <a:xfrm>
              <a:off x="10122695" y="1357714"/>
              <a:ext cx="2676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'set light’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E396A2F-5B51-4F07-9E33-59BD26DF5E98}"/>
                </a:ext>
              </a:extLst>
            </p:cNvPr>
            <p:cNvSpPr txBox="1"/>
            <p:nvPr/>
          </p:nvSpPr>
          <p:spPr>
            <a:xfrm>
              <a:off x="7310436" y="3819719"/>
              <a:ext cx="324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TW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mit ‘user connect’ 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E5496C3-E494-4F71-A619-A09FAE5FFDFA}"/>
                </a:ext>
              </a:extLst>
            </p:cNvPr>
            <p:cNvSpPr txBox="1"/>
            <p:nvPr/>
          </p:nvSpPr>
          <p:spPr>
            <a:xfrm>
              <a:off x="3100387" y="3806309"/>
              <a:ext cx="324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TW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mit ‘</a:t>
              </a:r>
              <a:r>
                <a:rPr lang="en-US" altLang="zh-TW" b="1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arduino</a:t>
              </a:r>
              <a:r>
                <a:rPr lang="en-US" altLang="zh-TW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 connect’ 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CCE600A-F300-44B4-90E2-68E691F84324}"/>
                </a:ext>
              </a:extLst>
            </p:cNvPr>
            <p:cNvSpPr txBox="1"/>
            <p:nvPr/>
          </p:nvSpPr>
          <p:spPr>
            <a:xfrm>
              <a:off x="10639426" y="3806309"/>
              <a:ext cx="2109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設定按鈕</a:t>
              </a:r>
              <a:endParaRPr lang="en-US" altLang="zh-TW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3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54660449-F460-41E9-9604-5D870F72375D}"/>
              </a:ext>
            </a:extLst>
          </p:cNvPr>
          <p:cNvGrpSpPr/>
          <p:nvPr/>
        </p:nvGrpSpPr>
        <p:grpSpPr>
          <a:xfrm>
            <a:off x="876300" y="361950"/>
            <a:ext cx="10796588" cy="6391275"/>
            <a:chOff x="876300" y="361950"/>
            <a:chExt cx="10796588" cy="6391275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1A8FCCC9-B2CA-450F-B149-2DC3A7ABB7FD}"/>
                </a:ext>
              </a:extLst>
            </p:cNvPr>
            <p:cNvSpPr/>
            <p:nvPr/>
          </p:nvSpPr>
          <p:spPr>
            <a:xfrm>
              <a:off x="4457700" y="361950"/>
              <a:ext cx="3581400" cy="12763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Server</a:t>
              </a:r>
              <a:endParaRPr lang="zh-TW" altLang="en-US" sz="32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5E7F299-145F-409B-8B75-24EBFECE4B02}"/>
                </a:ext>
              </a:extLst>
            </p:cNvPr>
            <p:cNvSpPr/>
            <p:nvPr/>
          </p:nvSpPr>
          <p:spPr>
            <a:xfrm>
              <a:off x="876300" y="3886200"/>
              <a:ext cx="3581400" cy="1276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Arduino</a:t>
              </a:r>
              <a:endParaRPr lang="zh-TW" altLang="en-US" sz="32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5DB8396-3515-421D-8B28-E31E444FF80D}"/>
                </a:ext>
              </a:extLst>
            </p:cNvPr>
            <p:cNvSpPr/>
            <p:nvPr/>
          </p:nvSpPr>
          <p:spPr>
            <a:xfrm>
              <a:off x="8039100" y="3886200"/>
              <a:ext cx="3581400" cy="1276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Website1</a:t>
              </a:r>
              <a:endParaRPr lang="zh-TW" altLang="en-US" sz="3200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E059ACE-463A-4981-8A3E-EF7FDCD59BB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8039100" y="1000125"/>
              <a:ext cx="2295526" cy="2886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3F34A82-320D-46BA-B5A0-50D96C88F5B3}"/>
                </a:ext>
              </a:extLst>
            </p:cNvPr>
            <p:cNvSpPr txBox="1"/>
            <p:nvPr/>
          </p:nvSpPr>
          <p:spPr>
            <a:xfrm>
              <a:off x="8996363" y="1695450"/>
              <a:ext cx="2676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'light on'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714C7B5-6C62-483A-A5D5-95763086DFDF}"/>
                </a:ext>
              </a:extLst>
            </p:cNvPr>
            <p:cNvSpPr/>
            <p:nvPr/>
          </p:nvSpPr>
          <p:spPr>
            <a:xfrm>
              <a:off x="4876800" y="5476875"/>
              <a:ext cx="3581400" cy="1276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Website2</a:t>
              </a:r>
              <a:endParaRPr lang="zh-TW" altLang="en-US" sz="3200" dirty="0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B30BA27-8C38-4583-AA34-ACA4F118F4F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248400" y="1638300"/>
              <a:ext cx="295277" cy="3890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C2E3076-C487-4B20-BC31-BCA17317C050}"/>
                </a:ext>
              </a:extLst>
            </p:cNvPr>
            <p:cNvCxnSpPr>
              <a:cxnSpLocks/>
              <a:stCxn id="5" idx="1"/>
              <a:endCxn id="9" idx="0"/>
            </p:cNvCxnSpPr>
            <p:nvPr/>
          </p:nvCxnSpPr>
          <p:spPr>
            <a:xfrm flipH="1">
              <a:off x="2667000" y="1000125"/>
              <a:ext cx="1790700" cy="2886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551465B-98A4-4842-AEC4-C39ED7606FB1}"/>
                </a:ext>
              </a:extLst>
            </p:cNvPr>
            <p:cNvSpPr txBox="1"/>
            <p:nvPr/>
          </p:nvSpPr>
          <p:spPr>
            <a:xfrm>
              <a:off x="6396038" y="3202543"/>
              <a:ext cx="2676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'light on'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7CD741A-1C12-4DA3-9618-B26482DD08C6}"/>
                </a:ext>
              </a:extLst>
            </p:cNvPr>
            <p:cNvSpPr txBox="1"/>
            <p:nvPr/>
          </p:nvSpPr>
          <p:spPr>
            <a:xfrm>
              <a:off x="1857374" y="2554843"/>
              <a:ext cx="2676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'light on'</a:t>
              </a:r>
              <a:endPara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EC365CE-02DF-46E7-97A3-CE847B144ED5}"/>
                </a:ext>
              </a:extLst>
            </p:cNvPr>
            <p:cNvSpPr txBox="1"/>
            <p:nvPr/>
          </p:nvSpPr>
          <p:spPr>
            <a:xfrm>
              <a:off x="6634165" y="5529259"/>
              <a:ext cx="324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按鈕設定變更</a:t>
              </a:r>
              <a:endParaRPr lang="en-US" altLang="zh-TW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05A08CB-6FEB-4523-A613-C8CD0A886555}"/>
                </a:ext>
              </a:extLst>
            </p:cNvPr>
            <p:cNvSpPr txBox="1"/>
            <p:nvPr/>
          </p:nvSpPr>
          <p:spPr>
            <a:xfrm>
              <a:off x="2695575" y="3749160"/>
              <a:ext cx="324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馬達轉向</a:t>
              </a:r>
              <a:r>
                <a:rPr lang="en-US" altLang="zh-TW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150</a:t>
              </a:r>
              <a:r>
                <a:rPr lang="zh-TW" altLang="en-US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度</a:t>
              </a:r>
              <a:r>
                <a:rPr lang="en-US" altLang="zh-TW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(off:</a:t>
              </a:r>
              <a:r>
                <a:rPr lang="zh-TW" altLang="en-US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則為</a:t>
              </a:r>
              <a:r>
                <a:rPr lang="en-US" altLang="zh-TW" b="1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0)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93C7FCB-1A50-478F-8DF3-127D3AF17A11}"/>
                </a:ext>
              </a:extLst>
            </p:cNvPr>
            <p:cNvSpPr txBox="1"/>
            <p:nvPr/>
          </p:nvSpPr>
          <p:spPr>
            <a:xfrm>
              <a:off x="7644464" y="658297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Light status </a:t>
              </a:r>
              <a:r>
                <a:rPr lang="zh-TW" altLang="en-US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狀態設為 </a:t>
              </a:r>
              <a:r>
                <a:rPr lang="en-US" altLang="zh-TW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true</a:t>
              </a:r>
              <a:endParaRPr lang="en-US" altLang="zh-TW" b="1" dirty="0">
                <a:solidFill>
                  <a:srgbClr val="00B0F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24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83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軟體工程與管理學系 410877009 陳品蓉</dc:creator>
  <cp:lastModifiedBy>軟體工程與管理學系 410877009 陳品蓉</cp:lastModifiedBy>
  <cp:revision>1</cp:revision>
  <dcterms:created xsi:type="dcterms:W3CDTF">2021-07-26T02:32:47Z</dcterms:created>
  <dcterms:modified xsi:type="dcterms:W3CDTF">2021-07-26T16:38:51Z</dcterms:modified>
</cp:coreProperties>
</file>