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8" r:id="rId8"/>
    <p:sldId id="269" r:id="rId9"/>
    <p:sldId id="273" r:id="rId10"/>
    <p:sldId id="270" r:id="rId11"/>
    <p:sldId id="271" r:id="rId12"/>
    <p:sldId id="274" r:id="rId13"/>
    <p:sldId id="272" r:id="rId14"/>
    <p:sldId id="260" r:id="rId15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41" autoAdjust="0"/>
  </p:normalViewPr>
  <p:slideViewPr>
    <p:cSldViewPr snapToGrid="0">
      <p:cViewPr varScale="1">
        <p:scale>
          <a:sx n="71" d="100"/>
          <a:sy n="71" d="100"/>
        </p:scale>
        <p:origin x="-1146" y="-96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/>
              <a:t>有状态会话：一个同学来过教室，下次再来教室，我们会知道这个同学曾经来过，这称之为有状态会话。</a:t>
            </a:r>
            <a:endParaRPr 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Session小实验：使用IE访问某一个servlet，其它IE可以取到这个servlet存的数据吗？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2E455-CA7C-4282-BB68-8B2723A30E50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 smtClean="0"/>
              <a:t>//</a:t>
            </a:r>
            <a:r>
              <a:rPr lang="zh-CN" altLang="en-US" sz="900" smtClean="0"/>
              <a:t>使用</a:t>
            </a:r>
            <a:r>
              <a:rPr lang="en-US" altLang="zh-CN" sz="900" smtClean="0"/>
              <a:t>session</a:t>
            </a:r>
            <a:r>
              <a:rPr lang="zh-CN" altLang="en-US" sz="900" smtClean="0"/>
              <a:t>加入到购物车</a:t>
            </a: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HttpSession session = request.getSession();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List&lt;Book&gt; list = </a:t>
            </a:r>
            <a:r>
              <a:rPr lang="en-US" altLang="zh-CN" sz="900" u="sng" smtClean="0"/>
              <a:t>(List&lt;Book&gt;) session.getAttribute("CART");</a:t>
            </a:r>
            <a:endParaRPr lang="en-US" altLang="zh-CN" sz="900" u="sng" smtClean="0"/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b="1" smtClean="0"/>
              <a:t>if (list==null) {</a:t>
            </a:r>
            <a:endParaRPr lang="en-US" altLang="zh-CN" sz="900" b="1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  list = </a:t>
            </a:r>
            <a:r>
              <a:rPr lang="en-US" altLang="zh-CN" sz="900" b="1" smtClean="0"/>
              <a:t>new ArrayList&lt;Book&gt;();</a:t>
            </a:r>
            <a:endParaRPr lang="en-US" altLang="zh-CN" sz="900" b="1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  session.setAttribute("CART", list);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list.add(book);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endParaRPr lang="en-US" altLang="zh-CN" sz="900" smtClean="0"/>
          </a:p>
          <a:p>
            <a:pPr>
              <a:lnSpc>
                <a:spcPct val="80000"/>
              </a:lnSpc>
            </a:pP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//</a:t>
            </a:r>
            <a:r>
              <a:rPr lang="zh-CN" altLang="en-US" sz="900" smtClean="0"/>
              <a:t>查看购物车 </a:t>
            </a:r>
            <a:endParaRPr lang="zh-CN" altLang="en-US" sz="900" smtClean="0"/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   HttpSession session = request.getSession();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  List&lt;Book&gt; list = </a:t>
            </a:r>
            <a:r>
              <a:rPr lang="en-US" altLang="zh-CN" sz="900" u="sng" smtClean="0"/>
              <a:t>(List&lt;Book&gt;) session.getAttribute("CART");</a:t>
            </a:r>
            <a:endParaRPr lang="en-US" altLang="zh-CN" sz="900" u="sng" smtClean="0"/>
          </a:p>
          <a:p>
            <a:pPr>
              <a:lnSpc>
                <a:spcPct val="80000"/>
              </a:lnSpc>
            </a:pPr>
            <a:r>
              <a:rPr lang="zh-CN" altLang="en-US" sz="900" smtClean="0"/>
              <a:t>  </a:t>
            </a: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  </a:t>
            </a:r>
            <a:r>
              <a:rPr lang="en-US" altLang="zh-CN" sz="900" b="1" smtClean="0"/>
              <a:t>if (list!=null) {</a:t>
            </a:r>
            <a:endParaRPr lang="en-US" altLang="zh-CN" sz="900" b="1" smtClean="0"/>
          </a:p>
          <a:p>
            <a:pPr>
              <a:lnSpc>
                <a:spcPct val="80000"/>
              </a:lnSpc>
            </a:pPr>
            <a:r>
              <a:rPr lang="en-US" altLang="zh-CN" sz="900" b="1" smtClean="0"/>
              <a:t>for (Book book :list) {</a:t>
            </a:r>
            <a:endParaRPr lang="en-US" altLang="zh-CN" sz="900" b="1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//Book book = list.get(i);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b="1" smtClean="0"/>
              <a:t>if (book!=null) {</a:t>
            </a:r>
            <a:endParaRPr lang="en-US" altLang="zh-CN" sz="900" b="1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pw.write(book.getName()+"&lt;br&gt;");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  <a:endParaRPr lang="zh-CN" altLang="en-US" sz="900" smtClean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F871895-8F22-4A73-B215-F428FD7AFF36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31FD-DC3D-429C-AE1B-0142C7530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Session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62277" y="1261358"/>
            <a:ext cx="61150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ession 生命周期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pitchFamily="49" charset="-122"/>
              </a:rPr>
              <a:t>浏览器禁用Cookie后的session处理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实验演示禁用Cookie后servlet共享数据导致的问题。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解决方案：URL重写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response.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encodeRedirectURL</a:t>
            </a:r>
            <a:r>
              <a:rPr lang="zh-CN" altLang="en-US" sz="2000" dirty="0" smtClean="0">
                <a:sym typeface="Wingdings" panose="05000000000000000000" pitchFamily="2" charset="2"/>
              </a:rPr>
              <a:t>(java.lang.String url) 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2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用于对sendRedirect方法后的url地址进行重写。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response. encodeURL(java.lang.String url)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2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用于对表单action和超链接的url地址进行重写 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附加：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Session的失效  invalidate()立刻实效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anose="05000000000000000000" pitchFamily="2" charset="2"/>
              </a:rPr>
              <a:t>Web.xml文件配置session失效时间</a:t>
            </a:r>
            <a:endParaRPr lang="zh-CN" altLang="en-US" sz="20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smtClean="0">
                <a:ea typeface="新宋体" panose="02010609030101010101" pitchFamily="49" charset="-122"/>
              </a:rPr>
              <a:t>会话</a:t>
            </a:r>
            <a:endParaRPr lang="zh-CN" sz="3200" b="1" smtClean="0">
              <a:ea typeface="新宋体" panose="0201060903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问题：什么是会话？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	会话可简单理解为：用户开一个浏览器，点击多个超链接，访问服务器多个web资源，然后关闭浏览器，整个过程称之为一个会话。</a:t>
            </a:r>
            <a:endParaRPr lang="zh-CN" altLang="en-US" sz="1800" dirty="0" smtClean="0"/>
          </a:p>
          <a:p>
            <a:pPr eaLnBrk="1" hangingPunct="1"/>
            <a:r>
              <a:rPr lang="zh-CN" altLang="en-US" sz="2400" b="1" dirty="0" smtClean="0"/>
              <a:t>会话过程中要解决的一些问题？</a:t>
            </a:r>
            <a:endParaRPr lang="zh-CN" altLang="en-US" sz="2400" b="1" dirty="0" smtClean="0"/>
          </a:p>
          <a:p>
            <a:pPr lvl="1" eaLnBrk="1" hangingPunct="1"/>
            <a:r>
              <a:rPr lang="zh-CN" altLang="en-US" sz="1800" dirty="0" smtClean="0"/>
              <a:t>每个用户在使用浏览器与服务器进行会话的过程中，不可避免各自会产生一些数据，程序要想办法为每个用户保存这些数据。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800" dirty="0" smtClean="0"/>
              <a:t>例如：用户点击超链接通过一个servlet购买了一个商品，程序应该想办法保存用户购买的商品，以便于用户点结帐servlet时，结帐servlet可以得到用户购买的商品为用户结帐。</a:t>
            </a:r>
            <a:endParaRPr lang="zh-CN" altLang="en-US" sz="1800" dirty="0" smtClean="0"/>
          </a:p>
          <a:p>
            <a:pPr eaLnBrk="1" hangingPunct="1"/>
            <a:endParaRPr lang="zh-CN" altLang="en-US" sz="1800" dirty="0" smtClean="0"/>
          </a:p>
          <a:p>
            <a:pPr eaLnBrk="1" hangingPunct="1"/>
            <a:endParaRPr lang="zh-CN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dirty="0" smtClean="0">
                <a:ea typeface="新宋体" panose="02010609030101010101" pitchFamily="49" charset="-122"/>
              </a:rPr>
              <a:t>保存</a:t>
            </a:r>
            <a:r>
              <a:rPr lang="zh-CN" sz="3100" b="1" dirty="0" smtClean="0"/>
              <a:t>会话数据的两种技</a:t>
            </a:r>
            <a:r>
              <a:rPr lang="zh-CN" sz="3100" b="1" dirty="0" smtClean="0"/>
              <a:t>术</a:t>
            </a:r>
            <a:r>
              <a:rPr lang="en-US" altLang="zh-CN" sz="3100" b="1" dirty="0" smtClean="0"/>
              <a:t>cookie </a:t>
            </a:r>
            <a:r>
              <a:rPr lang="en-US" altLang="zh-CN" sz="3100" b="1" dirty="0" err="1" smtClean="0"/>
              <a:t>vs</a:t>
            </a:r>
            <a:r>
              <a:rPr lang="en-US" altLang="zh-CN" sz="3100" b="1" smtClean="0"/>
              <a:t> Session</a:t>
            </a:r>
            <a:endParaRPr lang="zh-CN" sz="31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Cookie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Cookie是</a:t>
            </a:r>
            <a:r>
              <a:rPr lang="zh-CN" altLang="en-US" sz="18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1800" dirty="0" smtClean="0"/>
              <a:t>技术，程序把每个用户的数据以cookie的形式写给用户各自的浏览器。当用户使用浏览器再去访问服务器中的web资源时，就会带着各自的数据去。这样，web资源处理的就是用户各自的数据了。</a:t>
            </a:r>
            <a:endParaRPr lang="zh-CN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HttpSession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Session是</a:t>
            </a:r>
            <a:r>
              <a:rPr lang="zh-CN" altLang="en-US" sz="1800" dirty="0" smtClean="0">
                <a:solidFill>
                  <a:srgbClr val="FF0000"/>
                </a:solidFill>
              </a:rPr>
              <a:t>服务器</a:t>
            </a:r>
            <a:r>
              <a:rPr lang="zh-CN" altLang="en-US" sz="1800" dirty="0" smtClean="0"/>
              <a:t>端技术，利用这个技术，服务器在运行时可以为每一个用户的浏览器创建一个其</a:t>
            </a:r>
            <a:r>
              <a:rPr lang="zh-CN" altLang="en-US" sz="1800" dirty="0" smtClean="0">
                <a:solidFill>
                  <a:srgbClr val="0000FF"/>
                </a:solidFill>
              </a:rPr>
              <a:t>独享的HttpSession对象</a:t>
            </a:r>
            <a:r>
              <a:rPr lang="zh-CN" altLang="en-US" sz="1800" dirty="0" smtClean="0"/>
              <a:t>，由于session为用户浏览器独享，所以用户在访问服务器的web资源时，可以把各自的数据放在各自的session中，当用户再去访问服务器中的其它web资源时，其它web资源再从用户各自的session中取出数据为用户服务。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session</a:t>
            </a:r>
            <a:endParaRPr lang="zh-CN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在WEB开发中，服务器可以为每个浏览器创建一个会话对象（session对象），注意：把用户数据写到用户浏览器独占的session中，当前用户使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一个浏览器独占一个session对象</a:t>
            </a:r>
            <a:r>
              <a:rPr lang="zh-CN" altLang="en-US" sz="2000" dirty="0" smtClean="0">
                <a:latin typeface="宋体" panose="02010600030101010101" pitchFamily="2" charset="-122"/>
              </a:rPr>
              <a:t>(默认情况下)。因此，在需要保存用户数据时，服务器程序可以用session保存。同一浏览器可以从用户的session中取出该用户的数据，为用户服务。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（数据保存在服务器的</a:t>
            </a:r>
            <a:r>
              <a:rPr lang="en-US" altLang="zh-CN" sz="2000" dirty="0" smtClean="0">
                <a:latin typeface="宋体" panose="02010600030101010101" pitchFamily="2" charset="-122"/>
              </a:rPr>
              <a:t>Session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对象中 ，内存。浏览器怎么拿到？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JsessionID</a:t>
            </a:r>
            <a:r>
              <a:rPr lang="zh-CN" altLang="en-US" sz="2000" dirty="0" smtClean="0">
                <a:latin typeface="宋体" panose="02010600030101010101" pitchFamily="2" charset="-122"/>
              </a:rPr>
              <a:t>）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Session对象由服务器创建，开发人员可以调用request对象的getSession方法得到session对象。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smtClean="0">
                <a:latin typeface="宋体" panose="02010600030101010101" pitchFamily="2" charset="-122"/>
              </a:rPr>
              <a:t>跟</a:t>
            </a:r>
            <a:r>
              <a:rPr lang="en-US" altLang="zh-CN" sz="2000" dirty="0" smtClean="0">
                <a:latin typeface="宋体" panose="02010600030101010101" pitchFamily="2" charset="-122"/>
              </a:rPr>
              <a:t>cookie</a:t>
            </a:r>
            <a:r>
              <a:rPr lang="zh-CN" altLang="en-US" sz="2000" dirty="0" smtClean="0">
                <a:latin typeface="宋体" panose="02010600030101010101" pitchFamily="2" charset="-122"/>
              </a:rPr>
              <a:t>一样 从</a:t>
            </a:r>
            <a:r>
              <a:rPr lang="en-US" altLang="zh-CN" sz="2000" dirty="0" smtClean="0">
                <a:latin typeface="宋体" panose="02010600030101010101" pitchFamily="2" charset="-122"/>
              </a:rPr>
              <a:t>request</a:t>
            </a:r>
            <a:r>
              <a:rPr lang="zh-CN" altLang="en-US" sz="2000" dirty="0" smtClean="0">
                <a:latin typeface="宋体" panose="02010600030101010101" pitchFamily="2" charset="-122"/>
              </a:rPr>
              <a:t>报文中拿到</a:t>
            </a:r>
            <a:r>
              <a:rPr lang="en-US" altLang="zh-CN" sz="2000" dirty="0" smtClean="0">
                <a:latin typeface="宋体" panose="02010600030101010101" pitchFamily="2" charset="-122"/>
              </a:rPr>
              <a:t>Session</a:t>
            </a:r>
            <a:r>
              <a:rPr lang="zh-CN" altLang="en-US" sz="2000" dirty="0" smtClean="0">
                <a:latin typeface="宋体" panose="02010600030101010101" pitchFamily="2" charset="-122"/>
              </a:rPr>
              <a:t>数据？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  </a:t>
            </a:r>
            <a:r>
              <a:rPr lang="zh-CN" altLang="en-US" sz="2000" dirty="0" smtClean="0">
                <a:latin typeface="宋体" panose="02010600030101010101" pitchFamily="2" charset="-122"/>
              </a:rPr>
              <a:t>并不是，而是通过报文里的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JsessionID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</a:rPr>
              <a:t>去 服务器内存里查找）</a:t>
            </a:r>
            <a:endParaRPr lang="zh-CN" altLang="en-US" sz="2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session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065838" y="3860800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sz="1600"/>
              <a:t>浏览器Ｂ</a:t>
            </a:r>
            <a:endParaRPr lang="zh-CN" sz="160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065838" y="2420938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sz="1600"/>
              <a:t>浏览器Ａ</a:t>
            </a:r>
            <a:endParaRPr lang="zh-CN" sz="160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065838" y="5084763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sz="1600"/>
              <a:t>浏览器Ｃ</a:t>
            </a:r>
            <a:endParaRPr lang="zh-CN" sz="1600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225036" y="2205039"/>
            <a:ext cx="3080829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dirty="0"/>
              <a:t>servlet1</a:t>
            </a:r>
            <a:endParaRPr lang="zh-CN" altLang="en-US" sz="12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dirty="0"/>
              <a:t>Session = request.getsession()</a:t>
            </a:r>
            <a:endParaRPr lang="zh-CN" altLang="en-US" sz="12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dirty="0"/>
              <a:t>Session.setAttribute(name,objcet)</a:t>
            </a:r>
            <a:endParaRPr lang="zh-CN" altLang="en-US" sz="1200" dirty="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4305148" y="4508500"/>
            <a:ext cx="3000717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Servlet2</a:t>
            </a:r>
            <a:endParaRPr lang="zh-CN" altLang="en-US" sz="12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 = request.getsession()</a:t>
            </a:r>
            <a:endParaRPr lang="zh-CN" altLang="en-US" sz="12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obj = Session.getAttribute(name);</a:t>
            </a:r>
            <a:endParaRPr lang="zh-CN" alt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8174905" y="1916113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dirty="0"/>
              <a:t>Session(a)</a:t>
            </a:r>
            <a:endParaRPr lang="zh-CN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dirty="0"/>
              <a:t>name=洗衣机</a:t>
            </a:r>
            <a:endParaRPr lang="zh-CN" altLang="en-US" sz="1200" dirty="0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8174905" y="3284538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Session(b)</a:t>
            </a:r>
            <a:endParaRPr lang="zh-CN" alt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name=电视</a:t>
            </a:r>
            <a:endParaRPr lang="zh-CN" altLang="en-US" sz="1200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8255017" y="4868864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Session(c)</a:t>
            </a:r>
            <a:endParaRPr lang="zh-CN" alt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name=冰箱</a:t>
            </a:r>
            <a:endParaRPr lang="zh-CN" altLang="en-US" sz="1200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7305865" y="2347913"/>
            <a:ext cx="86904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3040772" y="2563813"/>
            <a:ext cx="11842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3040773" y="2636839"/>
            <a:ext cx="1264376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V="1">
            <a:off x="7305865" y="2492375"/>
            <a:ext cx="86904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V="1">
            <a:off x="3040772" y="2708276"/>
            <a:ext cx="1184264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7305865" y="2708276"/>
            <a:ext cx="86904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3040773" y="4076701"/>
            <a:ext cx="1264376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V="1">
            <a:off x="7305865" y="3932238"/>
            <a:ext cx="94915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040773" y="5300663"/>
            <a:ext cx="12643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V="1">
            <a:off x="3040772" y="2997201"/>
            <a:ext cx="1184264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7305865" y="2997201"/>
            <a:ext cx="1027523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>
            <a:off x="7305865" y="5229225"/>
            <a:ext cx="869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146666" y="1412876"/>
            <a:ext cx="5647894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sz="1400"/>
              <a:t>注意，虽然代码相同，但不同浏览器得到的各自的数据</a:t>
            </a:r>
            <a:endParaRPr 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3" grpId="0" animBg="1" autoUpdateAnimBg="0"/>
      <p:bldP spid="22534" grpId="0" animBg="1" autoUpdateAnimBg="0"/>
      <p:bldP spid="22535" grpId="0" animBg="1" autoUpdateAnimBg="0"/>
      <p:bldP spid="22536" grpId="0" animBg="1" autoUpdateAnimBg="0"/>
      <p:bldP spid="22537" grpId="0" animBg="1" autoUpdateAnimBg="0"/>
      <p:bldP spid="22538" grpId="0" animBg="1" autoUpdateAnimBg="0"/>
      <p:bldP spid="22539" grpId="0" animBg="1" autoUpdateAnimBg="0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6" grpId="0" animBg="1"/>
      <p:bldP spid="22547" grpId="0" animBg="1"/>
      <p:bldP spid="22548" grpId="0" animBg="1"/>
      <p:bldP spid="22549" grpId="0" animBg="1"/>
      <p:bldP spid="22550" grpId="0" animBg="1"/>
      <p:bldP spid="225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6280" y="1999378"/>
            <a:ext cx="8290560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Session和Cookie的主要区别在于：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Cookie是把用户的数据写给用户的浏览器（在浏览器保存）。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200" dirty="0" smtClean="0">
                <a:latin typeface="宋体" panose="02010600030101010101" pitchFamily="2" charset="-122"/>
              </a:rPr>
              <a:t>Session技术把用户的数据写到用户独占的session中。（在服务器端保存）</a:t>
            </a:r>
            <a:endParaRPr lang="zh-CN" altLang="en-US" sz="2200" dirty="0" smtClean="0">
              <a:latin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session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pitchFamily="49" charset="-122"/>
              </a:rPr>
              <a:t>session实现原理</a:t>
            </a:r>
            <a:endParaRPr lang="zh-CN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1400" smtClean="0">
                <a:sym typeface="Wingdings" panose="05000000000000000000" pitchFamily="2" charset="2"/>
              </a:rPr>
              <a:t>疑问：服务器是如何实现一个session为一个用户浏览器服务的？</a:t>
            </a:r>
            <a:endParaRPr lang="zh-CN" altLang="en-US" sz="1400" smtClean="0">
              <a:sym typeface="Wingdings" panose="05000000000000000000" pitchFamily="2" charset="2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13763" y="4725988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sz="1600"/>
              <a:t>浏览器Ｂ</a:t>
            </a:r>
            <a:endParaRPr lang="zh-CN" sz="160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13763" y="2925763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sz="1600"/>
              <a:t>浏览器Ａ</a:t>
            </a:r>
            <a:endParaRPr lang="zh-CN" sz="16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620372" y="2492375"/>
            <a:ext cx="2685493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servlet1</a:t>
            </a:r>
            <a:endParaRPr lang="zh-CN" altLang="en-US" sz="12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 = request.getSession()</a:t>
            </a:r>
            <a:endParaRPr lang="zh-CN" altLang="en-US" sz="1200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700484" y="4508500"/>
            <a:ext cx="2685493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Servlet2</a:t>
            </a:r>
            <a:endParaRPr lang="zh-CN" altLang="en-US" sz="12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 = request.getsession()</a:t>
            </a:r>
            <a:endParaRPr lang="zh-CN" altLang="en-US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8255017" y="2636839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</a:t>
            </a:r>
            <a:endParaRPr lang="zh-CN" alt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Id=111</a:t>
            </a:r>
            <a:endParaRPr lang="zh-CN" altLang="en-US" sz="1200"/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8255017" y="4652964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Session</a:t>
            </a:r>
            <a:endParaRPr lang="zh-CN" alt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Id=222</a:t>
            </a:r>
            <a:endParaRPr lang="zh-CN" altLang="en-US" sz="1200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2488697" y="2997200"/>
            <a:ext cx="213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7305865" y="2997200"/>
            <a:ext cx="9491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2488697" y="3141663"/>
            <a:ext cx="213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2488697" y="3213101"/>
            <a:ext cx="2053304" cy="25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cookie：Jsessionid=111</a:t>
            </a:r>
            <a:endParaRPr lang="zh-CN" altLang="en-US" sz="1200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2488697" y="3213100"/>
            <a:ext cx="2211787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751331" y="4149725"/>
            <a:ext cx="2053305" cy="25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cookie：Jsessionid=111</a:t>
            </a:r>
            <a:endParaRPr lang="zh-CN" altLang="en-US" sz="1200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>
            <a:off x="7385977" y="3284538"/>
            <a:ext cx="947411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V="1">
            <a:off x="2488697" y="3429001"/>
            <a:ext cx="21316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7305865" y="3068639"/>
            <a:ext cx="1105893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 flipH="1">
            <a:off x="2488697" y="3644900"/>
            <a:ext cx="2053304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1302691" y="4365626"/>
            <a:ext cx="2053305" cy="25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cookie：Jsessionid=222</a:t>
            </a:r>
            <a:endParaRPr lang="zh-CN" altLang="en-US" sz="1200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2567067" y="5084763"/>
            <a:ext cx="2053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 flipH="1">
            <a:off x="7385977" y="5157788"/>
            <a:ext cx="869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2567067" y="5157789"/>
            <a:ext cx="2053305" cy="25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cookie：Jsessionid=222</a:t>
            </a:r>
            <a:endParaRPr lang="zh-CN" altLang="en-US" sz="1200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303033" y="5307013"/>
            <a:ext cx="530915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 autoUpdateAnimBg="0"/>
      <p:bldP spid="23559" grpId="0" animBg="1" autoUpdateAnimBg="0"/>
      <p:bldP spid="23560" grpId="0" animBg="1" autoUpdateAnimBg="0"/>
      <p:bldP spid="23561" grpId="0" animBg="1" autoUpdateAnimBg="0"/>
      <p:bldP spid="23562" grpId="0" animBg="1" autoUpdateAnimBg="0"/>
      <p:bldP spid="23563" grpId="0" animBg="1"/>
      <p:bldP spid="23564" grpId="0" animBg="1"/>
      <p:bldP spid="23565" grpId="0" animBg="1"/>
      <p:bldP spid="23566" grpId="0" autoUpdateAnimBg="0"/>
      <p:bldP spid="23567" grpId="0" animBg="1"/>
      <p:bldP spid="23568" grpId="0" autoUpdateAnimBg="0"/>
      <p:bldP spid="23569" grpId="0" animBg="1"/>
      <p:bldP spid="23570" grpId="0" animBg="1"/>
      <p:bldP spid="23571" grpId="0" animBg="1"/>
      <p:bldP spid="23572" grpId="0" animBg="1"/>
      <p:bldP spid="23573" grpId="0" autoUpdateAnimBg="0"/>
      <p:bldP spid="23574" grpId="0" animBg="1"/>
      <p:bldP spid="23575" grpId="0" animBg="1"/>
      <p:bldP spid="235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session案例</a:t>
            </a:r>
            <a:endParaRPr lang="zh-CN" alt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3200" dirty="0" smtClean="0">
                <a:latin typeface="宋体" panose="02010600030101010101" pitchFamily="2" charset="-122"/>
              </a:rPr>
              <a:t>使用Session完成简单的购物功能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latin typeface="宋体" panose="02010600030101010101" pitchFamily="2" charset="-122"/>
                <a:sym typeface="Wingdings" panose="05000000000000000000" pitchFamily="2" charset="2"/>
              </a:rPr>
              <a:t>首页 显示所有商品列表</a:t>
            </a:r>
            <a:endParaRPr lang="en-US" altLang="zh-CN" sz="3000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latin typeface="宋体" panose="02010600030101010101" pitchFamily="2" charset="-122"/>
                <a:sym typeface="Wingdings" panose="05000000000000000000" pitchFamily="2" charset="2"/>
              </a:rPr>
              <a:t>每个商品可以查看商品详情</a:t>
            </a:r>
            <a:endParaRPr lang="en-US" altLang="zh-CN" sz="3000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在商品详情页可以把商品加入到购物车</a:t>
            </a:r>
            <a:endParaRPr lang="en-US" altLang="zh-CN" sz="3000" dirty="0" smtClean="0">
              <a:solidFill>
                <a:srgbClr val="FF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可以查看购物车里面有多少个商品了</a:t>
            </a:r>
            <a:endParaRPr lang="zh-CN" altLang="en-US" sz="3000" dirty="0" smtClean="0">
              <a:solidFill>
                <a:srgbClr val="FF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演示</Application>
  <PresentationFormat>自定义</PresentationFormat>
  <Paragraphs>147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Times New Roman</vt:lpstr>
      <vt:lpstr>Arial Unicode MS</vt:lpstr>
      <vt:lpstr>Office Theme</vt:lpstr>
      <vt:lpstr>PowerPoint 演示文稿</vt:lpstr>
      <vt:lpstr>PowerPoint 演示文稿</vt:lpstr>
      <vt:lpstr>会话</vt:lpstr>
      <vt:lpstr>保存会话数据的两种技术cookie vs Session</vt:lpstr>
      <vt:lpstr>session</vt:lpstr>
      <vt:lpstr>session</vt:lpstr>
      <vt:lpstr>PowerPoint 演示文稿</vt:lpstr>
      <vt:lpstr>session实现原理</vt:lpstr>
      <vt:lpstr>session案例</vt:lpstr>
      <vt:lpstr>PowerPoint 演示文稿</vt:lpstr>
      <vt:lpstr>IE禁用Cookie后的session处理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46</cp:revision>
  <dcterms:created xsi:type="dcterms:W3CDTF">2012-09-21T09:29:00Z</dcterms:created>
  <dcterms:modified xsi:type="dcterms:W3CDTF">2019-07-02T08:23:04Z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