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赋值、赋引用（地址）、深拷贝与浅拷贝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按值传递(call by value)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按引用传递(call by reference)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2438</Words>
  <Application>WPS 演示</Application>
  <PresentationFormat>自定义</PresentationFormat>
  <Paragraphs>187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2948</cp:revision>
  <cp:lastPrinted>2411-12-30T00:00:00Z</cp:lastPrinted>
  <dcterms:created xsi:type="dcterms:W3CDTF">2003-05-12T10:17:00Z</dcterms:created>
  <dcterms:modified xsi:type="dcterms:W3CDTF">2018-02-26T08:22:19Z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