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117" r:id="rId2"/>
    <p:sldId id="1118" r:id="rId3"/>
    <p:sldId id="1120" r:id="rId4"/>
    <p:sldId id="1121" r:id="rId5"/>
    <p:sldId id="1123" r:id="rId6"/>
    <p:sldId id="1122" r:id="rId7"/>
    <p:sldId id="1124" r:id="rId8"/>
    <p:sldId id="1132" r:id="rId9"/>
    <p:sldId id="1133" r:id="rId10"/>
    <p:sldId id="1134" r:id="rId11"/>
    <p:sldId id="1125" r:id="rId12"/>
    <p:sldId id="1128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97" d="100"/>
          <a:sy n="97" d="100"/>
        </p:scale>
        <p:origin x="-1176" y="-10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6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300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10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7520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11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12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65670" y="2527300"/>
            <a:ext cx="358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9000" y="526923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marL="167005" indent="-167005" algn="ctr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</a:pPr>
            <a:r>
              <a:rPr kumimoji="0" lang="en-US" altLang="zh-CN" sz="5400" dirty="0" smtClean="0">
                <a:solidFill>
                  <a:srgbClr val="C00000"/>
                </a:solidFill>
                <a:cs typeface="+mn-cs"/>
              </a:rPr>
              <a:t>Thank You！</a:t>
            </a: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复习本章课件及练习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 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在线学习网站中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基础任务的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50%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Boolean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Number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93760" y="5507990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Number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Number.MIN_VALUE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Number.NEGATIVE_INFINITY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Number.POSITIVE_INFINITY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Number.prototype.toExponential(...)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14840" y="279527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93760" y="5579745"/>
            <a:ext cx="27889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sym typeface="+mn-ea"/>
              </a:rPr>
              <a:t>其他部分参见《深入理解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》第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11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章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Number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 "B" &gt; "A"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sz="2000" dirty="0">
                <a:solidFill>
                  <a:schemeClr val="tx1"/>
                </a:solidFill>
                <a:sym typeface="+mn-ea"/>
              </a:rPr>
              <a:t>"B" &gt; "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</a:t>
            </a:r>
            <a:r>
              <a:rPr sz="2000" dirty="0">
                <a:solidFill>
                  <a:schemeClr val="tx1"/>
                </a:solidFill>
                <a:sym typeface="+mn-ea"/>
              </a:rPr>
              <a:t>"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 </a:t>
            </a:r>
            <a:r>
              <a:rPr sz="2000" dirty="0">
                <a:solidFill>
                  <a:schemeClr val="tx1"/>
                </a:solidFill>
                <a:sym typeface="+mn-ea"/>
              </a:rPr>
              <a:t>"B".localeCompare("A");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考虑本地化的字符排序，返回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0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30465" y="512445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r>
              <a:rPr lang="zh-CN" altLang="en-US" sz="3200" dirty="0">
                <a:solidFill>
                  <a:schemeClr val="tx1"/>
                </a:solidFill>
              </a:rPr>
              <a:t/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37953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Part1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r>
              <a:rPr lang="zh-CN" altLang="en-US" sz="3200" dirty="0">
                <a:solidFill>
                  <a:schemeClr val="tx1"/>
                </a:solidFill>
              </a:rPr>
              <a:t/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3839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1580" y="510921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自定义</PresentationFormat>
  <Paragraphs>75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2944</cp:revision>
  <cp:lastPrinted>2411-12-30T00:00:00Z</cp:lastPrinted>
  <dcterms:created xsi:type="dcterms:W3CDTF">2003-05-12T10:17:00Z</dcterms:created>
  <dcterms:modified xsi:type="dcterms:W3CDTF">2018-01-29T08:55:38Z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