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267" r:id="rId2"/>
    <p:sldId id="1268" r:id="rId3"/>
    <p:sldId id="1289" r:id="rId4"/>
    <p:sldId id="1291" r:id="rId5"/>
    <p:sldId id="1290" r:id="rId6"/>
    <p:sldId id="1292" r:id="rId7"/>
    <p:sldId id="1293" r:id="rId8"/>
    <p:sldId id="1270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2223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表达式要发反写，有什么好处）</a:t>
            </a: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38520" y="6109335"/>
            <a:ext cx="47053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7018"/>
          <a:stretch>
            <a:fillRect/>
          </a:stretch>
        </p:blipFill>
        <p:spPr>
          <a:xfrm>
            <a:off x="1079500" y="1484630"/>
            <a:ext cx="8282940" cy="455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"1"+"2";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"1"+2;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1+{}; //"1[object Object]"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true+true; //2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"5"-2; //3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的隐式类型转换</a:t>
            </a:r>
            <a:r>
              <a:rPr sz="2000" dirty="0">
                <a:solidFill>
                  <a:schemeClr val="tx1"/>
                </a:solidFill>
                <a:sym typeface="+mn-ea"/>
              </a:rPr>
              <a:t/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sz="2000" dirty="0">
                <a:solidFill>
                  <a:schemeClr val="tx1"/>
                </a:solidFill>
                <a:sym typeface="+mn-ea"/>
              </a:rPr>
              <a:t>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4960" y="6116320"/>
            <a:ext cx="5248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算数运算符实例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（如果类型不同，先转换再比较，注：引用类型到基本类型的转换方向）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（如果类型不同，先转换再比较）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（先判断类型，若类型不同则返回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31765" y="6109335"/>
            <a:ext cx="448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关系运算符实例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自定义</PresentationFormat>
  <Paragraphs>41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3068</cp:revision>
  <cp:lastPrinted>2411-12-30T00:00:00Z</cp:lastPrinted>
  <dcterms:created xsi:type="dcterms:W3CDTF">2003-05-12T10:17:00Z</dcterms:created>
  <dcterms:modified xsi:type="dcterms:W3CDTF">2018-01-29T08:56:04Z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