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1193" r:id="rId3"/>
    <p:sldId id="1192" r:id="rId4"/>
    <p:sldId id="1210" r:id="rId5"/>
    <p:sldId id="1194" r:id="rId6"/>
    <p:sldId id="1199" r:id="rId7"/>
    <p:sldId id="1211" r:id="rId8"/>
    <p:sldId id="1203" r:id="rId9"/>
    <p:sldId id="1204" r:id="rId10"/>
    <p:sldId id="1207" r:id="rId11"/>
    <p:sldId id="1219" r:id="rId12"/>
    <p:sldId id="1206" r:id="rId13"/>
    <p:sldId id="1104" r:id="rId14"/>
    <p:sldId id="1222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8280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2222500" imgH="609600" progId="Equation.KSEE3">
                  <p:embed/>
                </p:oleObj>
              </mc:Choice>
              <mc:Fallback>
                <p:oleObj r:id="rId4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6" imgW="2222500" imgH="609600" progId="Equation.KSEE3">
                  <p:embed/>
                </p:oleObj>
              </mc:Choice>
              <mc:Fallback>
                <p:oleObj r:id="rId6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查看参考教程相关章节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预习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函数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4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4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/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r>
              <a:rPr lang="zh-CN" altLang="en-US" sz="2000">
                <a:solidFill>
                  <a:srgbClr val="FF0000"/>
                </a:solidFill>
                <a:sym typeface="+mn-ea"/>
              </a:rPr>
              <a:t/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自定义</PresentationFormat>
  <Paragraphs>59</Paragraphs>
  <Slides>14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Equation.KSEE3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3068</cp:revision>
  <cp:lastPrinted>2411-12-30T00:00:00Z</cp:lastPrinted>
  <dcterms:created xsi:type="dcterms:W3CDTF">2003-05-12T10:17:00Z</dcterms:created>
  <dcterms:modified xsi:type="dcterms:W3CDTF">2018-01-29T08:56:13Z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