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194" r:id="rId2"/>
    <p:sldId id="1195" r:id="rId3"/>
    <p:sldId id="1196" r:id="rId4"/>
    <p:sldId id="1197" r:id="rId5"/>
    <p:sldId id="1485" r:id="rId6"/>
    <p:sldId id="1198" r:id="rId7"/>
    <p:sldId id="1199" r:id="rId8"/>
    <p:sldId id="1200" r:id="rId9"/>
    <p:sldId id="1201" r:id="rId10"/>
    <p:sldId id="1293" r:id="rId11"/>
    <p:sldId id="1202" r:id="rId12"/>
    <p:sldId id="1203" r:id="rId13"/>
    <p:sldId id="1363" r:id="rId14"/>
    <p:sldId id="1204" r:id="rId15"/>
    <p:sldId id="1205" r:id="rId16"/>
    <p:sldId id="1206" r:id="rId17"/>
    <p:sldId id="1339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67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r>
              <a:rPr kumimoji="0" lang="zh-CN" sz="3200" dirty="0" smtClean="0">
                <a:solidFill>
                  <a:schemeClr val="tx1"/>
                </a:solidFill>
              </a:rPr>
              <a:t/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3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3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3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3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r>
              <a:rPr kumimoji="0" lang="zh-CN" sz="3200" dirty="0" smtClean="0">
                <a:solidFill>
                  <a:schemeClr val="tx1"/>
                </a:solidFill>
              </a:rPr>
              <a:t/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3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家中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r>
              <a:rPr kumimoji="0" lang="zh-CN" sz="3200" dirty="0" smtClean="0">
                <a:solidFill>
                  <a:schemeClr val="tx1"/>
                </a:solidFill>
              </a:rPr>
              <a:t/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>
                <a:sym typeface="+mn-ea"/>
              </a:rPr>
              <a:t>Have a </a:t>
            </a:r>
            <a:r>
              <a:rPr kumimoji="0" lang="en-US" altLang="zh-CN" sz="5400" dirty="0">
                <a:solidFill>
                  <a:srgbClr val="FF0000"/>
                </a:solidFill>
                <a:sym typeface="+mn-ea"/>
              </a:rPr>
              <a:t>Break</a:t>
            </a:r>
            <a:r>
              <a:rPr kumimoji="0" lang="zh-CN" altLang="en-US" sz="5400" dirty="0">
                <a:sym typeface="+mn-ea"/>
              </a:rPr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/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3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r>
              <a:rPr lang="zh-CN" altLang="en-US" sz="2000"/>
              <a:t/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/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作用域特点（静态词法作用域</a:t>
            </a:r>
            <a:r>
              <a:rPr kumimoji="0" lang="zh-CN" sz="3200" dirty="0" smtClean="0">
                <a:solidFill>
                  <a:schemeClr val="accent3"/>
                </a:solidFill>
              </a:rPr>
              <a:t>补充部分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accent3"/>
                </a:solidFill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new Function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创建的函数对象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不一定遵从静态词法作用域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对比下边两个例子（通过不同形式定义的函数对象，访问到的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scope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05" y="2546985"/>
            <a:ext cx="3958590" cy="278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2546985"/>
            <a:ext cx="5993130" cy="2264410"/>
          </a:xfrm>
          <a:prstGeom prst="rect">
            <a:avLst/>
          </a:prstGeom>
        </p:spPr>
      </p:pic>
      <p:sp>
        <p:nvSpPr>
          <p:cNvPr id="12" name="图文框 11"/>
          <p:cNvSpPr/>
          <p:nvPr/>
        </p:nvSpPr>
        <p:spPr>
          <a:xfrm>
            <a:off x="1039495" y="488315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5663565" y="436499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rgbClr val="FF0000"/>
                </a:solidFill>
              </a:rPr>
              <a:t/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438</Words>
  <Application>Microsoft Office PowerPoint</Application>
  <PresentationFormat>自定义</PresentationFormat>
  <Paragraphs>103</Paragraphs>
  <Slides>17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3019</cp:revision>
  <cp:lastPrinted>2411-12-30T00:00:00Z</cp:lastPrinted>
  <dcterms:created xsi:type="dcterms:W3CDTF">2003-05-12T10:17:00Z</dcterms:created>
  <dcterms:modified xsi:type="dcterms:W3CDTF">2018-01-29T08:56:56Z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