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08" r:id="rId2"/>
    <p:sldId id="1227" r:id="rId3"/>
    <p:sldId id="1228" r:id="rId4"/>
    <p:sldId id="1229" r:id="rId5"/>
    <p:sldId id="1454" r:id="rId6"/>
    <p:sldId id="1476" r:id="rId7"/>
    <p:sldId id="1455" r:id="rId8"/>
    <p:sldId id="1457" r:id="rId9"/>
    <p:sldId id="1230" r:id="rId10"/>
    <p:sldId id="1232" r:id="rId11"/>
    <p:sldId id="1478" r:id="rId12"/>
    <p:sldId id="1456" r:id="rId13"/>
    <p:sldId id="1233" r:id="rId14"/>
    <p:sldId id="148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9315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中级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2348230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自定义</PresentationFormat>
  <Paragraphs>78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3019</cp:revision>
  <cp:lastPrinted>2411-12-30T00:00:00Z</cp:lastPrinted>
  <dcterms:created xsi:type="dcterms:W3CDTF">2003-05-12T10:17:00Z</dcterms:created>
  <dcterms:modified xsi:type="dcterms:W3CDTF">2018-01-29T08:57:13Z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