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1273" r:id="rId2"/>
    <p:sldId id="1274" r:id="rId3"/>
    <p:sldId id="1276" r:id="rId4"/>
    <p:sldId id="1277" r:id="rId5"/>
    <p:sldId id="1324" r:id="rId6"/>
    <p:sldId id="1278" r:id="rId7"/>
    <p:sldId id="1279" r:id="rId8"/>
    <p:sldId id="1364" r:id="rId9"/>
    <p:sldId id="1280" r:id="rId10"/>
    <p:sldId id="1281" r:id="rId11"/>
    <p:sldId id="1297" r:id="rId12"/>
    <p:sldId id="1275" r:id="rId1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40"/>
        <p:guide pos="1782"/>
        <p:guide pos="74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09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313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对象综述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创建</a:t>
            </a: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对象的方式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zh-CN" altLang="en-US" sz="2000" dirty="0">
                <a:solidFill>
                  <a:srgbClr val="FF0000"/>
                </a:solidFill>
              </a:rPr>
              <a:t>对象字面量</a:t>
            </a:r>
            <a:r>
              <a:rPr lang="zh-CN" altLang="en-US" sz="2000" dirty="0">
                <a:solidFill>
                  <a:schemeClr val="tx1"/>
                </a:solidFill>
              </a:rPr>
              <a:t>的方式直接创建对象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en-US" altLang="zh-CN" sz="2000" dirty="0">
                <a:solidFill>
                  <a:srgbClr val="FF0000"/>
                </a:solidFill>
              </a:rPr>
              <a:t>Object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create</a:t>
            </a:r>
            <a:r>
              <a:rPr lang="zh-CN" altLang="en-US" sz="2000" dirty="0">
                <a:solidFill>
                  <a:srgbClr val="FF0000"/>
                </a:solidFill>
              </a:rPr>
              <a:t>静态方法</a:t>
            </a:r>
            <a:r>
              <a:rPr lang="zh-CN" altLang="en-US" sz="2000" dirty="0">
                <a:solidFill>
                  <a:schemeClr val="tx1"/>
                </a:solidFill>
              </a:rPr>
              <a:t>创建对象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zh-CN" altLang="en-US" sz="2000" dirty="0">
                <a:solidFill>
                  <a:srgbClr val="FF0000"/>
                </a:solidFill>
              </a:rPr>
              <a:t>构造函数</a:t>
            </a:r>
            <a:r>
              <a:rPr lang="zh-CN" altLang="en-US" sz="2000" dirty="0">
                <a:solidFill>
                  <a:schemeClr val="tx1"/>
                </a:solidFill>
              </a:rPr>
              <a:t>的方式创建对象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对象相关操作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41085" y="6324600"/>
            <a:ext cx="54114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生成对象及对象原型链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 descr="J%E9BW~GXX@Y23SA%K%W0DS"/>
          <p:cNvPicPr>
            <a:picLocks noChangeAspect="1"/>
          </p:cNvPicPr>
          <p:nvPr/>
        </p:nvPicPr>
        <p:blipFill>
          <a:blip r:embed="rId3"/>
          <a:srcRect l="6634" b="25062"/>
          <a:stretch>
            <a:fillRect/>
          </a:stretch>
        </p:blipFill>
        <p:spPr>
          <a:xfrm>
            <a:off x="1189990" y="2892425"/>
            <a:ext cx="4549140" cy="2251710"/>
          </a:xfrm>
          <a:prstGeom prst="rect">
            <a:avLst/>
          </a:prstGeom>
        </p:spPr>
      </p:pic>
      <p:pic>
        <p:nvPicPr>
          <p:cNvPr id="6" name="图片 5" descr="LEGD6M2M9B[7BRJC)EB{N`3"/>
          <p:cNvPicPr>
            <a:picLocks noChangeAspect="1"/>
          </p:cNvPicPr>
          <p:nvPr/>
        </p:nvPicPr>
        <p:blipFill>
          <a:blip r:embed="rId4"/>
          <a:srcRect b="13422"/>
          <a:stretch>
            <a:fillRect/>
          </a:stretch>
        </p:blipFill>
        <p:spPr>
          <a:xfrm>
            <a:off x="6141085" y="2964180"/>
            <a:ext cx="5411470" cy="2848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990" y="5374640"/>
            <a:ext cx="4802505" cy="5892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56350" y="5884545"/>
            <a:ext cx="5020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不同方式创建的对象的原型都是什么？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对象属性的增删改查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添加和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删除自有</a:t>
            </a:r>
            <a:r>
              <a:rPr lang="zh-CN" altLang="en-US" sz="2000" dirty="0">
                <a:solidFill>
                  <a:schemeClr val="tx1"/>
                </a:solidFill>
              </a:rPr>
              <a:t>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访问和</a:t>
            </a:r>
            <a:r>
              <a:rPr lang="zh-CN" altLang="en-US" sz="2000" dirty="0">
                <a:solidFill>
                  <a:schemeClr val="tx1"/>
                </a:solidFill>
              </a:rPr>
              <a:t>修改自有属性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通过点与中括号访问属性的区别（写个访问属性的</a:t>
            </a:r>
            <a:r>
              <a:rPr lang="en-US" altLang="zh-CN" sz="2000" dirty="0">
                <a:solidFill>
                  <a:schemeClr val="tx1"/>
                </a:solidFill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</a:rPr>
              <a:t>循环练习）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JS</a:t>
            </a:r>
            <a:r>
              <a:rPr lang="zh-CN" altLang="en-US" dirty="0" smtClean="0">
                <a:sym typeface="+mn-ea"/>
              </a:rPr>
              <a:t>对象相关操作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48350" y="6010275"/>
            <a:ext cx="5158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对象属性相关操作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320" y="2981325"/>
            <a:ext cx="6792595" cy="269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对象简介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对象的属性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079990" cy="507111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对象是什么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</a:rPr>
              <a:t>对象是一种</a:t>
            </a:r>
            <a:r>
              <a:rPr lang="zh-CN" altLang="en-US" sz="2000" dirty="0">
                <a:solidFill>
                  <a:schemeClr val="accent3"/>
                </a:solidFill>
              </a:rPr>
              <a:t>复合值</a:t>
            </a:r>
            <a:r>
              <a:rPr lang="zh-CN" altLang="en-US" sz="2000" dirty="0">
                <a:solidFill>
                  <a:schemeClr val="tx1"/>
                </a:solidFill>
              </a:rPr>
              <a:t>：将很多值复合在一起（包括原始类型值、对象、函数）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，可以直接通过属性名来访问对象的属性（键值对）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函数作为某一个对象的属性时，称其为该对象的方法</a:t>
            </a: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30875" y="6109335"/>
            <a:ext cx="4893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创建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对象练习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50" y="3139440"/>
            <a:ext cx="3771900" cy="2191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840" y="3114040"/>
            <a:ext cx="5004435" cy="2386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10551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内置对象（</a:t>
            </a:r>
            <a:r>
              <a:rPr lang="en-US" altLang="zh-CN" sz="2000" dirty="0">
                <a:solidFill>
                  <a:schemeClr val="tx1"/>
                </a:solidFill>
              </a:rPr>
              <a:t>native object</a:t>
            </a:r>
            <a:r>
              <a:rPr lang="zh-CN" altLang="en-US" sz="2000" dirty="0">
                <a:solidFill>
                  <a:schemeClr val="tx1"/>
                </a:solidFill>
              </a:rPr>
              <a:t>）由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规范定义的</a:t>
            </a:r>
            <a:r>
              <a:rPr lang="zh-CN" altLang="en-US" sz="2000" dirty="0">
                <a:solidFill>
                  <a:schemeClr val="accent3"/>
                </a:solidFill>
              </a:rPr>
              <a:t>对象或构造器对象</a:t>
            </a:r>
            <a:r>
              <a:rPr lang="zh-CN" altLang="en-US" sz="2000" dirty="0">
                <a:solidFill>
                  <a:schemeClr val="tx1"/>
                </a:solidFill>
              </a:rPr>
              <a:t>（数组、函数等）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宿主对象（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host object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解析器所嵌入的宿主环境定义的（如：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window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document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自定义对象（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user-defined object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）运行中的用户自定义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代码创建的对象</a:t>
            </a: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4409" r="22631" b="28791"/>
          <a:stretch>
            <a:fillRect/>
          </a:stretch>
        </p:blipFill>
        <p:spPr>
          <a:xfrm>
            <a:off x="1175385" y="2831465"/>
            <a:ext cx="5320030" cy="3922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85355" y="6323965"/>
            <a:ext cx="33305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2630" y="3006725"/>
            <a:ext cx="41706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标准内置对象分为两类：</a:t>
            </a:r>
            <a:br>
              <a:rPr 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，构造器函数对象（类对象）</a:t>
            </a: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，非构造器对象</a:t>
            </a: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Array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Function</a:t>
            </a: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Date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Math</a:t>
            </a: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89774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思考：下述代码都输出什么，并解释原因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0" y="1591310"/>
            <a:ext cx="7400925" cy="44424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85355" y="6323965"/>
            <a:ext cx="33305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对象的属性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03884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对象属性的分类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数据属性（</a:t>
            </a:r>
            <a:r>
              <a:rPr lang="en-US" altLang="zh-CN" sz="2000" dirty="0">
                <a:solidFill>
                  <a:schemeClr val="tx1"/>
                </a:solidFill>
              </a:rPr>
              <a:t>property</a:t>
            </a:r>
            <a:r>
              <a:rPr lang="zh-CN" altLang="en-US" sz="2000" dirty="0">
                <a:solidFill>
                  <a:schemeClr val="tx1"/>
                </a:solidFill>
              </a:rPr>
              <a:t>，属性），字符串的键到值的映射（包括基本类型数据、对象、函数）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</a:rPr>
              <a:t>访问器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accessor</a:t>
            </a:r>
            <a:r>
              <a:rPr lang="zh-CN" altLang="en-US" sz="2000" dirty="0">
                <a:solidFill>
                  <a:schemeClr val="tx1"/>
                </a:solidFill>
              </a:rPr>
              <a:t>，或称为访问器），访问属性的方法，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注意：访问和设置时不加括号</a:t>
            </a:r>
            <a:r>
              <a:rPr lang="zh-CN" altLang="en-US" sz="2000" dirty="0">
                <a:solidFill>
                  <a:schemeClr val="tx1"/>
                </a:solidFill>
              </a:rPr>
              <a:t/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内置属性（</a:t>
            </a:r>
            <a:r>
              <a:rPr lang="en-US" altLang="zh-CN" sz="2000" dirty="0">
                <a:solidFill>
                  <a:schemeClr val="tx1"/>
                </a:solidFill>
              </a:rPr>
              <a:t>internal property</a:t>
            </a:r>
            <a:r>
              <a:rPr lang="zh-CN" altLang="en-US" sz="2000" dirty="0">
                <a:solidFill>
                  <a:schemeClr val="tx1"/>
                </a:solidFill>
              </a:rPr>
              <a:t>）存在与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规范中，不能直接访问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对象的属性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33515" y="6324600"/>
            <a:ext cx="39763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访问器属性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17005" y="2863850"/>
            <a:ext cx="38614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如果只有</a:t>
            </a:r>
            <a:r>
              <a:rPr lang="en-US" altLang="zh-CN" sz="2200">
                <a:latin typeface="+mn-ea"/>
                <a:ea typeface="+mn-ea"/>
                <a:sym typeface="+mn-ea"/>
              </a:rPr>
              <a:t>getter</a:t>
            </a:r>
            <a:r>
              <a:rPr lang="zh-CN" altLang="en-US" sz="2200">
                <a:latin typeface="+mn-ea"/>
                <a:ea typeface="+mn-ea"/>
                <a:sym typeface="+mn-ea"/>
              </a:rPr>
              <a:t>方法那么是只读属性，如果只有</a:t>
            </a:r>
            <a:r>
              <a:rPr lang="en-US" altLang="zh-CN" sz="2200">
                <a:latin typeface="+mn-ea"/>
                <a:ea typeface="+mn-ea"/>
                <a:sym typeface="+mn-ea"/>
              </a:rPr>
              <a:t>setter</a:t>
            </a:r>
            <a:r>
              <a:rPr lang="zh-CN" altLang="en-US" sz="2200">
                <a:latin typeface="+mn-ea"/>
                <a:ea typeface="+mn-ea"/>
                <a:sym typeface="+mn-ea"/>
              </a:rPr>
              <a:t>方法，则是一个只写属性，读取时返回</a:t>
            </a:r>
            <a:r>
              <a:rPr lang="en-US" altLang="zh-CN" sz="2200">
                <a:latin typeface="+mn-ea"/>
                <a:ea typeface="+mn-ea"/>
                <a:sym typeface="+mn-ea"/>
              </a:rPr>
              <a:t>undefined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访问器属性和数据属性不同，存取器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不具有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可写的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属性特性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writable attribute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）具体参见属性特性部分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420" y="2863850"/>
            <a:ext cx="4218305" cy="3757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248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对象访问器属性实例</a:t>
            </a:r>
            <a:r>
              <a:rPr lang="zh-CN" altLang="en-US" sz="2000" dirty="0">
                <a:solidFill>
                  <a:schemeClr val="tx1"/>
                </a:solidFill>
              </a:rPr>
              <a:t/>
            </a:r>
            <a:br>
              <a:rPr lang="zh-CN" altLang="en-US" sz="2000" dirty="0">
                <a:solidFill>
                  <a:schemeClr val="tx1"/>
                </a:solidFill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对象的属性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48780" y="6037580"/>
            <a:ext cx="4164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访问器属性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47535" y="2648585"/>
            <a:ext cx="386143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200" dirty="0">
                <a:sym typeface="+mn-ea"/>
              </a:rPr>
              <a:t>访问器属性不包含数据值</a:t>
            </a:r>
            <a:r>
              <a:rPr lang="zh-CN" sz="2200" dirty="0">
                <a:sym typeface="+mn-ea"/>
              </a:rPr>
              <a:t>，</a:t>
            </a:r>
            <a:r>
              <a:rPr sz="2200" dirty="0">
                <a:sym typeface="+mn-ea"/>
              </a:rPr>
              <a:t>它包含一对getter和setter函数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 dirty="0">
                <a:sym typeface="+mn-ea"/>
              </a:rPr>
              <a:t>实现数据属性的间接访问，可实现数据的验证、过滤、运算等功能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690" y="1544320"/>
            <a:ext cx="5391785" cy="4493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对象的属性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对象相关操作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自定义</PresentationFormat>
  <Paragraphs>56</Paragraphs>
  <Slides>12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3263</cp:revision>
  <cp:lastPrinted>2411-12-30T00:00:00Z</cp:lastPrinted>
  <dcterms:created xsi:type="dcterms:W3CDTF">2003-05-12T10:17:00Z</dcterms:created>
  <dcterms:modified xsi:type="dcterms:W3CDTF">2018-01-29T08:57:23Z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