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246" r:id="rId2"/>
    <p:sldId id="1241" r:id="rId3"/>
    <p:sldId id="1242" r:id="rId4"/>
    <p:sldId id="1243" r:id="rId5"/>
    <p:sldId id="1244" r:id="rId6"/>
    <p:sldId id="1247" r:id="rId7"/>
    <p:sldId id="1248" r:id="rId8"/>
    <p:sldId id="1249" r:id="rId9"/>
    <p:sldId id="1250" r:id="rId10"/>
    <p:sldId id="1251" r:id="rId11"/>
    <p:sldId id="1252" r:id="rId12"/>
    <p:sldId id="1254" r:id="rId13"/>
    <p:sldId id="1257" r:id="rId14"/>
    <p:sldId id="1258" r:id="rId15"/>
    <p:sldId id="1240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0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0682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原型继承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基于构造函数创建的对象，它的原型是谁呢？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构造函数有一个重要属性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（原型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，该属性就是实例化出来的对象的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原型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构造函数的这个属性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（原型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是真实对象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实例化的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对象通过它实现属性继承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endParaRPr kumimoji="0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341495"/>
            <a:ext cx="6737350" cy="1506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b="37109"/>
          <a:stretch>
            <a:fillRect/>
          </a:stretch>
        </p:blipFill>
        <p:spPr>
          <a:xfrm>
            <a:off x="1301750" y="2475865"/>
            <a:ext cx="9265285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2035" y="2475865"/>
            <a:ext cx="52857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思考：这样写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name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age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相当于给谁添加了属性？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name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age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属性写在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Person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构造函数中会怎样？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通过实例化出来的对象的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属性来确认下原型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实例化的这个对象，有一个属性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指向原型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通过判断得知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实例化出来的对象的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就是构造函数的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原型链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2531745"/>
            <a:ext cx="9971405" cy="3085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7110" y="2505710"/>
            <a:ext cx="7332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sz="2000">
                <a:solidFill>
                  <a:schemeClr val="tx1"/>
                </a:solidFill>
                <a:latin typeface="+mn-ea"/>
                <a:ea typeface="+mn-ea"/>
              </a:rPr>
              <a:t>name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属性是添加到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Person.prototype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上了，还是添加到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上了？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不存在私有属性时：可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将</a:t>
            </a:r>
            <a:r>
              <a:rPr lang="zh-CN" altLang="en-US" sz="2000">
                <a:solidFill>
                  <a:schemeClr val="accent3"/>
                </a:solidFill>
                <a:latin typeface="+mn-ea"/>
                <a:ea typeface="+mn-ea"/>
              </a:rPr>
              <a:t>属性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写在构造函数中，将</a:t>
            </a:r>
            <a:r>
              <a:rPr lang="zh-CN" altLang="en-US" sz="2000">
                <a:solidFill>
                  <a:schemeClr val="accent3"/>
                </a:solidFill>
                <a:latin typeface="+mn-ea"/>
                <a:ea typeface="+mn-ea"/>
              </a:rPr>
              <a:t>方法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添加到构造函数的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prototype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属性上，实现方法共享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44590" y="6076950"/>
            <a:ext cx="5179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构造函数与原型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30338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kumimoji="0" lang="zh-CN" altLang="en-US" dirty="0">
                <a:sym typeface="+mn-ea"/>
              </a:rPr>
              <a:t>以及原型链的图解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5" y="1030605"/>
            <a:ext cx="7339965" cy="4994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1695" y="2562225"/>
            <a:ext cx="3205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person.constructor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得到的是什么？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3064510" cy="92075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function MyObj() { }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MyObj.prototype.z = 3;</a:t>
            </a:r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4442257" cy="2151794"/>
            <a:chOff x="0" y="-2"/>
            <a:chExt cx="88845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46520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>
                  <a:solidFill>
                    <a:schemeClr val="accent3"/>
                  </a:solidFill>
                </a:rPr>
                <a:t>MyObj.prototype</a:t>
              </a:r>
              <a:endParaRPr lang="en-US" altLang="en-US" sz="2400">
                <a:solidFill>
                  <a:schemeClr val="accent3"/>
                </a:solidFill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30645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var obj = new MyObj();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属性操作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3655" y="5852160"/>
            <a:ext cx="2710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原型链综述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3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4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5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24187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 algn="l">
              <a:defRPr sz="1800"/>
            </a:pPr>
            <a:r>
              <a:rPr lang="en-US" sz="2400">
                <a:solidFill>
                  <a:schemeClr val="accent3"/>
                </a:solidFill>
                <a:sym typeface="+mn-ea"/>
              </a:rPr>
              <a:t>MyObj.prototype</a:t>
            </a:r>
            <a:endParaRPr lang="en-US" sz="2400"/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</a:p>
        </p:txBody>
      </p:sp>
      <p:pic>
        <p:nvPicPr>
          <p:cNvPr id="160" name="图片 159"/>
          <p:cNvPicPr/>
          <p:nvPr/>
        </p:nvPicPr>
        <p:blipFill>
          <a:blip r:embed="rId6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olidFill>
                  <a:schemeClr val="accent3"/>
                </a:solidFill>
                <a:sym typeface="+mn-ea"/>
              </a:rPr>
              <a:t>MyObj.prototype</a:t>
            </a:r>
            <a:r>
              <a:rPr sz="2250">
                <a:solidFill>
                  <a:schemeClr val="accent3"/>
                </a:solidFill>
                <a:sym typeface="+mn-ea"/>
              </a:rPr>
              <a:t>.z; // still 3</a:t>
            </a: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属性操作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8920" y="5923915"/>
            <a:ext cx="2878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属性相关操作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对象及继承方式综述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JS</a:t>
            </a:r>
            <a:r>
              <a:rPr lang="zh-CN" altLang="en-US" sz="2800" b="1"/>
              <a:t>对象的原型链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基于构造函数实现的原型继承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对象及继承方式综述</a:t>
            </a:r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3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4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语言继承方式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</a:rPr>
              <a:t>采用的是</a:t>
            </a:r>
            <a:r>
              <a:rPr lang="zh-CN" altLang="en-US" sz="2000" dirty="0">
                <a:solidFill>
                  <a:schemeClr val="accent3"/>
                </a:solidFill>
              </a:rPr>
              <a:t>原型的继承方式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每个对象都有一个原型对象</a:t>
            </a:r>
            <a:r>
              <a:rPr lang="zh-CN" altLang="en-US" sz="2000" dirty="0">
                <a:solidFill>
                  <a:schemeClr val="tx1"/>
                </a:solidFill>
              </a:rPr>
              <a:t>，最原始的原型是</a:t>
            </a:r>
            <a:r>
              <a:rPr lang="en-US" altLang="zh-CN" sz="2000" dirty="0">
                <a:solidFill>
                  <a:schemeClr val="tx1"/>
                </a:solidFill>
              </a:rPr>
              <a:t>null</a:t>
            </a:r>
            <a:r>
              <a:rPr lang="zh-CN" altLang="en-US" sz="2000" dirty="0">
                <a:solidFill>
                  <a:schemeClr val="tx1"/>
                </a:solidFill>
              </a:rPr>
              <a:t/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的继承是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的原型继承，为面向对象提供了动态继承的功能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任何方式创建的对象都有原型对象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，可以通过对象的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__proto__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属性来访问原型对象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对象及继承方式综述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 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和原型对象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2858135"/>
            <a:ext cx="6489700" cy="310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对象及继承方式综述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对象的原型链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基于构造函数实现的原型继承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193738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proObj =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3121457" cy="2151794"/>
            <a:chOff x="0" y="-2"/>
            <a:chExt cx="62429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2010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/>
                <a:t>proObj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419163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Object.create(proObj);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37311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JS对象的属性访问链（自有属性和继承属性）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23655" y="5852160"/>
            <a:ext cx="2710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原型链综述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3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4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5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1097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lang="en-US" sz="2400"/>
              <a:t>proObj</a:t>
            </a:r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</a:p>
        </p:txBody>
      </p:sp>
      <p:pic>
        <p:nvPicPr>
          <p:cNvPr id="160" name="图片 159"/>
          <p:cNvPicPr/>
          <p:nvPr/>
        </p:nvPicPr>
        <p:blipFill>
          <a:blip r:embed="rId6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ym typeface="+mn-ea"/>
              </a:rPr>
              <a:t>proObj</a:t>
            </a:r>
            <a:r>
              <a:rPr sz="2250">
                <a:sym typeface="+mn-ea"/>
              </a:rPr>
              <a:t>.z; </a:t>
            </a:r>
            <a:r>
              <a:rPr sz="2250">
                <a:solidFill>
                  <a:schemeClr val="tx2"/>
                </a:solidFill>
                <a:sym typeface="+mn-ea"/>
              </a:rPr>
              <a:t>// still 3</a:t>
            </a: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JS对象的原型链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自有属性和继承属性的操作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38920" y="5923915"/>
            <a:ext cx="2878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属性相关操作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对象及继承方式综述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对象的原型链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基于构造函数实现的原型继承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通过构造函数来创建对象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当一个函数与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结合，该函数将作为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来使用，用来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创建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J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中没有其他语言（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C++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）中的类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中通过构造函数来实现类的功能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构造函数也是对象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，有一个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重要的属性（原型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，该属性与继承相关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endParaRPr kumimoji="0" lang="en-US" altLang="zh-CN" dirty="0"/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9995" y="2860040"/>
            <a:ext cx="6443345" cy="2794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8120" y="5878195"/>
            <a:ext cx="5179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构造函数实例化对象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自定义</PresentationFormat>
  <Paragraphs>129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3082</cp:revision>
  <cp:lastPrinted>2411-12-30T00:00:00Z</cp:lastPrinted>
  <dcterms:created xsi:type="dcterms:W3CDTF">2003-05-12T10:17:00Z</dcterms:created>
  <dcterms:modified xsi:type="dcterms:W3CDTF">2018-01-29T08:57:44Z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