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259" r:id="rId2"/>
    <p:sldId id="1267" r:id="rId3"/>
    <p:sldId id="1275" r:id="rId4"/>
    <p:sldId id="1289" r:id="rId5"/>
    <p:sldId id="1290" r:id="rId6"/>
    <p:sldId id="1276" r:id="rId7"/>
    <p:sldId id="1191" r:id="rId8"/>
    <p:sldId id="1292" r:id="rId9"/>
    <p:sldId id="1273" r:id="rId10"/>
    <p:sldId id="1278" r:id="rId11"/>
    <p:sldId id="1203" r:id="rId12"/>
    <p:sldId id="1285" r:id="rId13"/>
    <p:sldId id="1293" r:id="rId14"/>
    <p:sldId id="1286" r:id="rId15"/>
    <p:sldId id="1291" r:id="rId16"/>
    <p:sldId id="1198" r:id="rId17"/>
    <p:sldId id="1287" r:id="rId18"/>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102" d="100"/>
          <a:sy n="102" d="100"/>
        </p:scale>
        <p:origin x="-798" y="-96"/>
      </p:cViewPr>
      <p:guideLst>
        <p:guide orient="horz" pos="1467"/>
        <p:guide pos="1845"/>
        <p:guide pos="7545"/>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0"/>
        <p:guide pos="2166"/>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t>‹#›</a:t>
            </a:fld>
            <a:endParaRPr lang="zh-CN" altLang="zh-CN"/>
          </a:p>
        </p:txBody>
      </p:sp>
    </p:spTree>
    <p:extLst>
      <p:ext uri="{BB962C8B-B14F-4D97-AF65-F5344CB8AC3E}">
        <p14:creationId xmlns:p14="http://schemas.microsoft.com/office/powerpoint/2010/main" val="4243665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3</a:t>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4</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5</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8</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t>‹#›</a:t>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t>‹#›</a:t>
            </a:fld>
            <a:endParaRPr lang="zh-CN" altLang="zh-CN"/>
          </a:p>
        </p:txBody>
      </p:sp>
      <p:pic>
        <p:nvPicPr>
          <p:cNvPr id="1027" name="图片 4" descr="软院logo横版.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r>
              <a:rPr lang="zh-CN" altLang="en-US" sz="1800" dirty="0">
                <a:solidFill>
                  <a:schemeClr val="tx1"/>
                </a:solidFill>
                <a:sym typeface="+mn-ea"/>
              </a:rPr>
              <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r>
              <a:rPr lang="zh-CN" altLang="en-US" sz="1800" dirty="0">
                <a:solidFill>
                  <a:schemeClr val="accent3"/>
                </a:solidFill>
                <a:sym typeface="+mn-ea"/>
              </a:rPr>
              <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r>
              <a:rPr lang="en-US" altLang="zh-CN" sz="1800" dirty="0">
                <a:solidFill>
                  <a:schemeClr val="tx1"/>
                </a:solidFill>
                <a:sym typeface="+mn-ea"/>
              </a:rPr>
              <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3"/>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r>
              <a:rPr lang="en-US" altLang="zh-CN" sz="1800" dirty="0">
                <a:solidFill>
                  <a:schemeClr val="tx1"/>
                </a:solidFill>
                <a:sym typeface="+mn-ea"/>
              </a:rPr>
              <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r>
              <a:rPr lang="en-US" altLang="zh-CN" sz="1800" dirty="0">
                <a:solidFill>
                  <a:schemeClr val="accent3"/>
                </a:solidFill>
                <a:sym typeface="+mn-ea"/>
              </a:rPr>
              <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3"/>
          <a:stretch>
            <a:fillRect/>
          </a:stretch>
        </p:blipFill>
        <p:spPr>
          <a:xfrm>
            <a:off x="1205865" y="2632710"/>
            <a:ext cx="6205855" cy="1120140"/>
          </a:xfrm>
          <a:prstGeom prst="rect">
            <a:avLst/>
          </a:prstGeom>
        </p:spPr>
      </p:pic>
      <p:pic>
        <p:nvPicPr>
          <p:cNvPr id="4" name="图片 3"/>
          <p:cNvPicPr>
            <a:picLocks noChangeAspect="1"/>
          </p:cNvPicPr>
          <p:nvPr/>
        </p:nvPicPr>
        <p:blipFill>
          <a:blip r:embed="rId4"/>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3"/>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3"/>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3"/>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r>
              <a:rPr lang="zh-CN" altLang="en-US" sz="3200" dirty="0">
                <a:solidFill>
                  <a:schemeClr val="tx1"/>
                </a:solidFill>
              </a:rPr>
              <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r>
              <a:rPr lang="en-US" altLang="zh-CN" sz="2000" dirty="0">
                <a:solidFill>
                  <a:schemeClr val="tx1"/>
                </a:solidFill>
              </a:rPr>
              <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3"/>
          <a:srcRect b="14179"/>
          <a:stretch>
            <a:fillRect/>
          </a:stretch>
        </p:blipFill>
        <p:spPr>
          <a:xfrm>
            <a:off x="1141730" y="2966720"/>
            <a:ext cx="7224395" cy="2842895"/>
          </a:xfrm>
          <a:prstGeom prst="rect">
            <a:avLst/>
          </a:prstGeom>
        </p:spPr>
      </p:pic>
      <p:sp>
        <p:nvSpPr>
          <p:cNvPr id="5" name="文本框 4"/>
          <p:cNvSpPr txBox="1"/>
          <p:nvPr/>
        </p:nvSpPr>
        <p:spPr>
          <a:xfrm>
            <a:off x="5638800" y="3365500"/>
            <a:ext cx="4947920" cy="768350"/>
          </a:xfrm>
          <a:prstGeom prst="rect">
            <a:avLst/>
          </a:prstGeom>
          <a:noFill/>
        </p:spPr>
        <p:txBody>
          <a:bodyPr wrap="square" rtlCol="0">
            <a:spAutoFit/>
          </a:bodyPr>
          <a:lstStyle/>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3"/>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122805"/>
          </a:xfrm>
          <a:prstGeom prst="rect">
            <a:avLst/>
          </a:prstGeom>
          <a:noFill/>
        </p:spPr>
        <p:txBody>
          <a:bodyPr wrap="square" rtlCol="0">
            <a:spAutoFit/>
          </a:bodyPr>
          <a:lstStyle/>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107696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8885" y="186563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3834130" y="3355975"/>
            <a:ext cx="3373755"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2"/>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stCxn id="32" idx="0"/>
            <a:endCxn id="22" idx="2"/>
          </p:cNvCxnSpPr>
          <p:nvPr/>
        </p:nvCxnSpPr>
        <p:spPr>
          <a:xfrm flipV="1">
            <a:off x="5444490" y="2207260"/>
            <a:ext cx="1397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349885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2"/>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p>
          <a:p>
            <a:pPr algn="l"/>
            <a:r>
              <a:rPr lang="en-US" altLang="zh-CN" sz="2200">
                <a:solidFill>
                  <a:srgbClr val="FF0000"/>
                </a:solidFill>
                <a:latin typeface="+mn-ea"/>
                <a:ea typeface="+mn-ea"/>
              </a:rPr>
              <a:t>Student.prototype.constructor</a:t>
            </a: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自定义</PresentationFormat>
  <Paragraphs>106</Paragraphs>
  <Slides>17</Slides>
  <Notes>13</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zhaiyb</cp:lastModifiedBy>
  <cp:revision>3082</cp:revision>
  <cp:lastPrinted>2411-12-30T00:00:00Z</cp:lastPrinted>
  <dcterms:created xsi:type="dcterms:W3CDTF">2003-05-12T10:17:00Z</dcterms:created>
  <dcterms:modified xsi:type="dcterms:W3CDTF">2018-01-29T08:57:53Z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