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239" r:id="rId2"/>
    <p:sldId id="1199" r:id="rId3"/>
    <p:sldId id="1136" r:id="rId4"/>
    <p:sldId id="1200" r:id="rId5"/>
    <p:sldId id="1224" r:id="rId6"/>
    <p:sldId id="1181" r:id="rId7"/>
    <p:sldId id="1006" r:id="rId8"/>
    <p:sldId id="1177" r:id="rId9"/>
    <p:sldId id="1178" r:id="rId10"/>
    <p:sldId id="1179" r:id="rId11"/>
    <p:sldId id="1202" r:id="rId12"/>
    <p:sldId id="1220" r:id="rId13"/>
    <p:sldId id="1221" r:id="rId14"/>
    <p:sldId id="1222" r:id="rId15"/>
    <p:sldId id="1216" r:id="rId16"/>
    <p:sldId id="1203" r:id="rId17"/>
    <p:sldId id="1104" r:id="rId18"/>
    <p:sldId id="1191" r:id="rId19"/>
    <p:sldId id="1196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2409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2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</a:p>
          <a:p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这是</a:t>
            </a:r>
            <a:r>
              <a:rPr lang="zh-CN" altLang="en-US" sz="2400">
                <a:solidFill>
                  <a:srgbClr val="FF0000"/>
                </a:solidFill>
              </a:rPr>
              <a:t>软绑定</a:t>
            </a:r>
            <a:r>
              <a:rPr lang="zh-CN" altLang="en-US" sz="2400"/>
              <a:t>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zh-CN" altLang="en-US" sz="2400">
                <a:solidFill>
                  <a:srgbClr val="FF0000"/>
                </a:solidFill>
              </a:rPr>
              <a:t>方法进行硬绑定</a:t>
            </a:r>
          </a:p>
          <a:p>
            <a:r>
              <a:rPr lang="zh-CN" altLang="en-US" sz="2400"/>
              <a:t>或通过</a:t>
            </a:r>
            <a:r>
              <a:rPr lang="en-US" altLang="zh-CN" sz="2400">
                <a:solidFill>
                  <a:srgbClr val="FF0000"/>
                </a:solidFill>
              </a:rPr>
              <a:t>call/apply</a:t>
            </a:r>
            <a:r>
              <a:rPr lang="zh-CN" altLang="en-US" sz="2400">
                <a:solidFill>
                  <a:srgbClr val="FF0000"/>
                </a:solidFill>
              </a:rPr>
              <a:t>间接指定</a:t>
            </a:r>
            <a:r>
              <a:rPr lang="en-US" altLang="zh-CN" sz="2400">
                <a:solidFill>
                  <a:srgbClr val="FF0000"/>
                </a:solidFill>
              </a:rPr>
              <a:t>this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2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3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指向绑定的对象，硬绑定</a:t>
            </a: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1714500"/>
            <a:ext cx="6617335" cy="371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r>
              <a:rPr kumimoji="0" lang="en-US" altLang="zh-CN" sz="36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3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自定义</PresentationFormat>
  <Paragraphs>83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2887</cp:revision>
  <cp:lastPrinted>2411-12-30T00:00:00Z</cp:lastPrinted>
  <dcterms:created xsi:type="dcterms:W3CDTF">2003-05-12T10:17:00Z</dcterms:created>
  <dcterms:modified xsi:type="dcterms:W3CDTF">2017-12-19T05:49:45Z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