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1223" r:id="rId2"/>
    <p:sldId id="1228" r:id="rId3"/>
    <p:sldId id="1230" r:id="rId4"/>
    <p:sldId id="1231" r:id="rId5"/>
    <p:sldId id="1232" r:id="rId6"/>
    <p:sldId id="1229" r:id="rId7"/>
    <p:sldId id="1233" r:id="rId8"/>
    <p:sldId id="1234" r:id="rId9"/>
    <p:sldId id="1235" r:id="rId10"/>
    <p:sldId id="1236" r:id="rId11"/>
    <p:sldId id="1240" r:id="rId12"/>
    <p:sldId id="1249" r:id="rId13"/>
    <p:sldId id="1104" r:id="rId14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8545" autoAdjust="0"/>
  </p:normalViewPr>
  <p:slideViewPr>
    <p:cSldViewPr snapToObjects="1">
      <p:cViewPr varScale="1">
        <p:scale>
          <a:sx n="102" d="100"/>
          <a:sy n="102" d="100"/>
        </p:scale>
        <p:origin x="-798" y="-96"/>
      </p:cViewPr>
      <p:guideLst>
        <p:guide orient="horz" pos="1530"/>
        <p:guide pos="1856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41"/>
        <p:guide pos="2141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206833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Array</a:t>
            </a:r>
            <a:r>
              <a:rPr lang="zh-CN" altLang="en-US">
                <a:latin typeface="+mj-ea"/>
                <a:ea typeface="+mj-ea"/>
                <a:sym typeface="+mn-ea"/>
              </a:rPr>
              <a:t>数组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53244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数组静态方法（构造器函数对象的方法）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Array.from(...)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Array.isArray(...)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Array.of(...)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等（具体参见实例）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/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700" dirty="0">
                <a:solidFill>
                  <a:schemeClr val="tx1"/>
                </a:solidFill>
                <a:sym typeface="+mn-ea"/>
              </a:rPr>
              <a:t/>
            </a:r>
            <a:br>
              <a:rPr lang="en-US" altLang="zh-CN" sz="1700" dirty="0">
                <a:solidFill>
                  <a:schemeClr val="tx1"/>
                </a:solidFill>
                <a:sym typeface="+mn-ea"/>
              </a:rPr>
            </a:br>
            <a:r>
              <a:rPr lang="en-US" altLang="zh-CN" sz="1700" dirty="0">
                <a:solidFill>
                  <a:schemeClr val="tx1"/>
                </a:solidFill>
                <a:sym typeface="+mn-ea"/>
              </a:rPr>
              <a:t/>
            </a:r>
            <a:br>
              <a:rPr lang="en-US" altLang="zh-CN" sz="1700" dirty="0">
                <a:solidFill>
                  <a:schemeClr val="tx1"/>
                </a:solidFill>
                <a:sym typeface="+mn-ea"/>
              </a:rPr>
            </a:br>
            <a:r>
              <a:rPr lang="en-US" altLang="zh-CN" sz="1700" dirty="0">
                <a:solidFill>
                  <a:schemeClr val="tx1"/>
                </a:solidFill>
                <a:sym typeface="+mn-ea"/>
              </a:rPr>
              <a:t/>
            </a:r>
            <a:br>
              <a:rPr lang="en-US" altLang="zh-CN" sz="1700" dirty="0">
                <a:solidFill>
                  <a:schemeClr val="tx1"/>
                </a:solidFill>
                <a:sym typeface="+mn-ea"/>
              </a:rPr>
            </a:br>
            <a:r>
              <a:rPr lang="en-US" altLang="zh-CN" sz="1700" dirty="0">
                <a:solidFill>
                  <a:schemeClr val="tx1"/>
                </a:solidFill>
                <a:sym typeface="+mn-ea"/>
              </a:rPr>
              <a:t/>
            </a:r>
            <a:br>
              <a:rPr lang="en-US" altLang="zh-CN" sz="1700" dirty="0">
                <a:solidFill>
                  <a:schemeClr val="tx1"/>
                </a:solidFill>
                <a:sym typeface="+mn-ea"/>
              </a:rPr>
            </a:br>
            <a:endParaRPr lang="en-US" altLang="zh-CN" sz="17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数组原型方法（添加和删除元素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破坏性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Array.prototype.shift()    Array.prototype.unshift(elem1?,elem2?,...)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Array.prototype.pop()     Array.prototype.push(elem1?,elem2?,...)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Array.prototype.splice(start,deleteCount?,elem1?,elem2?)</a:t>
            </a:r>
            <a:r>
              <a:rPr lang="en-US" altLang="zh-CN" sz="1000" dirty="0">
                <a:solidFill>
                  <a:schemeClr val="tx1"/>
                </a:solidFill>
                <a:sym typeface="+mn-ea"/>
              </a:rPr>
              <a:t/>
            </a:r>
            <a:br>
              <a:rPr lang="en-US" altLang="zh-CN" sz="1000" dirty="0">
                <a:solidFill>
                  <a:schemeClr val="tx1"/>
                </a:solidFill>
                <a:sym typeface="+mn-ea"/>
              </a:rPr>
            </a:br>
            <a:endParaRPr lang="en-US" altLang="zh-CN" sz="1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数组的方法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880610" y="6108700"/>
            <a:ext cx="695960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demo5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静态方法和添加删除元素的原型方法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595" y="2039620"/>
            <a:ext cx="10641965" cy="20078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数组原型方法（排序和颠倒元素顺序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破坏性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Array.prototype.reverse()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Array.prototype.sort(compareFunction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？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) //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回调函数的写法，</a:t>
            </a:r>
            <a:r>
              <a:rPr lang="zh-CN" altLang="en-US" sz="1800" dirty="0">
                <a:solidFill>
                  <a:schemeClr val="accent3"/>
                </a:solidFill>
                <a:sym typeface="+mn-ea"/>
              </a:rPr>
              <a:t>思考冒泡排序</a:t>
            </a: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数组原型方法（合并、切分和连接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非破坏性）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Array.prototype.concat(arr1?,arr2?,...)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Array.prototype.slice(begin?,end?) //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注意参数的正负，注意不要和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splice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混淆了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/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Array.prototype.join(separator?) //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注意返回的类型</a:t>
            </a: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数组原型方法（值的查找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非破坏性）</a:t>
            </a:r>
            <a:r>
              <a:rPr lang="zh-CN" altLang="en-US" sz="1000" dirty="0">
                <a:solidFill>
                  <a:schemeClr val="tx1"/>
                </a:solidFill>
                <a:sym typeface="+mn-ea"/>
              </a:rPr>
              <a:t/>
            </a:r>
            <a:br>
              <a:rPr lang="zh-CN" altLang="en-US" sz="10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Array.prototype.indexOf(searchValue,startIndex?)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Array.prototype.lastIndexOf(searchElement,startIndex?) //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注意方向和起始点</a:t>
            </a: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数组的原型方法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368290" y="6108700"/>
            <a:ext cx="50698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demo6 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数组原型方法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233660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数组原型方法（迭代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非破坏性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检测方法）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Array.prototype.forEach(callback,thisValue?) 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Array.prototype.every(callback,thisValue?) //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若有不满足的，立即返回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false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，不再后续迭代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/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Array.prototype.some(callback,thisValue?) //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若有满足的，立即返回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true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，不再后续迭代</a:t>
            </a: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数组原型方法（迭代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非破坏性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转换方法）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/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Array.prototype.map(callback,thisValue?)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Array.prototype.filter(callback,thisValue?)</a:t>
            </a: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数组原型方法（迭代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非破坏性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归约方法）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/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Array.prototype.reduce(element,initialValue?)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Array.prototype.reduceRight(callback,initialValue?)</a:t>
            </a: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数组相关的高阶函数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033010" y="6108700"/>
            <a:ext cx="62420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demo7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数组相关的高阶函数 迭代案例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数组的创建和基本操作（增删改查）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稀疏数组与多维数组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数组的方法和相关高阶函数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创建数组的方式</a:t>
            </a: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/>
            </a:r>
            <a:b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通过字面量的方式直接创建，直接量中的值</a:t>
            </a:r>
            <a:r>
              <a:rPr kumimoji="0" lang="zh-CN" altLang="en-US" sz="1800" dirty="0" smtClean="0">
                <a:solidFill>
                  <a:srgbClr val="FF0000"/>
                </a:solidFill>
                <a:sym typeface="+mn-ea"/>
              </a:rPr>
              <a:t>可以是任意的表达式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/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通过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Array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构造函数来创建数组对象，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注意传递的参数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/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accent3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数组的创建和基本操作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229350" y="6036945"/>
            <a:ext cx="429260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创建数组实例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490" y="2681605"/>
            <a:ext cx="8880475" cy="27317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356350" y="2863215"/>
            <a:ext cx="54203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思考：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new Array(“5”)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返回什么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数组元素的增删改查的基本操作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/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accent3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数组的创建和基本操作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229350" y="6180455"/>
            <a:ext cx="54203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demo2 Part1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685" y="1586230"/>
            <a:ext cx="9091930" cy="44316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861550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数组相对于普通对象的特别之处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数组是对象的特殊形式，可以为数组添加对象属性，对于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0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至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的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32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次方之外的数，将作为普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  通对象的键来对待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数组特别之处在于，当使用使用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的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32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次方以内的非负整数作为属性名时（包括类型转换的数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   字），数组会自动维护其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length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属性，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作为数组的元素，而不是数组对象的属性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/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accent3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数组的创建和基本操作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68290" y="6108700"/>
            <a:ext cx="54203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demo2 Part2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345" y="3378835"/>
            <a:ext cx="8552180" cy="2610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数组的创建和基本操作（增删改查）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稀疏数组与多维数组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数组的方法和相关高阶函数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稀疏数组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稀疏数组是包含从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0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开始的不连续索引的数组，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length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值大于实际定义的元素的个数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遍历稀疏数组时，注意的跳过无元素项的问题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/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accent3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稀疏数组与多维数组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368290" y="6108700"/>
            <a:ext cx="54203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demo3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稀疏数组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340" y="2571750"/>
            <a:ext cx="6182360" cy="32931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多维数组（矩形数组、交错数组）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JS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中可以通过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包含数组的数组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来模拟多维数组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/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accent3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稀疏数组与多维数组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368290" y="6108700"/>
            <a:ext cx="54203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demo4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多维数组（矩形、交错）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685" y="2161540"/>
            <a:ext cx="9095105" cy="37236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67045" y="5231130"/>
            <a:ext cx="40036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练习：优化代码，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for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循环合并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数组的创建和基本操作（增删改查）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稀疏数组与多维数组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数组的方法和相关高阶函数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</Words>
  <Application>Microsoft Office PowerPoint</Application>
  <PresentationFormat>自定义</PresentationFormat>
  <Paragraphs>46</Paragraphs>
  <Slides>13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zhaiyb</cp:lastModifiedBy>
  <cp:revision>3041</cp:revision>
  <cp:lastPrinted>2411-12-30T00:00:00Z</cp:lastPrinted>
  <dcterms:created xsi:type="dcterms:W3CDTF">2003-05-12T10:17:00Z</dcterms:created>
  <dcterms:modified xsi:type="dcterms:W3CDTF">2018-01-29T08:58:06Z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