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1243" r:id="rId2"/>
    <p:sldId id="1261" r:id="rId3"/>
    <p:sldId id="1258" r:id="rId4"/>
    <p:sldId id="1259" r:id="rId5"/>
    <p:sldId id="1260" r:id="rId6"/>
    <p:sldId id="1262" r:id="rId7"/>
    <p:sldId id="1263" r:id="rId8"/>
    <p:sldId id="1245" r:id="rId9"/>
    <p:sldId id="1239" r:id="rId10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30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41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60439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9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Date</a:t>
            </a:r>
            <a:r>
              <a:rPr lang="zh-CN" altLang="en-US">
                <a:latin typeface="+mj-ea"/>
                <a:ea typeface="+mj-ea"/>
                <a:sym typeface="+mn-ea"/>
              </a:rPr>
              <a:t>日期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简介及创建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对象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方法（静态方法、原型方法）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日期和时间格式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51185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提供了解析、管理和展示时间的功能</a:t>
            </a:r>
          </a:p>
          <a:p>
            <a:pPr>
              <a:lnSpc>
                <a:spcPct val="16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通过构造函数创建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对象的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种形式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/>
            </a:r>
            <a:b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new Date(year,month,date?,hours?,minutes?,seconds?,milliseconds?)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注意起始索引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/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ew Date(dateTimeStr)  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参数为字符串类型，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注意格式，参见日期格式章节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new Date(timeValue)     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参数为数字类型，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以毫秒为单位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new Date( )	                    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返回当前世界，相当于new Date(Date.now())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Date</a:t>
            </a:r>
            <a:r>
              <a:rPr lang="zh-CN" altLang="en-US" dirty="0"/>
              <a:t>对象及日期的格式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224780" y="6108700"/>
            <a:ext cx="52362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demo8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创建日期实例几种方式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685" y="4632325"/>
            <a:ext cx="7755255" cy="1141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简介及创建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方法（静态方法、原型方法）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日期和时间格式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16610" y="783590"/>
            <a:ext cx="10424795" cy="53244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静态方法（构造器函数对象的方法）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Date.now( 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Date.parse(dateTimeString) //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转成毫秒，从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1970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年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月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日 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00:00:00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开始计算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Date.UTC(year,month,date?,hours?,minutes?,seconds?,milliseconds?)  //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转成毫秒 标准时间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原型方法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Date.prototype.get&lt;Unit&gt;( )   Date.prototype.getUTC&lt;Unit&gt;( 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Date.prototype.set&lt;Unit&gt;( )   Date.prototype.setUTC&lt;Unit&gt;( 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Date.prototype.toTimeString( ) Date.prototype.toLocalTimeString( )  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Date.prototype.toDateString( )  Date.prototype.toString( )  Date.prototype.toLocalString( ) 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Date.prototype.toISOString( )  Date.prototype.toJSON( )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7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r>
              <a:rPr lang="en-US" altLang="zh-CN" sz="17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r>
              <a:rPr lang="en-US" altLang="zh-CN" sz="17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r>
              <a:rPr lang="en-US" altLang="zh-CN" sz="17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r>
              <a:rPr lang="en-US" altLang="zh-CN" sz="10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1000" dirty="0">
                <a:solidFill>
                  <a:schemeClr val="tx1"/>
                </a:solidFill>
                <a:sym typeface="+mn-ea"/>
              </a:rPr>
            </a:br>
            <a:endParaRPr lang="en-US" altLang="zh-CN" sz="1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Date</a:t>
            </a:r>
            <a:r>
              <a:rPr lang="zh-CN" altLang="en-US" dirty="0">
                <a:sym typeface="+mn-ea"/>
              </a:rPr>
              <a:t>的方法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880610" y="6108700"/>
            <a:ext cx="69596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demo9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静态方法和原型方法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简介及创建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方法（静态方法、原型方法）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日期和时间格式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16610" y="855345"/>
            <a:ext cx="10424795" cy="53244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中的时间复合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ISO8601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扩展格式标准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日期格式（无时间）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YYYY-MM-DD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 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YYYY-MM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 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YY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时间格式（无日期）注意：考虑宿主环境差异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THH:mm:ss.sss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THH:mm:ss.sssZ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THH:mm:ss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THH:mm:ssZ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THH:mm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THH:mmZ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完整的日期时间格式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YYYY-MM-DDTHH:mm:ss.sssZ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时间比较与运算（转换为毫秒后进行比较和运算）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7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r>
              <a:rPr lang="en-US" altLang="zh-CN" sz="17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r>
              <a:rPr lang="en-US" altLang="zh-CN" sz="17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r>
              <a:rPr lang="en-US" altLang="zh-CN" sz="17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1700" dirty="0">
                <a:solidFill>
                  <a:schemeClr val="tx1"/>
                </a:solidFill>
                <a:sym typeface="+mn-ea"/>
              </a:rPr>
            </a:br>
            <a:r>
              <a:rPr lang="en-US" altLang="zh-CN" sz="1000" dirty="0">
                <a:solidFill>
                  <a:schemeClr val="tx1"/>
                </a:solidFill>
                <a:sym typeface="+mn-ea"/>
              </a:rPr>
              <a:t/>
            </a:r>
            <a:br>
              <a:rPr lang="en-US" altLang="zh-CN" sz="1000" dirty="0">
                <a:solidFill>
                  <a:schemeClr val="tx1"/>
                </a:solidFill>
                <a:sym typeface="+mn-ea"/>
              </a:rPr>
            </a:br>
            <a:endParaRPr lang="en-US" altLang="zh-CN" sz="1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日期和时间格式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880610" y="6108700"/>
            <a:ext cx="69596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时间格式案例 时间的比较与运算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70600" y="4291330"/>
            <a:ext cx="42754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sym typeface="+mn-ea"/>
              </a:rPr>
              <a:t>T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代表时间、</a:t>
            </a:r>
            <a:r>
              <a:rPr lang="en-US" altLang="zh-CN" sz="2200" dirty="0">
                <a:solidFill>
                  <a:srgbClr val="FF0000"/>
                </a:solidFill>
                <a:sym typeface="+mn-ea"/>
              </a:rPr>
              <a:t>Z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代表时区信息）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49337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完成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freecodecamp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任务</a:t>
            </a: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https://developer.mozilla.org/zh-CN/docs/Web/JavaScript/Reference/Global_Objects/Array</a:t>
            </a: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/>
              <a:t>作业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自定义</PresentationFormat>
  <Paragraphs>36</Paragraphs>
  <Slides>9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zhaiyb</cp:lastModifiedBy>
  <cp:revision>3041</cp:revision>
  <cp:lastPrinted>2411-12-30T00:00:00Z</cp:lastPrinted>
  <dcterms:created xsi:type="dcterms:W3CDTF">2003-05-12T10:17:00Z</dcterms:created>
  <dcterms:modified xsi:type="dcterms:W3CDTF">2018-01-29T08:58:13Z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