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1225" r:id="rId2"/>
    <p:sldId id="1226" r:id="rId3"/>
    <p:sldId id="1244" r:id="rId4"/>
    <p:sldId id="1362" r:id="rId5"/>
    <p:sldId id="1241" r:id="rId6"/>
    <p:sldId id="1242" r:id="rId7"/>
    <p:sldId id="1243" r:id="rId8"/>
    <p:sldId id="1227" r:id="rId9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64"/>
        <p:guide pos="1857"/>
        <p:guide pos="750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16"/>
        <p:guide pos="2139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748" cy="5408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8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6573" y="0"/>
            <a:ext cx="2919748" cy="5408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80"/>
            </a:lvl1pPr>
          </a:lstStyle>
          <a:p>
            <a:fld id="{0F9B84EA-7D68-4D60-9CB1-D50884785D1C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238852"/>
            <a:ext cx="2919748" cy="5408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8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6573" y="10238852"/>
            <a:ext cx="2919748" cy="5408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8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999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14419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</a:t>
            </a:r>
            <a:r>
              <a:rPr lang="en-US">
                <a:sym typeface="+mn-ea"/>
              </a:rPr>
              <a:t>Error</a:t>
            </a:r>
            <a:r>
              <a:rPr lang="zh-CN" altLang="en-US">
                <a:sym typeface="+mn-ea"/>
              </a:rPr>
              <a:t>及异常处理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异常处理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对象及其子对象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中异常处理概述及异常处理的语法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异常处理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52895" y="6037580"/>
            <a:ext cx="3921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Demo11 </a:t>
            </a:r>
            <a:r>
              <a:rPr lang="zh-CN" altLang="en-US" sz="2000">
                <a:solidFill>
                  <a:srgbClr val="FF0000"/>
                </a:solidFill>
              </a:rPr>
              <a:t>异常处理语法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055" y="1652270"/>
            <a:ext cx="6022340" cy="43440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79895" y="4657725"/>
            <a:ext cx="4561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>
                <a:solidFill>
                  <a:srgbClr val="FF0000"/>
                </a:solidFill>
              </a:rPr>
              <a:t>无论是否捕获到异常，</a:t>
            </a:r>
            <a:r>
              <a:rPr lang="en-US" altLang="zh-CN" sz="2000">
                <a:solidFill>
                  <a:srgbClr val="FF0000"/>
                </a:solidFill>
              </a:rPr>
              <a:t>finally</a:t>
            </a:r>
            <a:r>
              <a:rPr lang="zh-CN" altLang="en-US" sz="2000">
                <a:solidFill>
                  <a:srgbClr val="FF0000"/>
                </a:solidFill>
              </a:rPr>
              <a:t>都会执行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中异常处理的案例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异常处理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52895" y="6037580"/>
            <a:ext cx="46062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LS</a:t>
            </a:r>
            <a:r>
              <a:rPr lang="zh-CN" altLang="en-US" sz="2000">
                <a:solidFill>
                  <a:srgbClr val="FF0000"/>
                </a:solidFill>
              </a:rPr>
              <a:t>中的</a:t>
            </a:r>
            <a:r>
              <a:rPr lang="en-US" altLang="zh-CN" sz="2000">
                <a:solidFill>
                  <a:srgbClr val="FF0000"/>
                </a:solidFill>
              </a:rPr>
              <a:t>Demo12 </a:t>
            </a:r>
            <a:r>
              <a:rPr lang="zh-CN" altLang="en-US" sz="2000">
                <a:solidFill>
                  <a:srgbClr val="FF0000"/>
                </a:solidFill>
              </a:rPr>
              <a:t>和 </a:t>
            </a:r>
            <a:r>
              <a:rPr lang="en-US" altLang="zh-CN" sz="2000">
                <a:solidFill>
                  <a:srgbClr val="FF0000"/>
                </a:solidFill>
              </a:rPr>
              <a:t>index.html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50" y="1557020"/>
            <a:ext cx="9592945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异常处理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Error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对象及其子对象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6292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中的错误概述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当 JavaScript 引擎执行 JavaScript 代码时，会发生各种错误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可能是语法错误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、或是由于浏览器差异产生的错误、或是来自服务器或用户导致的错误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有些错误是可以控制和避免的，有些是不可控的（比如来自用户输入等第三方的操作）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中对错误的处理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优化代码避免可控错误，对不可控错误需要使用异常处理来进行处理，避免程序直接崩溃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当运行时错误产生时，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会抛出一个错误对象，可以对此对象进行捕获和处理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也可以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通过Error的构造器new一个错误对象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，当检测到异常时或不满足逻辑时，手动抛出错误对象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所有错误对象的基础原型是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Error.prototype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，默认的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name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属性为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“Error”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message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属性为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“”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中的错误以及</a:t>
            </a:r>
            <a:r>
              <a:rPr lang="en-US" altLang="zh-CN" dirty="0"/>
              <a:t>Error</a:t>
            </a:r>
            <a:r>
              <a:rPr lang="zh-CN" altLang="en-US" dirty="0"/>
              <a:t>对象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Demo13 JS</a:t>
            </a:r>
            <a:r>
              <a:rPr lang="zh-CN" altLang="en-US" sz="2000">
                <a:solidFill>
                  <a:srgbClr val="FF0000"/>
                </a:solidFill>
              </a:rPr>
              <a:t>中的错误及</a:t>
            </a:r>
            <a:r>
              <a:rPr lang="en-US" altLang="zh-CN" sz="2000">
                <a:solidFill>
                  <a:srgbClr val="FF0000"/>
                </a:solidFill>
              </a:rPr>
              <a:t>Error</a:t>
            </a:r>
            <a:r>
              <a:rPr lang="zh-CN" altLang="en-US" sz="2000">
                <a:solidFill>
                  <a:srgbClr val="FF0000"/>
                </a:solidFill>
              </a:rPr>
              <a:t>对象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的子类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ReferenceError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引用错误、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RangeError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范围错误、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TypeError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类型错误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URIError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资源定位错误、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EvalError 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eval(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有关的错误、其他错误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Error</a:t>
            </a:r>
            <a:r>
              <a:rPr lang="zh-CN" altLang="en-US" dirty="0"/>
              <a:t>对象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Demo14 </a:t>
            </a:r>
            <a:r>
              <a:rPr lang="zh-CN" altLang="en-US" sz="2000">
                <a:solidFill>
                  <a:srgbClr val="FF0000"/>
                </a:solidFill>
              </a:rPr>
              <a:t>其他类</a:t>
            </a:r>
            <a:r>
              <a:rPr lang="en-US" altLang="zh-CN" sz="2000">
                <a:solidFill>
                  <a:srgbClr val="FF0000"/>
                </a:solidFill>
              </a:rPr>
              <a:t>Error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665" y="2602865"/>
            <a:ext cx="7894955" cy="32283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825" y="2602865"/>
            <a:ext cx="6508750" cy="32283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555" y="2602865"/>
            <a:ext cx="8776970" cy="3069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自定义</PresentationFormat>
  <Paragraphs>24</Paragraphs>
  <Slides>8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zhaiyb</cp:lastModifiedBy>
  <cp:revision>3090</cp:revision>
  <cp:lastPrinted>2411-12-30T00:00:00Z</cp:lastPrinted>
  <dcterms:created xsi:type="dcterms:W3CDTF">2003-05-12T10:17:00Z</dcterms:created>
  <dcterms:modified xsi:type="dcterms:W3CDTF">2018-01-29T08:58:31Z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