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34" r:id="rId3"/>
    <p:sldId id="1235" r:id="rId4"/>
    <p:sldId id="1247" r:id="rId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latin typeface="+mj-ea"/>
                <a:ea typeface="+mj-ea"/>
              </a:rPr>
              <a:t>事件处理</a:t>
            </a:r>
            <a:endParaRPr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事件处理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事件处理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/>
              <a:t>事件处理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自定义</PresentationFormat>
  <Paragraphs>12</Paragraphs>
  <Slides>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Franklin Gothic Medium</vt:lpstr>
      <vt:lpstr>Office 主题</vt:lpstr>
      <vt:lpstr>JavaScript进阶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2953</cp:revision>
  <cp:lastPrinted>2411-12-30T00:00:00Z</cp:lastPrinted>
  <dcterms:created xsi:type="dcterms:W3CDTF">2003-05-12T10:17:00Z</dcterms:created>
  <dcterms:modified xsi:type="dcterms:W3CDTF">2018-02-22T09:31:29Z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