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1276" r:id="rId2"/>
    <p:sldId id="1213" r:id="rId3"/>
    <p:sldId id="773" r:id="rId4"/>
    <p:sldId id="1199" r:id="rId5"/>
    <p:sldId id="1214" r:id="rId6"/>
    <p:sldId id="1207" r:id="rId7"/>
    <p:sldId id="1234" r:id="rId8"/>
    <p:sldId id="1217" r:id="rId9"/>
    <p:sldId id="1218" r:id="rId10"/>
    <p:sldId id="1249" r:id="rId11"/>
    <p:sldId id="1235" r:id="rId12"/>
    <p:sldId id="1219" r:id="rId13"/>
    <p:sldId id="1257" r:id="rId14"/>
    <p:sldId id="1220" r:id="rId15"/>
    <p:sldId id="1250" r:id="rId16"/>
    <p:sldId id="1104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43"/>
        <p:guide pos="1857"/>
        <p:guide pos="75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59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8291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var i = 10;</a:t>
            </a:r>
          </a:p>
          <a:p>
            <a:r>
              <a:rPr lang="zh-CN" altLang="en-US" dirty="0"/>
              <a:t>  console.log(i);</a:t>
            </a:r>
          </a:p>
          <a:p>
            <a:r>
              <a:rPr lang="zh-CN" altLang="en-US" dirty="0"/>
              <a:t>  i++;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console.log(i);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var i = 10;</a:t>
            </a:r>
          </a:p>
          <a:p>
            <a:r>
              <a:rPr lang="zh-CN" altLang="en-US" dirty="0"/>
              <a:t>  console.log(i);</a:t>
            </a:r>
          </a:p>
          <a:p>
            <a:r>
              <a:rPr lang="zh-CN" altLang="en-US" dirty="0"/>
              <a:t>  i++;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console.log(i);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var i = 10;</a:t>
            </a:r>
          </a:p>
          <a:p>
            <a:r>
              <a:rPr lang="zh-CN" altLang="en-US" dirty="0"/>
              <a:t>  console.log(i);</a:t>
            </a:r>
          </a:p>
          <a:p>
            <a:r>
              <a:rPr lang="zh-CN" altLang="en-US" dirty="0"/>
              <a:t>  i++;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console.log(i);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14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6069965" y="4286885"/>
            <a:ext cx="39147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背景知识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855345"/>
            <a:ext cx="1050671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来声明常量，也常用来声明</a:t>
            </a:r>
            <a:r>
              <a:rPr lang="zh-CN" sz="3200" dirty="0" smtClean="0">
                <a:solidFill>
                  <a:schemeClr val="tx1"/>
                </a:solidFill>
                <a:sym typeface="+mn-ea"/>
              </a:rPr>
              <a:t>不变的函数</a:t>
            </a:r>
          </a:p>
          <a:p>
            <a:pPr>
              <a:lnSpc>
                <a:spcPct val="160000"/>
              </a:lnSpc>
            </a:pPr>
            <a:endParaRPr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指向的对象</a:t>
            </a:r>
            <a:r>
              <a:rPr lang="zh-CN" altLang="en-US" sz="3200" dirty="0" smtClean="0">
                <a:solidFill>
                  <a:srgbClr val="FF0000"/>
                </a:solidFill>
                <a:sym typeface="+mn-ea"/>
              </a:rPr>
              <a:t>引用不可变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，但其属性是可变的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中的</a:t>
            </a:r>
            <a:r>
              <a:rPr kumimoji="0" lang="en-US" altLang="zh-CN" dirty="0">
                <a:sym typeface="+mn-ea"/>
              </a:rPr>
              <a:t>let</a:t>
            </a:r>
            <a:r>
              <a:rPr kumimoji="0" lang="zh-CN" altLang="en-US" dirty="0">
                <a:sym typeface="+mn-ea"/>
              </a:rPr>
              <a:t>与const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5744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en-US" altLang="zh-CN" sz="2200" dirty="0" smtClean="0">
                <a:solidFill>
                  <a:schemeClr val="accent3"/>
                </a:solidFill>
                <a:sym typeface="+mn-ea"/>
              </a:rPr>
              <a:t>const</a:t>
            </a:r>
            <a:r>
              <a:rPr lang="zh-CN" altLang="en-US" sz="2200" dirty="0" smtClean="0">
                <a:solidFill>
                  <a:schemeClr val="accent3"/>
                </a:solidFill>
                <a:sym typeface="+mn-ea"/>
              </a:rPr>
              <a:t>案例</a:t>
            </a:r>
            <a:endParaRPr lang="zh-CN" altLang="en-US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755" y="1939290"/>
            <a:ext cx="4244340" cy="29317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075" y="1867535"/>
            <a:ext cx="4563745" cy="3230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let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const</a:t>
            </a:r>
            <a:r>
              <a:rPr lang="zh-CN" altLang="en-US" sz="2800" b="1">
                <a:solidFill>
                  <a:srgbClr val="FF0000"/>
                </a:solidFill>
              </a:rPr>
              <a:t>的重要特性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‘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提升’的特性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（声明前可以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使用该变量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let声明变量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时，在声明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前不能使用该变量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不提升）</a:t>
            </a: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/>
              <a:t> </a:t>
            </a:r>
            <a:r>
              <a:rPr kumimoji="0" lang="en-US" altLang="zh-CN" dirty="0"/>
              <a:t>let</a:t>
            </a:r>
            <a:r>
              <a:rPr kumimoji="0" lang="zh-CN" altLang="en-US" dirty="0"/>
              <a:t>变量和</a:t>
            </a:r>
            <a:r>
              <a:rPr kumimoji="0" lang="en-US" altLang="zh-CN" dirty="0"/>
              <a:t>const</a:t>
            </a:r>
            <a:r>
              <a:rPr kumimoji="0" lang="zh-CN" altLang="en-US" dirty="0"/>
              <a:t>常量的特性</a:t>
            </a:r>
            <a:r>
              <a:rPr kumimoji="0" lang="en-US" altLang="zh-CN" dirty="0"/>
              <a:t>--</a:t>
            </a:r>
            <a:r>
              <a:rPr kumimoji="0" lang="zh-CN" altLang="en-US" dirty="0"/>
              <a:t>不进行变量提升特性</a:t>
            </a:r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3"/>
          <a:srcRect r="54844" b="79422"/>
          <a:stretch>
            <a:fillRect/>
          </a:stretch>
        </p:blipFill>
        <p:spPr>
          <a:xfrm>
            <a:off x="1205865" y="1685290"/>
            <a:ext cx="3219450" cy="13881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161353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145" y="1519555"/>
            <a:ext cx="5688965" cy="1862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865" y="4107180"/>
            <a:ext cx="8087995" cy="173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 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const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不提升特性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中函数提升的不同（注意：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中的块）</a:t>
            </a: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/>
              <a:t> </a:t>
            </a:r>
            <a:r>
              <a:rPr kumimoji="0" lang="zh-CN" dirty="0"/>
              <a:t>函数块作用域内提升特性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中的函数提升特性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10" y="1623695"/>
            <a:ext cx="7827010" cy="3792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暂时性死区（temporal dead zone）特性</a:t>
            </a:r>
            <a:b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只要块级作用域内存在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，它所声明的变量就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绑定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在这个区域，不再受外部影响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对这个块从一开始就形成了封闭的作用域，凡是在声明之前使用该变量，就会报错</a:t>
            </a: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可以声明重名变量，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则不可以</a:t>
            </a: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68502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 </a:t>
            </a:r>
            <a:r>
              <a:rPr kumimoji="0" lang="en-US" altLang="zh-CN" dirty="0">
                <a:sym typeface="+mn-ea"/>
              </a:rPr>
              <a:t>let</a:t>
            </a:r>
            <a:r>
              <a:rPr kumimoji="0" lang="zh-CN" altLang="en-US" dirty="0">
                <a:sym typeface="+mn-ea"/>
              </a:rPr>
              <a:t>变量和</a:t>
            </a:r>
            <a:r>
              <a:rPr kumimoji="0" lang="en-US" altLang="zh-CN" dirty="0">
                <a:sym typeface="+mn-ea"/>
              </a:rPr>
              <a:t>const</a:t>
            </a:r>
            <a:r>
              <a:rPr kumimoji="0" lang="zh-CN" altLang="en-US" dirty="0">
                <a:sym typeface="+mn-ea"/>
              </a:rPr>
              <a:t>常量的特性</a:t>
            </a:r>
            <a:r>
              <a:rPr kumimoji="0" lang="en-US" altLang="zh-CN" dirty="0">
                <a:sym typeface="+mn-ea"/>
              </a:rPr>
              <a:t>--</a:t>
            </a:r>
            <a:r>
              <a:rPr kumimoji="0" lang="zh-CN" altLang="en-US" dirty="0">
                <a:sym typeface="+mn-ea"/>
              </a:rPr>
              <a:t>暂时性死区特性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45" y="2483485"/>
            <a:ext cx="7782560" cy="2400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31105" y="6065520"/>
            <a:ext cx="69481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const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暂时性死区特性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39025" y="2483485"/>
            <a:ext cx="34290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typeof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将不再是绝对安全的操作（参见实例），养成良好习惯，在使用变量之前定义变量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>
                <a:solidFill>
                  <a:schemeClr val="tx1"/>
                </a:solidFill>
              </a:rPr>
              <a:t>、</a:t>
            </a:r>
            <a:r>
              <a:rPr kumimoji="0" lang="en-US" altLang="zh-CN" sz="3200" dirty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r>
              <a:rPr kumimoji="0" lang="zh-CN" altLang="en-US" dirty="0">
                <a:solidFill>
                  <a:schemeClr val="tx1"/>
                </a:solidFill>
              </a:rPr>
              <a:t/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</a:t>
            </a:r>
          </a:p>
          <a:p>
            <a:r>
              <a:rPr 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如何查看当前环境对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的支持情况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/>
            </a:r>
            <a:b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http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s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://ruanyf.github.io/es-checker/index.cn.html</a:t>
            </a:r>
            <a:b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https://kangax.github.io/compat-table/es6/  和  http://node.green/  </a:t>
            </a:r>
          </a:p>
          <a:p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遇到兼容问题时如何将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转为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ES5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（http://babeljs.io/）</a:t>
            </a:r>
          </a:p>
          <a:p>
            <a:endParaRPr kumimoji="0" lang="en-US" altLang="zh-CN" sz="2000" dirty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中的</a:t>
            </a:r>
            <a:r>
              <a:rPr lang="en-US" altLang="zh-CN"/>
              <a:t>let</a:t>
            </a:r>
            <a:r>
              <a:rPr lang="zh-CN" altLang="en-US"/>
              <a:t>与</a:t>
            </a:r>
            <a:r>
              <a:rPr lang="en-US" altLang="zh-CN"/>
              <a:t>const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ES5</a:t>
            </a:r>
            <a:r>
              <a:rPr lang="zh-CN" altLang="en-US" sz="2800" b="1">
                <a:solidFill>
                  <a:srgbClr val="FF0000"/>
                </a:solidFill>
              </a:rPr>
              <a:t>中的</a:t>
            </a:r>
            <a:r>
              <a:rPr lang="en-US" sz="2800" b="1">
                <a:solidFill>
                  <a:srgbClr val="FF0000"/>
                </a:solidFill>
              </a:rPr>
              <a:t>var</a:t>
            </a:r>
            <a:r>
              <a:rPr lang="zh-CN" altLang="en-US" sz="2800" b="1">
                <a:solidFill>
                  <a:srgbClr val="FF0000"/>
                </a:solidFill>
              </a:rPr>
              <a:t>及其缺陷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9556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声明变量（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无块作用域，可能造成变量污染）</a:t>
            </a: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中变量生命周期解决方案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ES5</a:t>
            </a:r>
            <a:r>
              <a:rPr kumimoji="0" lang="zh-CN" altLang="en-US" dirty="0"/>
              <a:t>中的</a:t>
            </a:r>
            <a:r>
              <a:rPr kumimoji="0" lang="en-US" altLang="zh-CN" dirty="0"/>
              <a:t>var</a:t>
            </a:r>
            <a:r>
              <a:rPr kumimoji="0" lang="zh-CN" altLang="en-US" dirty="0"/>
              <a:t>及其缺陷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31105" y="6065520"/>
            <a:ext cx="66579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通过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var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定义变量及块的解决方案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205" y="1739265"/>
            <a:ext cx="6288405" cy="3386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声明变量（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可能造成变量的非期望共享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ES5</a:t>
            </a:r>
            <a:r>
              <a:rPr kumimoji="0" lang="zh-CN" altLang="en-US" dirty="0">
                <a:sym typeface="+mn-ea"/>
              </a:rPr>
              <a:t>中的</a:t>
            </a:r>
            <a:r>
              <a:rPr kumimoji="0" lang="en-US" altLang="zh-CN" dirty="0">
                <a:sym typeface="+mn-ea"/>
              </a:rPr>
              <a:t>var</a:t>
            </a:r>
            <a:r>
              <a:rPr kumimoji="0" lang="zh-CN" altLang="en-US" dirty="0">
                <a:sym typeface="+mn-ea"/>
              </a:rPr>
              <a:t>及其缺陷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31105" y="6065520"/>
            <a:ext cx="62388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变量共享问题及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解决方案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64970"/>
            <a:ext cx="8027035" cy="4213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664970"/>
            <a:ext cx="8263890" cy="415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const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ES6新增了let命令，用于声明变量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，用法与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类似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其与var的不同在于，用let声明的变量只在 let 命令所在的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代码块 { }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内有效</a:t>
            </a: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>
                <a:sym typeface="+mn-ea"/>
              </a:rPr>
              <a:t>中的let与</a:t>
            </a:r>
            <a:r>
              <a:rPr kumimoji="0" lang="en-US" altLang="zh-CN" dirty="0">
                <a:sym typeface="+mn-ea"/>
              </a:rPr>
              <a:t>const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59350" y="6065520"/>
            <a:ext cx="67570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通过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来声明变量 避免变量污染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65" y="2539365"/>
            <a:ext cx="6694805" cy="3378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声明变量，可有效避免变量共享缺陷</a:t>
            </a:r>
            <a:endParaRPr lang="en-US" altLang="zh-CN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中的let与</a:t>
            </a:r>
            <a:r>
              <a:rPr kumimoji="0" lang="en-US" altLang="zh-CN" dirty="0">
                <a:sym typeface="+mn-ea"/>
              </a:rPr>
              <a:t>const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755" y="1807845"/>
            <a:ext cx="8385175" cy="3689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4615" y="6065520"/>
            <a:ext cx="5744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 dirty="0" smtClean="0">
                <a:solidFill>
                  <a:schemeClr val="accent3"/>
                </a:solidFill>
                <a:sym typeface="+mn-ea"/>
              </a:rPr>
              <a:t>可有效避免变量共享缺陷</a:t>
            </a:r>
            <a:endParaRPr lang="zh-CN" altLang="en-US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576</Words>
  <Application>Microsoft Office PowerPoint</Application>
  <PresentationFormat>自定义</PresentationFormat>
  <Paragraphs>119</Paragraphs>
  <Slides>16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JavaScript进阶（ES6）</vt:lpstr>
      <vt:lpstr>PowerPoint 演示文稿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2999</cp:revision>
  <cp:lastPrinted>2411-12-30T00:00:00Z</cp:lastPrinted>
  <dcterms:created xsi:type="dcterms:W3CDTF">2003-05-12T10:17:00Z</dcterms:created>
  <dcterms:modified xsi:type="dcterms:W3CDTF">2018-01-29T08:59:15Z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