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02:24:41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10842,'0'0'0,"0"0"-1272,0 0-3065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03T02:25:19.966"/>
    </inkml:context>
    <inkml:brush xml:id="br0">
      <inkml:brushProperty name="width" value="0.05" units="cm"/>
      <inkml:brushProperty name="height" value="0.05" units="cm"/>
      <inkml:brushProperty name="color" value="#008C3A"/>
    </inkml:brush>
    <inkml:brush xml:id="br1">
      <inkml:brushProperty name="width" value="0.05" units="cm"/>
      <inkml:brushProperty name="height" value="0.05" units="cm"/>
      <inkml:brushProperty name="color" value="#AB008B"/>
    </inkml:brush>
    <inkml:brush xml:id="br2">
      <inkml:brushProperty name="width" value="0.05" units="cm"/>
      <inkml:brushProperty name="height" value="0.05" units="cm"/>
      <inkml:brushProperty name="color" value="#E71224"/>
    </inkml:brush>
    <inkml:brush xml:id="br3">
      <inkml:brushProperty name="width" value="0.05" units="cm"/>
      <inkml:brushProperty name="height" value="0.05" units="cm"/>
    </inkml:brush>
  </inkml:definitions>
  <inkml:trace contextRef="#ctx0" brushRef="#br0">21982 6580 10778,'0'0'2101,"0"0"-906,0 0-334,0 0 350,0 0-64,0 0-335,-17-15-188,7 5-517,7 6-78,0-1 0,-1 1 0,1 0 0,-1 1 0,0-1 1,0 1-1,-1-1 0,1 1 0,-1 0 0,1 1 0,-1-1 1,0 1-1,0 0 0,0 0 0,0 1 0,-1 0 0,1-1 1,0 2-1,-1-1 0,1 0 0,0 1 0,-1 0 0,1 1 1,-1-1-1,1 1 0,0 0 0,0 0 0,-4 2-29,-16 9 101,1 2 0,1 1 0,0 0 0,1 2 0,0 1 0,2 0 0,0 2 0,1 0 0,1 1 0,1 1 0,1 1 0,1 0 0,1 1 0,1 0 1,1 1-1,-3 11-101,12-29-12,0 0 0,0 0 0,1 0 0,0 0 0,0 1 0,1-1 1,0 0-1,0 1 0,1 0 0,0-1 0,0 1 0,1-1 0,0 1 1,0-1-1,1 1 0,0-1 0,0 0 0,0 0 0,1 0 0,0 0 1,1 0-1,-1-1 0,1 1 0,1-1 0,-1 0 0,1 0 0,0-1 0,1 1 1,-1-1-1,1 0 0,0 0 0,0-1 0,0 0 0,1 0 0,0-1 1,-1 1-1,7 1 12,11 2-325,0-1 0,0-1 0,0-1 0,1-1 1,-1-1-1,1-2 0,0 0 0,-1-1 0,1-2 0,-1-1 0,0 0 1,23-8 324,56-20-4633</inkml:trace>
  <inkml:trace contextRef="#ctx0" brushRef="#br0" timeOffset="298.937">22175 6781 9114,'0'0'2126,"0"0"-351,0 0-128,0 0-395,0 0-392,0 0-294,-16 1-253,-53 9-125,65-8-185,0 0 0,1 1 1,-1-1-1,1 1 0,0 0 0,-1 0 0,1 0 0,1 1 0,-1-1 0,0 1 1,1-1-1,0 1 0,-1 0 0,2 0 0,-1 0 0,0 0 0,1 0 0,0 0 1,0 1-1,0-1 0,0 0 0,1 1 0,-1-1 0,1 0 0,0 1 0,1-1 1,-1 0-1,1 1 0,0-1-3,2 2-29,1-1 0,0 0-1,0 0 1,0-1 0,1 1 0,-1-1 0,1 0 0,0 0 0,0-1 0,1 1-1,-1-1 1,1 0 0,0-1 0,-1 1 0,1-1 0,0 0 0,1-1 0,-1 1-1,0-1 1,0-1 0,0 1 0,1-1 0,-1 0 0,0 0 0,1-1 0,-1 0-1,0 0 1,0 0 0,4-2 29,-1 3-86,-4 0 68,-1 1 0,1-1 0,0 0 1,0-1-1,0 1 0,0-1 0,0 0 0,-1 0 0,1 0 0,0-1 0,-1 0 1,1 0-1,-1 0 0,0 0 0,1-1 0,-1 1 0,0-1 0,-1 0 1,1-1-1,0 1 0,-1 0 0,0-1 0,0 0 0,0 0 0,0 0 1,-1 0-1,1 0 0,-1-1 0,0 1 0,0-1 0,-1 1 0,1-1 0,-1 0 1,0 0-1,-1 0 0,1 1 0,-1-1 0,0-1 18,-4-1 122,-1 0 0,-1 0 0,0 1 0,1-1 0,-2 1 0,1 1 0,-1-1 1,0 1-1,0 0 0,-1 0 0,1 1 0,-1 0 0,0 1 0,0 0 0,0 0 0,0 0 0,-1 1 0,-6-1-122,1-1 168,-53-15 101,74 18-1617,24 1-1257</inkml:trace>
  <inkml:trace contextRef="#ctx0" brushRef="#br0" timeOffset="674.694">22546 6754 10178,'0'0'1218,"0"0"-595,0 0 250,0 0 59,0 0-334,13-23-138,38-68-35,-51 93-395,0-1 0,0 0 0,-1 0 0,1 0-1,0 1 1,0-1 0,1 0 0,-1 0 0,0 0-1,0 0 1,0 1 0,1-1 0,-1 0 0,1 0-1,-1 0 1,1 0 0,-1 0 0,1 0 0,-1 0-1,1 0 1,0 0 0,0 0 0,0 0 0,-1-1-1,1 1 1,0 0 0,0 0 0,0-1 0,0 1 0,0-1-1,0 1 1,0-1 0,1 1 0,-1-1 0,0 1-1,0-1 1,0 0 0,0 0 0,1 0 0,-1 0-1,0 0 1,0 0 0,0 0 0,0 0 0,1 0-1,-1 0 1,0-1 0,0 1 0,0 0 0,0-1-1,0 1 1,0-1 0,0 1 0,0-1 0,0 0 0,0 1-1,0-1 1,0 0 0,0 0 0,0 0 0,0 1-1,-1-1 1,1 0 0,0 0 0,-1 0 0,1 0-1,0-1-29,-1 3 25,29 317 1945,-26-317-1970,0 0-1,0-1 1,-1 1 0,1-1 0,0 0 0,0 0 0,-1 0 0,1 0-1,0-1 1,0 1 0,-1-1 0,1 1 0,0-1 0,-1 0-1,1 0 1,-1 0 0,1 0 0,-1-1 0,1 1 0,-1-1-1,0 1 1,0-1 0,0 0 0,0 0 0,0 0 0,0 0 0,1-2 0,-3 4 0,236-160-236,-237 161 233,1 0 0,-1-1 0,1 1 0,0 0 0,-1 0 0,1-1 0,0 1 0,-1 0 0,1 0 0,0 0 0,0 0 0,0-1 0,-1 1 0,1 0 0,0 0 0,0 0 0,0 0 0,1-1 0,-1 1 1,0 0-1,0 0 0,0 0 0,1 0 0,-1-1 0,0 1 0,1 0 0,-1 0 0,0-1 0,1 1 0,-1 0 0,1 0 0,0-1 0,-1 1 0,1-1 0,-1 1 0,1-1 0,0 1 0,-1-1 0,1 1 0,0-1 0,0 1 0,-1-1 0,1 0 0,0 1 1,0-1-1,0 0 0,0 0 0,-1 0 0,1 0 0,0 0 0,0 0 0,0 0 0,0 0 0,0 0 0,-1 0 0,1 0 0,0 0 0,0 0 0,0-1 0,-1 1 0,1 0 0,0-1 0,0 1 0,0-1 0,-1 1 0,1-1 0,0 1 0,-1-1 0,1 1 0,0-1 4,-1 15-34,0 87-2304,0-62-2182</inkml:trace>
  <inkml:trace contextRef="#ctx0" brushRef="#br0" timeOffset="1316.413">23381 6535 10938,'0'0'2187,"0"0"-557,0 0-302,0 0-391,0 0-453,0 0-327,-23 2-97,-70 13-55,90-12-7,1-1 0,0 1-1,0 0 1,0 0-1,0 0 1,0 0 0,1 0-1,-1 0 1,1 0-1,0 1 1,0-1-1,0 1 1,0-1 0,0 0-1,1 1 1,0-1-1,0 1 1,0-1 0,0 1-1,0-1 1,1 1-1,-1-1 1,1 1 0,0-1-1,0 1 1,1-1-1,-1 0 1,0 0-1,1 0 1,0 0 0,0 0-1,0 0 1,0 0-1,0 0 1,1-1 0,-1 1-1,1-1 3,16 17-186,0-2 0,1 0 0,0-1 0,2-1 0,0-1 0,0-1 0,1-1 0,1-1 0,21 7 186,-15-5-564,-31-12 580,0-1 0,1 1 0,-1-1 0,1 1 0,-1-1 0,1 1 0,-1-1 0,1 1 0,0 0 0,-1-1 0,1 1 0,0 0 0,-1-1 0,1 1-1,0 0 1,0 0 0,0-1 0,-1 1 0,1 0 0,0 0 0,0-1 0,0 1 0,0 0 0,0 0 0,1-1 0,-1 1 0,0 0 0,0 0 0,0-1 0,1 1 0,-1 0 0,0-1 0,1 1-1,-1 0 1,0-1 0,1 1 0,-1 0 0,1-1 0,-1 1 0,1-1 0,0 1 0,-1-1 0,1 1 0,-1-1 0,1 0 0,0 1 0,-1-1 0,1 0 0,0 1 0,0-1 0,-1 0 0,1 0-1,0 0 1,-1 1 0,1-1 0,0 0 0,0 0 0,0 0 0,0-1-16,-68 10 1719,61-8-1838,-206 7 1502,213-8-1435,-1 0 0,1-1 0,-1 1 0,1 0 1,-1 0-1,1-1 0,-1 1 0,0 0 0,1-1 0,-1 1 0,1-1 1,-1 1-1,0-1 0,1 1 0,-1 0 0,0-1 0,0 1 0,1-1 0,-1 1 1,0-1-1,0 1 0,0-1 0,0 0 0,0 1 0,0-1 0,0 1 1,0-1-1,0 1 0,0-1 0,0 1 0,0-1 0,0 1 0,0-1 1,0 1-1,0-1 0,-1 0 0,1 1 0,0-1 0,0 1 0,-1 0 1,1-1-1,0 1 0,-1-1 0,1 1 0,0-1 0,-1 1 0,1 0 1,0-1-1,-1 1 0,1 0 0,-1-1 0,1 1 0,-1 0 0,1 0 1,-1-1 51,6-3-672,26-21-4917</inkml:trace>
  <inkml:trace contextRef="#ctx0" brushRef="#br0" timeOffset="1658.061">23616 6653 11346,'0'0'2337,"0"0"-942,0 0-215,0 0-269,0 0-476,0 0-350,-5 12-76,-23 126-9,52 17-602,-22-150 568,0-1 0,0 0 0,0 0 0,0 0 0,1 0 0,-1 0-1,1 0 1,0-1 0,0 1 0,1-1 0,-1 0 0,1 0 0,-1 0 0,1 0 0,0-1-1,0 0 1,0 1 0,0-2 0,1 1 0,-1 0 0,1-1 0,-1 0 0,1 0 0,-1 0 0,1 0-1,0-1 1,-1 0 0,1 0 0,-1 0 0,1 0 0,0-1 0,2 0 34,3-5 142,1 0 0,-1 0 0,-1-1 0,1 0 1,-1-1-1,0 0 0,-1-1 0,0 1 0,0-2 0,-1 1 0,0-1 1,-1 0-1,0 0 0,-1-1 0,0 0 0,0 0 0,-1 0 0,0 0 1,-1-1-1,-1 1 0,0-1 0,1-12-142,5-42 79,-7 39-4894,-1 18-5140</inkml:trace>
  <inkml:trace contextRef="#ctx0" brushRef="#br0" timeOffset="2900.191">23963 6984 12291,'0'0'2479,"0"0"-1011,0 0-158,0 0-434,0 0-516,0 0-205,-6-25-105,-16-85 26,21 100-85,0 0 0,1 0 0,0 0 0,0 0 0,2 0 0,-1 0 0,1 0 0,0 1 0,1-1 0,0 0 0,1 1 0,0 0 0,0 0 0,1 0 0,0 0 0,1 1 0,0-1 9,4-7-55,-8 13 34,0-1 0,0 0 0,0 1 0,0-1 0,0 1 0,1 0 0,0 0 0,0 0 0,-1 0 0,2 0 0,-1 1 0,0-1 0,0 1 0,1 0 0,0 0 1,-1 0-1,1 1 0,0-1 0,0 1 0,0 0 0,0 0 0,0 0 0,0 0 0,0 1 0,0 0 0,0-1 0,4 2 21,-4 3-5,1 0 1,-1 0 0,0 1 0,0 0 0,0-1 0,-1 1 0,0 1 0,0-1 0,0 0 0,-1 1-1,1 0 1,-1-1 0,-1 1 0,1 0 0,-1 0 0,0 0 0,0 0 0,-1 0 0,0 4 4,3 1-2,-1 3 17,-2-13-15,-1 1-1,1-1 1,-1 1 0,1-1 0,0 1-1,-1 0 1,1-1 0,0 1 0,0 0-1,1-1 1,-1 1 0,0-1 0,0 1-1,1 0 1,-1-1 0,1 1 0,-1-1-1,1 1 1,0-1 0,0 1 0,-1-1-1,1 0 1,0 1 0,0-1 0,0 0-1,1 0 1,-1 0 0,0 1-1,0-1 1,1-1 0,-1 1 0,0 0-1,1 0 1,-1 0 0,1-1 0,-1 1-1,1-1 1,-1 1 0,1-1 0,0 1-1,-1-1 1,1 0 0,-1 0 0,1 0-1,0 0 1,-1 0 0,1 0 0,0-1-1,-1 1 1,1 0 0,-1-1 0,1 1-1,-1-1 1,1 0 0,-1 1 0,1-1-1,-1 0 1,1 0 0,-1 0 0,1-1 0,205-155-1934,-205 156 2549,-5 17 929,-33 173-995,39-187-622,-1 1 0,1-1 0,-1 0-1,1 0 1,0 0 0,0 0 0,0 0-1,0 0 1,0-1 0,1 1 0,-1-1-1,0 0 1,1 0 0,-1-1 0,1 1-1,-1 0 1,0-1 0,1 0-1,0 0 1,-1 0 0,0 0 0,1-1-1,-1 1 1,1-1 0,-1 0 0,1 0-1,-1 0 1,0-1 0,0 1 73,15-9-85,-1 0 1,0-1-1,-1-1 0,-1-1 1,0 0-1,0-1 0,-1 0 1,10-16 84,-4 9-45,-2 1 431,-17 20-222,-1 3-115,-1 5-35,0 0-1,1 1 0,0-1 1,0 0-1,1 0 0,0 1 1,1-1-1,-1 0 1,2 0-1,-1 0 0,1-1 1,0 1-1,1 0 0,0-1 1,0 0-1,0 0 1,1 0-1,0-1 0,1 0 1,-1 1-1,1-2 0,0 1 1,1-1-1,-1 0 1,1 0-1,0-1 0,0 0 1,1 0-1,-1-1 0,1 1 1,0-2-1,0 1 1,0-1-1,0 0 0,0-1 1,1 0-14,-1-4 12,-1 0 1,1 0-1,-1-1 1,0 0-1,0-1 1,-1 0 0,1 1-1,-1-2 1,0 1-1,0-1 1,-1 0-1,0 0 1,0-1 0,0 0-1,-1 1 1,1-3-13,4-4 7,1 3-30,-1-1 0,-1-1 0,0 0 0,0 0 0,-1-1 0,-1 0 0,0 0 0,-1 0 0,0-1 0,-1 1 0,0-1 0,-2 0 0,2-10 23,-42 21 412,32 8-415,0 1 0,1 0-1,-1 1 1,1-1 0,1 1 0,0 0 0,0 0-1,0 0 1,0 1 0,1-1 0,1 1 0,-1 0-1,1 0 1,1 0 0,-1 0 0,1 0 0,1 0-1,-1 0 1,2 1 0,-1-1 0,1 0 0,0 0-1,0 0 1,1 0 0,1 2 3,-1-4-27,0-1 0,1 1 0,0-1-1,0 0 1,0 0 0,0 0 0,1 0 0,-1-1 0,1 1 0,1-1-1,-1 0 1,0 0 0,1-1 0,0 1 0,0-1 0,0 0 0,0 0-1,1-1 1,-1 0 0,1 0 0,-1 0 0,1 0 0,0-1 0,-1 0-1,1 0 1,0 0 0,0-1 0,0 0 0,0 0 0,0-1 0,0 0-1,-1 0 1,1 0 0,3-1 27,193-181-1553,-200 183 1554,0 0 1,0 0 0,0 1-1,0-1 1,0 1 0,0 0-1,-1-1 1,1 1 0,0 0-1,0 0 1,0 0 0,-1 1-1,1-1 1,0 0 0,-1 0-1,1 1 1,-1-1 0,0 1-1,0 0 1,1-1 0,-1 1-1,0 0 1,0 0 0,0-1 0,-1 1-1,1 0 1,0 0 0,-1 0-1,1 0 1,-1 0 0,0 0-1,1 0 1,-1 0 0,0 0-1,0 0 1,-1 1 0,1-1-1,0 0 1,-1 0 0,1 0-1,-1 0 1,1-1 0,-2 2-2,6 21 85,15 53-123,-1-9 504,-9-24 2931,-10-52-3335,1 0 1,0 1 0,0-1-1,1 1 1,0-1 0,1 1-1,-1 0 1,1-1 0,1 1-1,-1 0 1,1 0 0,1 0-1,-1 0 1,1 1 0,0 0-1,1 0 1,-1 0 0,1 0-1,0 0 1,1 1 0,-1 0-1,3-1-62,146-95 27,-137 91-36,1 1 0,0 0-1,1 1 1,-1 1 0,1 1-1,1 1 1,-1 0 0,1 2-1,0 0 1,0 1 0,0 1-1,0 1 1,17 2 9,-33-1-133,0 0-1,0 1 1,0-1-1,0 1 1,0 0-1,0 0 1,0 1 0,-1-1-1,1 1 1,-1 0-1,1-1 1,-1 2-1,0-1 1,0 0 0,-1 0-1,1 1 1,-1 0-1,0 0 1,1-1-1,0 5 134,6 32-5339</inkml:trace>
  <inkml:trace contextRef="#ctx0" brushRef="#br0" timeOffset="3428.594">22297 7698 8546,'0'0'2039,"0"0"-391,0 0 75,0 0-280,0 0-524,-3 23-367,-32 320 3397,11 250-3949,23-577-30,22 108-1111,0-124-3422,-15-24-1136</inkml:trace>
  <inkml:trace contextRef="#ctx0" brushRef="#br0" timeOffset="3707.352">22324 7970 10986,'0'0'1493,"0"0"-872,27-21-183,92-68-46,-107 82-370,0 0 1,0 1-1,1 0 1,0 0-1,0 2 1,0-1-1,0 2 1,1 0-1,0 0 1,-1 1 0,1 1-1,0 1 1,0 0-1,0 0 1,0 1-1,5 2-22,-19-3 1,4 2 73,-1 0-1,0 0 1,0 0-1,0 1 1,0-1-1,0 1 0,-1 0 1,1-1-1,-1 1 1,0 1-1,0-1 1,0 0-1,0 0 1,0 1-1,-1-1 1,1 1-1,-1-1 1,0 1-1,0 0 1,-1 0-1,1-1 1,-1 1-1,0 0 1,0 0-1,0-1 1,0 1-1,0 0 1,-1 0-1,0-1 1,0 1-1,0 0 1,0-1-1,-1 1 1,1-1-1,-1 1 1,0-1-1,0 0 1,0 1-74,-13 18 196,0-1 1,-1 0 0,-1-2-1,0 0 1,-2-1 0,0 0 0,-1-2-1,-1 0 1,0-1 0,-1-2-1,-1 0 1,0-1 0,-1-1 0,0-1-197,-140 39 385,163-50-456,0 0 0,0 1-1,0-1 1,0 0 0,0 0 0,0 1 0,0-1-1,0 0 1,0 0 0,0 0 0,1 0 0,-1 0-1,0 0 1,1-1 0,-1 1 0,1 0 0,-1 0 0,1 0-1,0 0 1,-1-1 0,1 1 0,0 0 0,0 0-1,0-1 1,0 1 0,0 0 0,0-1 0,0 1-1,0 0 1,0 0 0,1-1 0,-1 1 0,1 0-1,-1 0 1,1 0 0,-1 0 0,1 0 0,-1-1-1,1 1 1,0 0 0,0 0 0,0 0 0,-1 1-1,1-1 1,0 0 0,0 0 0,0 0 0,0 1 0,1-1-1,-1 0 1,0 1 0,0-1 0,0 1 0,0 0-1,1-1 1,-1 1 0,0 0 0,0 0 0,1-1-1,-1 1 72,0-1-153,42-40-6355</inkml:trace>
  <inkml:trace contextRef="#ctx0" brushRef="#br0" timeOffset="4252.614">22900 7799 12803,'0'0'2686,"0"0"-1383,0 0-695,-4 24-146,-7 81-185,10-99-270,1 1 0,1-1-1,0 1 1,0-1 0,0 1 0,0-1 0,1 1 0,0-1 0,1 0 0,-1 0 0,1 0 0,0 0 0,1-1 0,-1 1 0,1-1 0,0 0 0,0 0 0,1 0 0,0-1 0,0 1 0,0-1 0,0 0 0,0 0 0,1-1 0,0 0 0,0 0 0,0 0 0,0-1 0,0 0 0,0 0 0,1 0 0,-1-1 0,0 0 0,1 0 0,0-1 0,-1 1 0,1-2 0,0 1-7,-1-3 15,0 1 1,0-1-1,0-1 1,-1 1-1,1-1 1,-1 0-1,0 0 1,0-1-1,-1 0 1,1 1-1,-1-2 1,0 1-1,0 0 1,-1-1-1,1 1 1,-1-1-1,0 0 1,-1 0-1,0-1 1,0 1-1,0 0 0,-1-1 1,1 1-1,-2-1 1,1 0-1,-1 1 1,0-1-1,-1-5-15,-15 40 439,-16 39-316,3 2 0,3 0-1,3 2 1,3 1 0,-4 39-123,13 9-244,11-115 90,3 16-981,8-14-2560,11-6-5614</inkml:trace>
  <inkml:trace contextRef="#ctx0" brushRef="#br0" timeOffset="4501.898">23586 7203 8386,'0'0'8274,"0"0"-7202,-30 158-560,13-16 400,5-1-40,6-7-416,6-22-352,0-29-88,0 3 48,0-1-64,3-21-504,-3-15-384,-15-23-1032,-12-18-4978</inkml:trace>
  <inkml:trace contextRef="#ctx0" brushRef="#br0" timeOffset="4749.126">23354 7719 10066,'0'0'4297,"0"0"-3857,0 0 1024,0 0-503,191 48-505,-129-26-304,12-4-152,-11-10-864,-19-8-4097</inkml:trace>
  <inkml:trace contextRef="#ctx0" brushRef="#br0" timeOffset="5013.625">23818 7364 12699,'0'0'2692,"0"0"-1555,0 0-793,0 0 238,-1 36 55,-5 243 404,-32 174 541,46-461-2040,256-255-1723,-217 237 2006,-39 81 1195,-20 68-83,1 19-3169,15-110-1873,9-11-3038</inkml:trace>
  <inkml:trace contextRef="#ctx0" brushRef="#br0" timeOffset="5275.116">24355 7877 8754,'0'0'2191,"0"0"-627,0 0-137,0 0-265,0 0-422,-26 24-304,-79 81-216,103-102-213,-1-1 0,1 1 0,-1-1 0,1 1 0,0 0-1,0 0 1,0 0 0,0 0 0,1 1 0,-1-1 0,1 0 0,0 1-1,0-1 1,0 1 0,1-1 0,-1 1 0,1-1 0,0 1 0,-1 0 0,2-1-1,-1 1 1,0-1 0,1 1 0,0 0-7,1 5 2,-1-5 38,1 0 1,0 0-1,1-1 0,-1 1 1,1-1-1,0 0 0,-1 0 1,1 0-1,1 0 0,-1 0 1,0-1-1,1 1 0,-1-1 1,1 0-1,0 0 0,-1 0 1,1-1-1,0 1 0,0-1 1,0 0-1,1 0 0,-1 0 1,0-1-1,0 0 0,0 1 1,1-2-1,-1 1 0,0 0 1,0-1-1,0 1 0,0-1 1,0-1-1,1 1 0,-2 0 1,1-1-1,0 0 0,0 0 1,0 0-1,-1 0 0,0-1 1,1 1-1,-1-1 0,0 0 1,0 0-1,2-3-40,0-2 100,0 0-1,-1 0 1,-1-1-1,1 0 1,-1 1-1,-1-1 1,1 0-1,-2 0 1,1 0 0,-1-1-1,-1 1 1,1 0-1,-2 0 1,1-1-1,-2-1-99,2-16-1049,0 5-2580</inkml:trace>
  <inkml:trace contextRef="#ctx0" brushRef="#br0" timeOffset="5632.764">24742 7789 11482,'0'0'2113,"0"0"-982,0 0-6,0 0-68,0 0-33,-2 25-265,-8 205-47,50-227-263,142-124 166,-177 118-620,3-3-5,-1 1 1,1 0-1,0 1 1,0 0-1,1 0 1,-1 0-1,1 1 1,0 1-1,-1-1 0,1 1 1,0 1-1,1 0 1,-1 0-1,1 1 10,35 82 806,-31-52-868,1-1-1,1-1 1,1 0-1,2-1 1,0-1 0,2-1-1,1-1 1,2 0 62,5 7-2087</inkml:trace>
  <inkml:trace contextRef="#ctx0" brushRef="#br1" timeOffset="82232.021">25701 8617 5937,'0'0'794,"0"0"-409,0 0-197,0 0 19,0 0-55,0 0-117,0 0-15,0 0 54,0 0 42,0 0 12,0 0-33,0 0-66,0 0-9,0 0 40,0 0 7,0 0 21,0 0 102,0 0 154,0 0 76,0 0-59,0 0-113,0 0-108,0 0-52,0 0-13,0 0-12,0 0 49,0 0 88,0 0 66,0 0 82,0 0 98,0 0-43,0 0-131,0 0-132,0 0-83,17 0-508,-13-2-1776</inkml:trace>
  <inkml:trace contextRef="#ctx0" brushRef="#br1" timeOffset="84351.918">25621 8561 7178,'0'0'1799,"0"0"-432,0 0 8,0 0-338,0 0-381,0 0-386,23-19-165,76-61-74,-87 72-4,0 0 0,1 1 0,1 0 0,-1 1 0,1 1 0,0 0 0,0 1 0,0 0 0,1 1 1,-1 0-1,1 2 0,-1 0 0,1 0 0,0 1 0,9 2-27,-2-2-1,-15 3 10,0 0 0,0 1 0,-1 0 0,0 0 0,1 0 1,-1 1-1,-1 0 0,1 0 0,-1 0 0,0 1 0,0 0 0,-1 0 0,1 0 0,-1 0 0,-1 1 0,1 0 0,-1-1 0,0 1 1,-1 1-1,0-1 0,0 0 0,0 0 0,-1 1 0,0-1 0,0 1 0,-1-1 0,0 1 0,-1-1 0,1 1 0,-2 3-9,4 5 1,3 250 205,-9-250-194,-1-1 1,0 0 0,-1 0-1,-1 0 1,0-1 0,0 0-1,-2 0 1,0-1 0,0 0-1,-1-1 1,-1 0 0,-10 9-13,-40 54 37,51-62-37,1 1 0,1 0 0,0 1 0,1 0 0,1 0 0,0 1 0,1-1-1,1 1 1,0 0 0,1 1 0,1-1 0,0 0 0,2 1 0,0 1 0,-1 13-4,3 1 1,0-1 0,2 0-1,1-1 1,2 1-1,1-1 1,1 0-1,2-1 1,0 0 0,2-1-1,2 0 1,0-1-1,2-1 1,7 8 3,-13-22-7,1-1 1,0-1 0,0 0-1,1-1 1,1 0-1,0-1 1,0 0-1,0-1 1,1-1 0,0 0-1,0-1 1,1-1-1,0 0 7,25 9-4,-24-3 149,-2-1-1016,-8-7-2729,-7-2-1979</inkml:trace>
  <inkml:trace contextRef="#ctx0" brushRef="#br0" timeOffset="99768.317">25517 8572 9178,'0'0'1724,"0"0"-577,0 0-504,0 0-319,0 0-128,15-5-5,211-89 950,-202 80-1081,0 0 0,1 2 0,1 1 0,0 1-1,1 1 1,0 1 0,0 2 0,1 0-1,-1 2 1,1 1 0,23 1-60,-47 5-4,0 0 1,0 0-1,-1 0 1,1 0 0,-1 1-1,0-1 1,0 1-1,0 0 1,-1 0-1,1 0 1,-1 0-1,0 0 1,0 1-1,0-1 1,-1 1-1,0-1 1,1 1-1,-2 0 1,1-1-1,0 1 1,-1 0-1,0-1 1,0 1-1,0 0 1,-1 0-1,0-1 1,0 1 0,0 1 3,1 0 10,0 7 3,-1 0 0,0 0 0,-1-1 0,0 1 0,-1 0 1,0-1-1,-1 0 0,-1 1 0,0-2 0,0 1 0,-1 0 0,-1-1 0,0 0 0,-8 9-13,-270 415 187,274-413-168,2 1 0,0 1 1,1-1-1,1 1 0,1 1 0,2-1 1,0 1-1,2-1 0,0 1 1,2 0-1,1 0 0,0 0 1,2 0-1,1-1 0,1 1 0,1-1 1,9 21-20,-4-9 15,2-2 0,2 1 1,0-2-1,3 0 0,0-1 1,2-1-1,2 0 0,1-2 1,1 0-1,1-2 0,1-1 1,2-1-1,0-1 0,8 3-15,52 28 46,-69-46-43,-1 1 1,0 0 0,0 1 0,-1 1-1,-1 1 1,0 0 0,-1 2-1,0-1 1,-1 2 0,-1 0 0,0 0-1,-1 1 1,-1 1 0,3 7-4,-9-24 534,-14-30-265,-190-202-121,186 213 226,44 19-626,-8 8 262,-1 2 1,0 0-1,0 2 0,-1 0 0,0 2 0,-1 0 0,-1 1 0,-1 1 0,0 0 0,8 12-10,-23-26 1,0 0-4,1-1 1,-1 1-1,0 0 1,0 0-1,0 1 1,0-1-1,-1 1 0,1-1 1,-1 1-1,0 0 1,0 0-1,0 0 1,0 0-1,-1 0 1,0 0-1,0 0 1,0 1-1,0-1 1,0 0-1,-1 1 1,0-1-1,0 0 0,0 1 1,-1-1-1,1 1 1,-1-1-1,0 0 1,0 0-1,-1 0 1,-1 4 2,-13 6 55,0 0-1,-2-1 1,1-1 0,-2-1 0,0 0 0,0-1 0,-1-1-1,-8 2-54,-19 11 172,-23 13-31,90-33-2610,10-21-1396,0-7-5159</inkml:trace>
  <inkml:trace contextRef="#ctx0" brushRef="#br0" timeOffset="101880.539">26723 10270 7378,'0'0'2563,"0"0"-1092,0 0-347,0 0-184,0 0-494,-2 7-444,92 87 613,-16-45-536,2-3 1,2-4-1,2-3 0,1-3 1,2-5-1,39 9-79,-91-29 14,92 32-113,1-5 0,1-6-1,2-5 1,57 1 99,97 0-1658,1-12 0,91-15 1658,-300-6-289,0-3 0,0-3 0,-1-3 0,-1-4 0,0-2 0,27-15 289,-96 35 82,1-1-1,-1 0 0,0 0 1,0 0-1,0-1 1,0 1-1,0 0 1,-1-1-1,1 1 1,0-1-1,-1 0 1,1 1-1,-1-1 1,1 0-1,-1 0 0,0 0 1,0 0-1,0 0 1,0 0-1,0 0 1,0-1-1,-1 1 1,1 0-1,-1 0 1,1-1-1,-1 1 1,0 0-1,0-1 1,0 1-1,0 0 0,0-1 1,-1 1-1,1 0 1,-1-1-1,1 1 1,-1 0-1,0 0 1,0 0-1,0 0 1,0 0-1,0 0 1,-1 0-1,1 0 0,0 0 1,-1 0-1,0 1 1,-1-2-82,-58-34 419,-1 3 0,-2 3 1,-1 3-1,-1 3 0,-1 3 1,-2 2-1,0 4 0,-48-5-419,-33-12 229,-692-115 965,556 82-826,-204 92-348,131 36 80,335-59-171,23-3-342,33 2-2737,-18 1 528,-9 0-1764</inkml:trace>
  <inkml:trace contextRef="#ctx0" brushRef="#br0" timeOffset="102445.124">26726 10393 6793,'0'0'1830,"0"0"-459,0 0-40,0 0-143,0 0-13,0 0-37,-3-7-305,-9-18-290,11 25-532,0-1-1,1 1 1,-1 0-1,0-1 1,1 1-1,-1 0 1,0-1-1,1 1 1,-1 0-1,0 0 1,0 0-1,0 0 1,1-1 0,-1 1-1,0 0 1,0 0-1,1 1 1,-1-1-1,0 0 1,0 0-1,1 0 1,-1 0-1,0 1 1,0-1-1,1 0 1,-1 1-1,0-1 1,1 0-1,-1 1 1,0-1-1,1 1 1,-1-1 0,1 1-1,-1-1 1,1 1-1,-1 0 1,1-1-1,-1 1 1,1 0-1,0-1 1,-1 1-1,1 0 1,0-1-1,-1 1 1,1 0-1,0 0 1,0-1-1,0 1 1,0 0-11,-2 2 38,-25 47-23,1 3 1,3 0 0,3 1 0,1 1-1,3 0 1,-3 28-16,-60 288 8,-21 285-8,12 120 27,85 183-44,2-958-21,1 1 1,0-1-1,0 0 1,0 0 0,0 0-1,0 0 1,0 0-1,1 0 1,-1 1 0,0-1-1,1 0 1,-1 0-1,0 0 1,1 0 0,-1 0-1,1 0 1,0 0-1,-1 0 1,1 0 0,0 0-1,-1-1 1,1 1-1,0 0 1,0 0 0,0-1-1,0 1 1,0 0-1,0-1 1,0 1 0,0-1-1,0 1 1,0-1-1,0 0 1,0 1-1,0-1 1,0 0 0,0 0-1,1 0 1,-1 0-1,0 0 1,0 0 0,0 0-1,0 0 38,20 1-3657</inkml:trace>
  <inkml:trace contextRef="#ctx0" brushRef="#br0" timeOffset="102921.98">26280 13676 12859,'0'0'2124,"0"0"-1377,0 0-635,0 0-39,28 16-29,186 93 163,466 126 108,-541-198-283,1-7 0,2-6 0,1-6 0,130-1-32,-80-4 27,163 8-897,179-19-4671,-413-12 3696,0-6 1,0-5 0,108-34 1844,-162 37 525,-1-3-1,0-4 1,-2-2 0,-2-2 0,43-28-525,-99 54 171,0-1 0,-1 1 0,1-1 0,-1-1 0,1 1 0,-1-1 0,0 0 0,-1-1 0,1 1 0,-1-1 0,0 0 0,-1 0 0,0-1 0,0 1 0,0-1 0,0 0 0,-1 0 0,0 0 0,1-7-171,-4 5-1507</inkml:trace>
  <inkml:trace contextRef="#ctx0" brushRef="#br0" timeOffset="103939.663">29655 10737 9154,'0'0'1822,"0"0"-550,0 0-360,0 0-144,0 0-365,9 0-324,-4-1-69,1 1 0,-1-1 1,0 2-1,1-1 0,-1 0 1,0 1-1,1 0 0,-1 1 1,0-1-1,0 1 0,0 0 1,0 0-1,0 0 0,0 1 1,0 0-1,-1 0 0,0 0 1,1 0-1,-1 1 0,0-1 0,-1 1 1,1 0-1,0 2-10,7 15 85,-1 1 0,-2 0 1,0 0-1,-1 1 0,-1 0 0,-2 0 0,0 0 0,-1 1 0,-2-1 0,0 1 1,-1 0-1,-2-1 0,-3 19-85,3 38 91,47 575 150,-16-336-172,78 857-142,-104-1127 60,3-1 1,1 0-1,2 0 0,3 0 1,1-1-1,3-1 0,1 0 1,13 19 12,-14-34-30,34 118-236,-50-115-707,0-11-1384</inkml:trace>
  <inkml:trace contextRef="#ctx0" brushRef="#br0" timeOffset="104873.652">27377 9166 9034,'0'0'1840,"0"0"-567,0 0-273,0 0-480,0 0-416,0 0-96,0 61 432,0-8 408,0 12-288,0 1-256,0 4-184,-6-1-72,3-7-40,3-3-8,0-16-680,3-14-1760,8-21-3377</inkml:trace>
  <inkml:trace contextRef="#ctx0" brushRef="#br0" timeOffset="105174.776">27415 9243 9338,'0'0'1474,"0"0"-535,0 0-403,0 0-259,0 0-146,28 5-78,86 24-18,-110-27-19,-1-1 1,0 1-1,0 0 0,0 0 1,0 0-1,0 1 1,0-1-1,0 1 0,-1-1 1,1 1-1,-1 0 1,0 0-1,0 0 0,0 0 1,0 0-1,0 1 1,-1-1-1,1 0 0,-1 1 1,0-1-1,0 1 1,-1 0-1,1-1 1,-1 1-1,1 0 0,-1-1 1,0 1-1,-1 3-16,2 5 113,1 2 45,0 0 1,-1 1-1,-1 0 1,0-1-1,0 1 1,-2-1-1,0 1 0,-1-1 1,0 0-1,-1 0 1,0 0-1,-1 0 1,-1-1-1,0 0 1,-1 0-1,-4 5-158,-14 8 243,-1-2 0,0-1-1,-2-2 1,-1 0 0,0-2-1,-2-1 1,0-1 0,-1-2 0,0-1-1,-31 8-242,174-63-4386,-44 5-679</inkml:trace>
  <inkml:trace contextRef="#ctx0" brushRef="#br0" timeOffset="105607.666">27887 9558 8650,'0'0'1578,"0"0"-246,0 0-37,0 0-76,0 0-419,0 0-223,-8-6-31,3 2-488,3 2-17,-1-1 0,1 1 0,-1 0 0,0-1 0,0 1 0,0 1 0,0-1 0,0 0 0,0 1 0,0-1 0,0 1 0,-1 0 0,1 0 0,-1 0 1,1 1-1,0-1 0,-1 1 0,1 0 0,-1 0 0,1 0 0,-1 0 0,1 1 0,-1-1 0,1 1 0,-4 1-41,-3 6 3,0 0 0,1 0 0,-1 1 0,2 1 1,-1-1-1,1 2 0,1-1 0,0 1 0,0 0 0,1 0 0,0 1 0,1-1 0,1 2 1,0-1-1,0 0 0,1 1 0,1-1 0,0 1 0,1 0 0,0 0 0,1 0-3,1-11-29,1 0-1,-1 0 0,1 0 1,-1 0-1,1 0 1,0 0-1,0 0 0,0 0 1,0-1-1,0 1 0,1-1 1,-1 0-1,0 0 1,1 0-1,-1 0 0,1 0 1,-1 0-1,1 0 0,-1-1 1,1 0-1,-1 1 1,1-1-1,0 0 0,-1 0 1,1 0-1,0-1 0,-1 1 1,1 0-1,-1-1 0,1 0 1,-1 0-1,1 0 1,-1 0-1,0 0 0,1 0 1,-1 0-1,1-1 30,22-12-567,0 0 0,0-2 1,-2 0-1,0-2 0,-1-1 0,-1 0 0,6-8 567,17-14-369,-43 39 923,-1 12 31,0 23-492,-2-26-162,1 0 1,0 0 0,0 0-1,1 1 1,0-1 0,0 0-1,1 0 1,0 0 0,0 0 0,1 0-1,0 0 1,0 0 0,0 0-1,1 0 1,0-1 0,0 1-1,1-1 1,0 0 0,0 0-1,0 0 1,1-1 0,0 1-1,0-1 1,3 2 68,19 3-3959</inkml:trace>
  <inkml:trace contextRef="#ctx0" brushRef="#br0" timeOffset="105853.011">28226 9099 11386,'0'0'2153,"0"0"-1545,0 0-256,0 0 376,-38 192-224,35-106-152,3 5-168,0-6-104,0-5-7,3-7-65,5-17 0,1-14-8,-6-12-593,-3-27-935,0-3-1225,-9-8-4832</inkml:trace>
  <inkml:trace contextRef="#ctx0" brushRef="#br0" timeOffset="106134.72">27983 9385 11362,'0'0'2281,"0"0"-1953,0 0 24,0 0 112,213-22-216,-132 20-176,14 2-72,-18 0-1136,-24 0-3033</inkml:trace>
  <inkml:trace contextRef="#ctx0" brushRef="#br0" timeOffset="106419.59">28488 9567 9554,'0'0'2369,"0"0"-645,0 0-305,0 0-588,0 0-434,0 0-226,-23-4-94,-71-9-65,88 13-12,1 1 0,0-1-1,-1 2 1,1-1 0,0 0-1,0 1 1,0 0 0,0 0 0,0 1-1,0-1 1,1 1 0,-1 0-1,1 1 1,0-1 0,0 1 0,0-1-1,0 1 1,0 0 0,1 1-1,0-1 1,0 1 0,0-1 0,-1 4 0,-4 3 0,3-4-1,1 0 1,-1 0-1,1 0 1,0 1-1,1-1 1,0 1-1,0 0 1,1 0-1,0 0 1,0 1-1,1-1 1,0 0-1,0 1 1,1-1-1,0 0 1,0 1 0,2 2 0,1-7-21,0-1 1,1 0 0,-1 0-1,1 0 1,0 0 0,0-1-1,0 0 1,0 0-1,0 0 1,0 0 0,1 0-1,-1-1 1,0 0 0,1 0-1,0 0 1,-1 0 0,1-1-1,-1 0 1,1 0 0,0 0-1,-1 0 1,1-1 0,-1 0-1,1 0 1,-1 0 0,1 0-1,-1-1 1,0 0 20,14-6-243,-1-1-1,-1-1 1,0-1-1,0 0 1,-1-1-1,-1-1 1,0 0 0,0-1-1,-1 0 1,-1-1-1,4-7 244,-19 68 292,-6-7-481,1 0 0,2 1 0,1 0 1,2 1-1,2-1 0,3 4 189,2-22-2633</inkml:trace>
  <inkml:trace contextRef="#ctx0" brushRef="#br0" timeOffset="106939.937">28811 9179 10402,'0'0'2005,"0"0"-965,0 0-683,0 28-113,0 182 299,0 96 616,34-304-1316,28-31-124,73-12-1633,-131 43 1900,0 1 1,0 0-1,0 1 1,-1-1 0,1 0-1,-1 1 1,0 0 0,0 0-1,0 0 1,-1 0-1,1 0 1,-1 1 0,0-1-1,0 1 1,0-1-1,-1 1 1,0 0 0,0 0-1,0 0 1,0 0 0,-1-1-1,0 1 1,0 0-1,0 0 1,-1 0 0,1 0-1,-1 0 1,0 0 0,-1-1-1,1 1 1,-1 0-1,-1 1 14,0 4 181,-1-1 0,-1 1 0,1-1 0,-1 0-1,-1 0 1,0-1 0,0 0 0,0 0 0,-1 0-1,-1-1 1,1 0 0,-1 0 0,0-1 0,0 0-1,-1 0 1,0-1 0,0 0 0,0-1 0,-1 0-1,0 0 1,1-1 0,-1 0 0,0-1-1,-1 0 1,1-1 0,0 0 0,0 0 0,-1-1-1,1-1 1,-9 0-181,16-1 0,0 0-1,1 0 1,-1-1-1,0 1 1,1 0 0,0-1-1,-1 0 1,1 1-1,0-1 1,0 0-1,1 0 1,-1 0-1,1 0 1,-1 0-1,1-1 1,0 1-1,0 0 1,0-1 0,1 1-1,-1 0 1,1-1-1,0 1 1,0-1-1,0 1 1,0-1-1,1 1 1,-1-1-1,1 1 1,0 0 0,0-1 0,0-12-293,26-71-2188,10 38-2523,-6 15-4398</inkml:trace>
  <inkml:trace contextRef="#ctx0" brushRef="#br0" timeOffset="107342.044">29388 9625 9034,'0'0'2034,"0"0"-554,0 0 118,0 0-243,0 0-602,0 0-346,-32 3-212,-100 17-95,124-18-93,1 1 0,-1 0 0,1 0 0,-1 0 1,1 1-1,0 1 0,1-1 0,-1 1 0,1 0 0,0 0 1,0 1-1,0 0 0,1 0 0,0 0 0,0 1 0,0 0 1,1 0-1,0 0 0,1 0 0,0 1 0,-3 7-7,-10 99-117,19-110 80,0-1 0,1 1 0,-1-1 0,1 1 0,-1-1 0,1-1-1,0 1 1,0 0 0,1-1 0,-1 0 0,0 0 0,1 0 0,-1 0 0,1-1 0,0 0 0,0 0 0,-1 0 0,1-1 0,0 1 0,0-1 0,0 0-1,-1 0 1,1-1 0,0 0 0,0 0 0,-1 0 0,1 0 0,0-1 0,-1 1 0,1-1 0,-1 0 0,0-1 0,0 1 0,3-3 37,13-5-211,-1-1 1,0-1-1,0 0 1,-2-2-1,1 0 1,-2-1-1,0 0 1,-1-1-1,0-1 1,-2-1 0,8-11 210,-21 28 774,-12 58 387,2-21-1215,2 0 0,1 1 1,2 0-1,1-1 1,2 2-1,3 12 54,1-20-2190,7-10-2509</inkml:trace>
  <inkml:trace contextRef="#ctx0" brushRef="#br0" timeOffset="107682.201">29705 9542 10962,'0'0'1966,"0"0"-695,0 0-443,0 0-493,-8 24-248,-22 78-78,29-96-9,1 0-1,0 1 1,0-1 0,1 0 0,0 1-1,0-1 1,0 0 0,1 0-1,0 0 1,0 0 0,0 0 0,1 0-1,0-1 1,0 1 0,1-1-1,-1 0 1,3 3 0,13 25 5,9 127 427,-30-156-351,-1 0 0,1-1-1,-1 1 1,0-1 0,0 1-1,0-1 1,0 0 0,0 0 0,-1 0-1,0-1 1,1 1 0,-1-1 0,0 0-1,0 0 1,0 0 0,-1 0 0,1-1-1,0 0 1,-1 0 0,1 0 0,-1 0-1,1-1 1,-1 0 0,1 0 0,-1 0-1,1 0 1,-1-1 0,1 1-1,0-1 1,-1 0 0,-1-1-81,-10 1 42,15 0-112,0-1 0,-1 1 0,1-1 0,0 1 0,0-1 0,0 0 0,0 0 0,0 1 1,0-1-1,0 0 0,1 0 0,-1 0 0,1 0 0,-1 0 0,1 0 0,0 0 0,0 0 0,0 0 1,0 0-1,0 0 0,0 0 0,1 0 0,-1 0 0,1 0 0,-1 0 0,1 0 0,0 0 0,-1 0 1,1 1-1,0-1 0,0 0 0,1 0 0,-1 1 0,1-2 70,19-33-4480</inkml:trace>
  <inkml:trace contextRef="#ctx0" brushRef="#br0" timeOffset="108104.091">29967 9775 10546,'0'0'1927,"0"0"-1092,0 0-212,0 0 222,0 0-3,0 0-254,18 22-284,60 65-146,-75-85-149,0 1 0,0-2 1,0 1-1,-1 0 1,2 0-1,-1-1 0,0 0 1,0 1-1,0-1 1,1 0-1,-1-1 1,0 1-1,1-1 0,-1 1 1,1-1-1,-1 0 1,1 0-1,-1-1 0,0 1 1,1-1-1,-1 1 1,1-1-1,-1 0 1,0-1-1,0 1 0,0 0 1,0-1-1,0 0 1,0 0-1,0 0 1,0 0-1,-1 0 0,1 0 1,-1-1-1,1 1 1,-1-1-1,0 1 0,0-1 1,0 0-1,0 0 1,-1 0-1,1 0 1,-1-1-1,0 1 0,0 0 1,0 0-1,0-1 1,-1 1-1,1-3-9,2 1 7,-1-1 0,0 1 0,0 0-1,-1-1 1,1 1 0,-1-1 0,0 1 0,-1-1 0,1 0 0,-1 1-1,0-1 1,0 0 0,-1 1 0,0-1 0,0 1 0,0-1 0,-1 1 0,0-1-1,0 1 1,0 0 0,0 0 0,-1 0 0,0 0 0,0 0 0,-1 1-1,1-1 1,-1 1 0,0 0 0,0 0 0,0 0 0,-1 1 0,1-1-1,-1 1 1,0 0 0,0 0 0,0 1 0,0-1 0,0 1 0,0 1 0,-1-1-1,-1 0-6,0 0 16,1 1-1,-1 0 1,1 0-1,-1 0 1,1 1-1,-1 0 1,1 0-1,-1 1 1,1 0-1,-1 0 0,1 0 1,0 1-1,-1 0 1,1 0-1,0 0 1,0 1-1,0 0 1,1 0-1,-1 1 1,1 0-1,-1 0 1,1 0-1,1 0 0,-1 1 1,0 0-1,1 0 1,0 0-1,0 0 1,1 1-1,0-1 1,0 1-1,0 0-15,-4 5 25,2 1 1,-1 0-1,1 0 0,1 0 0,0 1 1,1-1-1,0 1 0,1 0 1,1 0-1,0 0 0,0 0 0,1 0 1,1 0-1,0 0 0,1 0 0,1 0 1,0-1-1,0 1 0,1-1 0,1 1 1,0-1-1,1-1 0,0 1 0,0-1 1,2 0-1,-1 0 0,1-1 0,1 0 1,0-1-1,0 0 0,1 0 1,0-1-1,0 0 0,6 2-25,9 0 31,0-2 1,1-1-1,0-1 0,1-2 0,-1 0 1,1-2-1,0-1 0,-1-1 1,1-1-1,0-1 0,15-4-31,117-33-141,-58 0-2828,-52 17-3571</inkml:trace>
  <inkml:trace contextRef="#ctx0" brushRef="#br0" timeOffset="109546.232">26304 10890 2785,'0'0'6425,"0"0"-4174,0 0-1720,0 0 197,12 23 148,88 147 345,-49-124-1061,2-3 1,2-2 0,2-2 0,1-3 0,2-3 0,1-2-1,2-2 1,0-4 0,2-2 0,1-4 0,0-2 0,2-3 0,45 3-161,225 37 48,158-1-48,-311-44-38,-1-8 1,105-15 37,-74 9-119,-159 8 116,0-4 0,0-2 0,-1-2 0,0-2 1,36-11 2,347-128 16,-408 148-436,-64 19-1660,-8-4-2414</inkml:trace>
  <inkml:trace contextRef="#ctx0" brushRef="#br0" timeOffset="110375.201">26280 11818 8514,'0'0'1707,"0"0"32,0 0 52,0 0-209,0 0-469,0 0-477,0-4-325,12 27-213,1 0-1,1-1 1,1 0-1,1-1 0,1-1 1,0-1-1,2 0 1,0-1-1,1-1 1,19 12-98,16 13 13,1-3-1,2-3 1,1-2 0,2-3-1,1-2 1,1-4 0,2-2-1,18 3-12,124 25 41,206 24-41,-335-62 15,306 44-263,3-17 0,10-16 248,579-13-1664,-531-69-522,-437 58-447</inkml:trace>
  <inkml:trace contextRef="#ctx0" brushRef="#br0" timeOffset="111391.647">25856 12900 8602,'0'0'1808,"0"0"-565,0 0-499,0 0-170,0 0 193,0 0-33,27 18-29,168 104 408,-138-85-861,0-2 0,2-3 0,2-3 0,1-2 0,1-3-1,0-3 1,2-3 0,56 9-252,319 24 154,-303-41-138,-1 5 1,-1 6 0,-1 6-1,85 31-16,-119-32 22,2-3 0,0-6-1,1-4 1,0-4-1,1-5 1,60-6-22,-39 3-6,590-14-231,-355 13 277,-127-51-57,-171 31 25,96-34 24,-221 72-1251,-2 6-2034</inkml:trace>
  <inkml:trace contextRef="#ctx0" brushRef="#br2" timeOffset="-31490.809">9924 12563 5825,'0'0'6710,"0"0"-4143,0 0-1427,0 0 111,0 0-317,0 0-449,1-6-265,1 1-201,1 0 0,-1 1 0,1-1 0,0 1-1,0-1 1,0 1 0,0 0 0,1 0 0,-1 0 0,1 1 0,0-1-1,0 1 1,1 0 0,-1 0 0,1 0 0,0 1 0,-1 0 0,1 0-1,0 0 1,0 0 0,0 1 0,0 0 0,1 0 0,1 0-19,141-17 59,-145 17-56,0 1-1,1 0 1,-1 0-1,0 1 1,0-1-1,1 1 1,-1-1-1,0 1 0,0 0 1,0 0-1,0 0 1,0 1-1,0-1 1,0 1-1,0-1 1,-1 1-1,1 0 1,-1 0-1,1 1 1,-1-1-1,0 0 1,0 1-1,0-1 1,0 1-1,0 0 0,0-1 1,-1 1-1,1 0 1,-1 0-1,0 0 1,0 0-1,0 0 1,0 1-1,-1-1 1,1 0-1,-1 0 1,0 0-1,0 1 1,0-1-1,0 0 1,-1 0-1,1 1 1,-1-1-1,0 0 0,0 0 1,0 0-1,0 0 1,-1 1-3,-6 9 13,-1-1-1,-1-1 1,0 0 0,-1 0 0,0-1-1,0 0 1,-1-1 0,-1 0 0,1-1-1,-1 0 1,-1-1 0,1-1 0,-1 0-1,0-1 1,-1 0 0,-2-1-13,-32 8 0,48-12-149,5 0-188,228 1-1075,-227-2 1366,0 0-1,0 1 1,0 0 0,-1 0-1,1 0 1,0 0-1,0 1 1,0 0 0,-1 0-1,1 0 1,0 1-1,-1-1 1,1 1 0,-1 0-1,0 0 1,0 1-1,0-1 1,0 1 0,0 0-1,0 0 1,-1 0-1,1 1 1,-1-1-1,0 1 1,0 0 0,0 0-1,0 0 1,-1 0-1,0 0 1,0 1 0,0-1-1,0 1 1,-1-1-1,0 1 1,0 0 0,0-1-1,0 1 1,-1 0-1,1 0 1,-1 0 0,-1 0-1,1-1 1,-1 1-1,0 4 47,-6 1 75,-1 0 0,0 0 0,0-1 0,-1 0 0,0 0 0,-1-1 0,0 0 0,0-1 0,0 0 0,-1-1 0,0 0 0,0 0-1,-1-1 1,0-1 0,-3 1-75,4 0 91,-19 8 232,-2-1-1,0-2 0,0-1 1,0-2-1,-1 0 1,-1-3-1,1-1 0,0-1 1,-1-2-1,1-1 0,-17-3-322,47 4 6,0-1-1,0 1 0,0-1 1,0 1-1,1-1 0,-1 0 0,0 0 1,0 0-1,0 0 0,1-1 0,-1 1 1,1-1-1,-1 0 0,1 0 1,-1 0-1,1 0 0,0 0 0,0 0 1,0 0-1,0-1 0,1 1 1,-1-1-1,1 1 0,-1-1 0,1 0 1,0 0-1,0 1 0,0-1 0,0 0 1,0 0-1,1 0 0,0 0 1,-1 0-1,1 0 0,0 0 0,0 0 1,1 0-1,-1 0 0,1 0 1,-1 0-1,1 0 0,0 0 0,0 0 1,0 0-1,1 1 0,-1-1 0,1-1-5,109-83-2960,-53 54-1417</inkml:trace>
  <inkml:trace contextRef="#ctx0" brushRef="#br2" timeOffset="-27955.454">9838 11315 14947,'0'0'1729,"0"0"-939,0 0-140,-3-23-2,-5-75-255,9 93-381,0 0 0,0 0-1,0 1 1,1-1-1,0 1 1,0-1 0,0 1-1,0-1 1,0 1-1,1 0 1,0 0 0,0 0-1,0 1 1,0-1-1,1 1 1,-1-1 0,1 1-1,0 0 1,0 1-1,0-1 1,0 1 0,1 0-1,-1 0 1,1 0-1,-1 0 1,1 1 0,2-1-13,-6 1 5,9-2-2,0-1 1,0 2 0,1-1 0,-1 1 0,1 1 0,-1 0 0,1 0 0,0 1 0,-1 0-1,1 1 1,0 0 0,4 2-3,-12 1 12,0-1-1,-1 1 1,1 0-1,-1 0 1,1 0-1,-1 1 1,-1-1-1,1 0 1,0 1-1,-1-1 1,0 1-1,0 0 1,-1-1 0,1 1-1,-1 0 1,0-1-1,0 1 1,0 0-1,-1 0 1,0-1-1,0 1 1,0-1-1,0 1 1,-1-1-1,0 1 1,0-1-1,0 0 1,-1 3-12,-19 24 56,0-1 1,-2 0-1,-1-2 1,-1-1-1,-1-1 0,-2-1 1,0-2-1,-23 14-56,39-27 24,-70 52-6,100-50-374,197 7-266,-1-9 0,3-10 622,-112 0-2585</inkml:trace>
  <inkml:trace contextRef="#ctx0" brushRef="#br2" timeOffset="-27582.721">11335 11216 12699,'0'0'2712,"0"0"-1063,0 0-169,0 0-520,0 0-576,0 0-336,-53 171 104,38-75-72,3 14-32,0 0-48,6-9 8,3-10-56,3-16 48,3-19-784,15-21-1248,0-22-4362</inkml:trace>
  <inkml:trace contextRef="#ctx0" brushRef="#br2" timeOffset="-27269.561">11303 11291 12899,'0'0'2527,"0"0"-1384,0 0-864,29-8-246,96-24-49,-117 29 29,0 1 1,0 0 0,0 1-1,0 0 1,0 0-1,0 1 1,1 0-1,-1 0 1,0 1-1,0 0 1,0 1-1,0-1 1,0 1-1,0 1 1,-1 0-1,1 0 1,-1 0-1,1 1 1,-1 0-1,0 1 1,-1-1 0,1 1-1,-1 1 1,0-1-1,0 1 1,-1 0-1,1 0 1,-1 1-1,-1-1 1,1 1-1,-1 0 1,0 1-1,-1-1 1,0 1-1,0-1 1,-1 1-1,0 0 1,0 0-1,0 0 1,-1 0 0,-1 0-1,1 1 1,-1-1-1,-1 0 1,1 0-1,-1 0 1,-1 0-1,0 0 1,-1 4-14,-4 0 163,-1 0 0,0-1 1,-1 0-1,0 0 0,-1-1 1,0 0-1,0 0 0,-1-2 0,0 1 1,-1-1-1,0-1 0,0 0 1,-1-1-1,1 0 0,-1-1 1,-1 0-1,1-1 0,-1 0 0,0-2 1,-8 2-164,-69-3 322,89-2-345,0 1 1,0-1 0,1 1-1,-1-1 1,0 0-1,0 1 1,0-1-1,1 0 1,-1 0 0,1-1-1,-1 1 1,1 0-1,-1 0 1,1-1-1,-1 1 1,1-1 0,0 1-1,0-1 1,0 1-1,0-1 1,0 0-1,0 0 1,1 0 0,-1 1-1,0-1 1,1 0-1,-1 0 1,1 0 0,0 0-1,0 0 1,0 0-1,0 0 1,0 0-1,0 0 1,0 0 0,1 1-1,-1-1 1,1 0-1,-1 0 1,1 0-1,0 0 1,0 1 0,-1-1-1,1 0 1,1 1-1,-1-2 23,82-96-3462,-30 57-1766</inkml:trace>
  <inkml:trace contextRef="#ctx0" brushRef="#br2" timeOffset="-26881.085">12037 11491 12483,'0'0'2073,"0"0"-1119,0 0-213,0 0-144,0 0-231,0 0-110,-2-9 91,2 6-335,0 1 24,0 0 0,0 0 0,0 0 0,0 0 0,-1 0 0,1 0 0,0 0 0,-1 1 0,0-1 0,1 0-1,-1 0 1,0 0 0,0 0 0,0 1 0,0-1 0,0 0 0,0 1 0,0-1 0,-1 1 0,1 0 0,-1-1 0,1 1 0,-1 0 0,1 0 0,-1 0 0,0 0 0,1 0 0,-1 0 0,0 0 0,0 0-1,0 1 1,0-1 0,0 1 0,0 0 0,0-1 0,1 1 0,-1 0 0,0 0 0,0 0 0,0 0 0,0 1 0,0-1 0,0 0 0,-1 1-36,-8 4 30,1 0 1,0 0-1,0 1 1,0 1 0,0-1-1,1 2 1,0-1-1,1 1 1,0 1-1,0-1 1,1 1-1,0 1 1,0-1-1,1 1 1,0 0 0,1 1-1,0-1 1,1 1-1,0 0 1,1 0-1,0 1-30,1-8-22,-1 0 1,2 0-1,-1 0 0,0 0 0,1 0 0,0 0 0,0 1 1,0-1-1,0 1 0,1-1 0,0 1 0,0-1 0,0 0 0,0 1 1,1-1-1,0 1 0,0-1 0,0 0 0,0 1 0,1-1 1,-1 0-1,1 0 0,0 0 0,1 0 0,-1 0 0,1-1 0,-1 1 1,1-1-1,0 0 0,0 1 0,1-1 0,-1-1 0,0 1 0,3 1 22,6-3-172,0-1 0,0 0 0,0-1 0,0 0 0,-1-1 0,1-1 0,0 0 0,-1 0 0,0-1 0,0 0-1,0-1 1,0-1 0,-1 1 0,0-2 0,0 1 0,0-1 0,-1-1 0,0 0 0,-1 0 0,0-1 0,0 0-1,0 0 1,-2-1 0,1 0 0,3-8 172,17-39 1830,-37 64 398,5 4-2185,0 1 0,1 0 0,1 1 0,0-1 0,0 0 0,2 1-1,-1 0 1,2-1 0,-1 1 0,2 0 0,0 0 0,1 8-43,-1-14 10,31 72-919,14-43-2841,-15-23-3747</inkml:trace>
  <inkml:trace contextRef="#ctx0" brushRef="#br2" timeOffset="-26536.077">12387 11366 12843,'0'0'2534,"0"0"-1245,0 0-578,0 0-412,0 0-186,0 0 53,8 31-54,37 194 28,-43-24 410,-3-200-524,1 0 1,0 0-1,0 0 0,0 0 0,-1 0 0,1 0 0,0 0 1,-1 0-1,1 0 0,-1 0 0,1 0 0,-1 0 0,0-1 0,1 1 1,-1 0-1,0 0 0,0 0 0,1-1 0,-1 1 0,0-1 0,0 1 1,0 0-1,0-1 0,0 1 0,0-1 0,0 0 0,0 1 0,0-1 1,0 0-1,0 0 0,0 0 0,0 1 0,0-1 0,0 0 1,0 0-1,0-1 0,0 1 0,0 0 0,0 0 0,0 0 0,0-1 1,0 1-1,0 0 0,0-1 0,0 1 0,0-1 0,0 1 0,0-1 1,0 0-1,0 1 0,1-1 0,-1 0 0,0 0 0,0 1 0,1-1 1,-1 0-1,1 0 0,-1 0 0,1 0 0,-1 0 0,1 0-26,-2-13 0,1 1-1,0 0 1,1-1-1,1 1 1,0-1-1,0 1 1,2 0-1,0 0 1,0 0-1,1 0 1,1 0-1,0 1 1,0 0-1,2 0 1,-1 0-1,2 1 1,-1 0-1,1 0 1,1 1-1,0 0 1,0 1-1,1 0 1,1 0-1,-1 1 1,1 0-1,1 1 1,-1 0-1,1 1 1,0 0-1,1 1 1,-1 1-1,3-1 1,42-22-1740,-8 2-2421</inkml:trace>
  <inkml:trace contextRef="#ctx0" brushRef="#br2" timeOffset="-26347.506">13005 10981 13635,'0'0'3185,"0"0"-1649,0 0-128,0 0-752,0 0-448,0 0-200,0 0 224,-3 195 1,-6-94-65,6 6-168,0-8 0,3-13-321,0-17-239,-21-18-760,-2-19-1377,-10-18-4120</inkml:trace>
  <inkml:trace contextRef="#ctx0" brushRef="#br2" timeOffset="-26117.33">12800 11475 8834,'0'0'4266,"0"0"-2626,12-23-687,43-74-96,-49 89-774,1 1 0,0 1 0,0-1 0,1 1 0,0 1 1,0-1-1,0 1 0,1 1 0,0 0 0,0 0 0,0 0 0,0 1 0,0 1 0,1-1 0,-1 2 0,1-1 0,-1 1 0,1 1 0,0 0 0,0 0 0,-1 1 0,1 0 1,-1 0-1,1 1 0,1 1-83,2 2 44,0 0 1,-1 1-1,1 1 1,-2 0-1,1 0 1,-1 2 0,0-1-1,0 1 1,-1 1-1,0-1 1,-1 2-1,0-1 1,-1 2-1,0-1 1,-1 1 0,0 0-1,-1 0 1,0 1-1,-1 0 1,0 0-1,-1 0 1,1 10-45,3 21 149,-2 0 1,-2 0-1,-2 1 0,-2-1 1,-4 26-150,4-66-56,0 1-84,0 1 0,0 0 0,0 0 0,0-1 0,-1 1 0,0 0 0,-1-1 0,1 1 0,-1-1 0,0 1 0,0-1 0,-1 0 0,1 0 0,-1 0 0,0 0 0,-1 0 0,-2 2 140,-6-4-4011</inkml:trace>
  <inkml:trace contextRef="#ctx0" brushRef="#br2" timeOffset="-25928.673">13409 11069 13515,'0'0'2889,"0"0"-1097,0 0-584,0 0-872,0 0-336,0 0-416,18 147-1984,-3-107-8811</inkml:trace>
  <inkml:trace contextRef="#ctx0" brushRef="#br2" timeOffset="-25467.903">13745 10802 14539,'0'0'2623,"0"0"-1272,0 0-660,0 26-159,-13 449 764,-16 33-2216,29-503 770,1-4 72,0 0 0,0 1 0,-1-1 0,1 0 1,0 1-1,-1-1 0,1 0 0,-1 1 0,1-1 0,-1 1 0,0-1 0,0 1 0,0-1 0,1 1 0,-1-1 0,-1 1 0,1-1 0,0 1 0,0-1 0,0 1 0,-1-1 1,1 1-1,-1-1 0,1 0 0,-1 1 0,0-1 0,1 0 0,-1 1 0,0-1 0,0 0 0,0 0 0,0 0 0,0 0 0,0 0 0,0 0 0,-1 0 0,1 0 0,0 0 1,0-1-1,-1 1 0,1 0 0,0-1 0,-1 1 0,1-1 0,-1 1 0,1-1 0,-1 0 0,1 0 0,-1 1 0,1-1 0,-1 0 0,1 0 0,-1-1 78,-63-113-12538,48 62 10453,4 2 2232,0-94 12206,18 86-9844,-4 52-2410,1 0-1,0 0 1,1 0 0,-1 0 0,1 1 0,0-1-1,1 1 1,-1 0 0,1-1 0,0 2 0,0-1-1,1 0 1,-1 1 0,1 0 0,0 0 0,0 0 0,0 1-1,1 0 1,-1 0 0,1 0 0,0 0 0,0 1-1,0 0 1,4-1-99,153-17 173,-157 20-165,0 1 0,-1 0 0,1 0 0,-1 1-1,1-1 1,-1 1 0,0 1 0,1-1 0,-1 1 0,0 0-1,0 0 1,-1 0 0,1 0 0,-1 1 0,0 0-1,0 0 1,0 0 0,0 1 0,-1-1 0,1 1 0,-1 0-1,0 0 1,-1 0 0,1 0 0,-1 0 0,0 0-1,0 1 1,-1-1 0,1 6-8,15 173 1092,-17-174-993,1 9-115,0 0 1,-2 0-1,0 0 0,-2 0 1,0 0-1,-1 0 1,-1 0-1,0-1 0,-1 0 1,-2 0-1,-2 4 16,1-11-1816,3-10-1956</inkml:trace>
  <inkml:trace contextRef="#ctx0" brushRef="#br2" timeOffset="-25201.662">14060 11181 14619,'0'0'3041,"0"0"-2033,0 0-832,0 0-176,0 0-144,0 0-1752,68 153-4658</inkml:trace>
  <inkml:trace contextRef="#ctx0" brushRef="#br2" timeOffset="-24829.496">14166 11676 11266,'0'0'2174,"0"0"-432,0 0-246,-10 23-552,-34 75-478,43-96-478,0 1-1,0 0 1,0 0 0,1 0 0,-1 0-1,1 0 1,0 1 0,0-1 0,0 0 0,0 0-1,0 0 1,1 0 0,0 0 0,-1 0-1,1 0 1,0 0 0,0 0 0,1-1 0,-1 1-1,1 0 1,-1 0 0,1-1 0,0 1-1,0-1 1,0 0 0,0 0 0,0 1-1,0-1 1,1-1 0,-1 1 0,1 0 0,0 0-1,-1-1 1,1 0 0,0 1 0,0-1-1,0 0 1,0-1 0,0 1 0,0 0 0,0-1-1,0 1 1,0-1 0,0 0 0,0 0-1,0-1 1,0 1 0,0 0 0,0-1-1,0 0 1,0 0 0,0 0 0,0 0 0,0 0-1,0 0 1,-1-1 0,1 0 0,-1 1-1,3-3 13,4 1-155,0-2 0,0 1 0,0-1 0,-1 0 0,0-1 0,0 0 0,0 0 0,-1-1 0,0 0 0,0 0 0,0 0 0,-1-1 0,-1 0 0,1-1 0,-1 1 0,0-1 0,-1 0 0,0 0 0,2-9 155,20-116 860,-26 128-671,0 1 0,-1 0 0,0-1 1,0 1-1,0 0 0,0-1 0,-1 1 1,0 0-1,0 0 0,-1 0 0,1 0 1,-1 1-1,0-1 0,0 1 1,-1-1-1,1 1 0,-1 0 0,0 0 1,0 1-1,0-1 0,-1 1 0,1 0 1,-1 0-1,-3-1-189,42 1-87,174 4-388,-203 0 531,0 1-1,1 0 1,-1 0-1,0 0 0,0 0 1,0 1-1,-1 0 1,1 0-1,-1 0 0,1 0 1,-1 1-1,0 0 0,0 0 1,-1 0-1,1 0 1,-1 1-1,0-1 0,0 1 1,0 0-1,-1 0 0,1 0 1,-1 0-1,-1 0 1,1 1-1,-1-1 0,0 0 1,0 1-1,0-1 1,-1 1-1,0-1 0,0 1 1,0-1-1,-1 3-55,8 34-22,-4-39-7,1-1 0,0 0 0,0 0 0,0 0 0,0-1 0,0 0-1,0 0 1,0 0 0,0 0 0,1 0 0,-1-1 0,0 0 0,0 0 0,1 0 0,-1 0 0,0-1-1,1 1 1,-1-1 0,0 0 0,0-1 0,0 1 0,0-1 0,0 1 0,0-1 0,0-1 0,-1 1-1,1 0 1,-1-1 29,136-37-286,-137 42 287,0 0 1,0 0 0,-1 0 0,1 0 0,-1 0 0,0 0 0,0 0 0,1 0 0,-1 1-1,-1-1 1,1 0 0,0 1 0,-1-1 0,1 1 0,-1-1 0,1 1 0,-1-1-1,0 1 1,0-1 0,-1 1 0,1-1 0,0 0 0,-1 1 0,1-1 0,-1 1-1,0-1 1,0 2-2,0 1 16,-73 213-655,61-183-1646</inkml:trace>
  <inkml:trace contextRef="#ctx0" brushRef="#br2" timeOffset="-30770.525">11041 13261 14195,'0'0'1735,"0"0"-1051,0 0-457,10-30-52,60-198-67,-40 44-59,-25 137-37,2 1-1,1 0 0,3 1 0,2 0 0,12-29-11,-24 69 4,1 1-1,-1 0 1,1 0 0,0 0 0,0 0-1,0 0 1,0 0 0,1 1 0,0-1-1,0 1 1,0-1 0,0 1 0,0 0-1,0 0 1,1 1 0,0-1-1,-1 1 1,1-1 0,0 1 0,0 0-1,0 1 1,1-1 0,-1 1 0,0 0-1,1 0 1,-1 0 0,0 0 0,1 1-1,-1 0 1,1 0 0,-1 0 0,1 0-1,-1 1 1,0 0 0,1 0-1,-1 0 1,0 0 0,0 1 0,1-1-1,-1 1 1,0 0 0,-1 1 0,1-1-1,0 1 1,-1-1 0,1 1 0,-1 0-1,0 0 1,0 1 0,1 0-4,4 8 38,0 1 1,-1 0-1,0 0 1,-1 0 0,-1 1-1,0 0 1,-1 0-1,0 0 1,-1 0 0,-1 1-1,0 0 1,-1-1-1,-1 1 1,0 0 0,-1-1-1,-1 2-38,1-8 18,-1-1 0,0 0 0,0 0 1,-1 0-1,0 0 0,0 0 0,-1-1 0,0 1 0,0-1 0,0 0 0,-1 0 0,0 0 0,0-1 0,0 0 1,-1 0-1,0 0 0,0-1 0,0 1 0,-1-1 0,1-1 0,-1 1 0,0-1 0,0-1 0,-5 2-18,-180 35-411,133-39 197,59-1 203,0 1 0,1 0 0,-1 0 0,0 0 0,0 0 0,1-1 0,-1 1 0,0 0-1,0 0 1,0-1 0,0 1 0,1 0 0,-1 0 0,0-1 0,0 1 0,0 0 0,0 0-1,0-1 1,0 1 0,0 0 0,0 0 0,1-1 0,-1 1 0,0 0 0,0-1 0,0 1-1,-1 0 1,1 0 0,0-1 0,0 1 0,0 0 0,0-1 0,0 1 0,0 0 0,0 0-1,0-1 1,-1 1 0,1 0 0,0 0 0,0-1 0,0 1 0,-1 0 11,18 1-2,-1 1 0,0 0 0,0 1-1,0 1 1,0 1 0,0 0 0,-1 1 0,0 0 0,0 2 0,-1 0 0,10 6 2,351 221 219,-369-230-223,0-1-1,0 0 1,0-1 0,1 0 0,-1 0-1,1 0 1,-1 0 0,1-1 0,0-1-1,0 1 1,0-1 0,0 0 0,0 0-1,1-1 1,-1 0 0,0 0 0,0-1 0,0 0-1,0 0 1,0-1 0,0 0 0,0 0-1,0 0 1,-1-1 0,1 0 0,-1-1-1,0 1 1,0-1 0,0 0 0,0-1-1,-1 1 1,1-1 0,-1 0 0,2-3 4,0-3-99,0 0 0,0-1 0,-1 0 1,-1 0-1,0 0 0,-1 0 0,0-1 1,-1 0-1,0 0 0,-1 0 0,-1 0 0,0 0 1,-1 0-1,0 0 0,-1 0 0,0-4 99,-3 13 42,-1 0 0,1 1-1,0-1 1,-1 1 0,1 0 0,-1 0-1,0 0 1,0 1 0,-1-1-1,1 1 1,0 1 0,-1-1-1,1 1 1,-1 0 0,1 0 0,-1 0-1,0 1 1,1 0 0,-1 0-1,0 0 1,1 1 0,-1 0-1,1 0 1,-1 0 0,1 1 0,-1 0-1,1 0 1,0 0 0,0 0-1,-3 3-41,0 1 36,1 0 0,0 1 0,1 0-1,-1 0 1,1 0 0,1 1-1,-1 0 1,1 0 0,1 0 0,-1 1-1,2-1 1,-1 1 0,1 0 0,0 0-1,1 1 1,0-1 0,1 0-1,-1 1 1,2-1 0,0 1 0,0-1-1,0 1 1,1-1 0,1 1 0,-1-1-1,2 0 1,-1 0 0,1 0-1,1 0 1,0 0 0,0-1 0,0 1-1,1-1 1,0 0 0,1 0 0,0-1-1,0 0 1,7 6-36,-2-3-1,1 0 0,0-1 0,0 0 0,1-1 0,0 0 0,0-1 0,1-1 0,0 0 0,0 0 0,1-2 0,5 1 1,104-6-3679,-77-21-3829</inkml:trace>
  <inkml:trace contextRef="#ctx0" brushRef="#br2" timeOffset="-30551.493">12283 12900 14267,'0'0'2489,"0"0"-1641,0 0-368,0 0-88,-18 150-8,18-67-184,0 10-128,6 12 248,0 10-40,-3-3-96,0-5-112,0-14-72,0-28-256,12-39-584,-3-15-1761,-3-11-6576</inkml:trace>
  <inkml:trace contextRef="#ctx0" brushRef="#br2" timeOffset="-30288.232">12274 12978 12459,'0'0'2221,"0"0"-1172,0 0-723,0 0-218,29-10-40,98-28-37,-121 36 13,0 1 1,1 0-1,-1 0 0,0 0 0,1 1 0,-1 0 1,0 0-1,1 1 0,-1 0 0,0 0 0,0 0 1,1 1-1,-1 0 0,0 0 0,-1 0 1,1 1-1,0 0 0,-1 0 0,1 0 0,-1 1 1,0 0-1,0 0 0,0 0 0,-1 0 0,0 1 1,1 0-1,-2 0 0,1 0 0,0 0 1,-1 1-1,0 0 0,-1-1 0,1 1 0,-1 0 1,0 0-1,0 0 0,-1 0 0,0 1 0,0-1 1,0 0-1,-1 1 0,0-1 0,0 0 1,-1 1-1,0-1 0,0 0 0,0 0 0,-1 1 1,0-1-1,0 0 0,0-1 0,-1 1 0,0 0 1,0-1-1,0 1 0,-1-1 0,0 0 1,0 0-1,-2 2-44,-15 8 212,1-1 1,-2-1 0,0-1 0,0-1-1,-1-1 1,-1-1 0,0 0-1,0-2 1,0-1 0,-1-1 0,0-2-1,-20 2-212,45-38-1248,76-95-4217,-37 61-3244</inkml:trace>
  <inkml:trace contextRef="#ctx0" brushRef="#br2" timeOffset="-30055.875">12747 12376 14195,'0'0'2521,"0"0"-1705,0 0-672,0 0 336,0 0 80,32 187-328,-20-98 8,-9 12 128,-3 11-72,0 6-72,0 2-16,0-15-208,0-12 40,0-15-40,9-19-592,15-22-1032,-6-21-4898</inkml:trace>
  <inkml:trace contextRef="#ctx0" brushRef="#br2" timeOffset="-29807.611">13097 12972 11426,'0'0'4593,"0"0"-3736,0 0-633,0 0-88,0 0-8,-15 142-48,9-96-80,-6 10-248,3-14-745,-2-17-2975</inkml:trace>
  <inkml:trace contextRef="#ctx0" brushRef="#br2" timeOffset="-29560.6">13177 12539 16740,'0'0'2472,"0"0"-1864,0 0-608,0 0-24,0 0-776,0 0-3825</inkml:trace>
  <inkml:trace contextRef="#ctx0" brushRef="#br2" timeOffset="-29307.118">13572 12812 13771,'0'0'2359,"0"0"-1009,0 0-379,-25 5-370,-82 24-232,99-24-339,1 0-1,-1 0 0,1 0 0,0 1 1,0 0-1,1 1 0,0-1 0,0 1 0,0 0 1,1 1-1,0-1 0,1 1 0,-1 0 1,2 0-1,-1 1 0,1-1 0,0 1 0,1 0 1,-1 5-30,2-11 15,-3 3-12,2 0-1,-1 0 1,0 0 0,1 0-1,0 1 1,1-1-1,0 1 1,0-1 0,0 1-1,0-1 1,1 1-1,0 0 1,1-1 0,0 1-1,0-1 1,0 1-1,0-1 1,1 1 0,0-1-1,1 0 1,-1 0-1,1 0 1,1 0-1,-1 0 1,1-1 0,0 1-1,0-1 1,0 0-1,1 0 1,-1-1 0,1 1-1,1-1 1,-1 0-1,0-1 1,4 2-3,4 0-125,0-2 0,0 0 0,0 0 0,0-2 0,0 1 0,1-2 0,-1 1 0,0-2 0,1 0 0,-1-1 0,0 0 0,2-1 125,89-38-5590,-55 12-3938</inkml:trace>
  <inkml:trace contextRef="#ctx0" brushRef="#br2" timeOffset="-29031.191">14062 12972 12659,'0'0'2594,"0"0"-902,0 0-340,0 0-374,0 0-363,0 0-171,-24 0-40,3-1-311,12 0-69,1 0 0,0 1 0,-1 0 0,1 0 0,-1 1 0,1 0 0,0 0 0,-1 1 0,1 0 0,0 0-1,0 1 1,0 0 0,0 1 0,1 0 0,0 0 0,-1 0 0,1 1-24,-5 2 18,1 1 0,1 0 0,-1 0 0,1 1 0,0 0 0,1 1 0,0 0 0,1 1 0,0 0 0,1 0 0,0 0 0,0 1 1,2 0-1,-1 0 0,-3 13-18,11-23-43,-1 1 0,1-1 1,-1 0-1,1 0 1,0 0-1,0 0 1,0 0-1,0-1 1,0 1-1,0 0 0,1-1 1,-1 0-1,1 0 1,-1 1-1,0-1 1,1-1-1,0 1 0,-1 0 1,1-1-1,0 1 1,-1-1-1,1 0 1,0 0-1,-1 0 1,1 0-1,0 0 0,-1 0 1,1-1-1,0 0 1,-1 1-1,1-1 1,-1 0-1,1 0 1,-1 0-1,3-2 43,17-7-271,-1 0 1,1-1-1,-2-2 0,0 0 1,0-1-1,-2-1 1,1-1-1,11-13 271,-14 14-1,-12 38 2467,-13 62-1669,5-66-739,1 1 1,1-1 0,0 1-1,2-1 1,0 1-1,1 0 1,1-1 0,1 1-1,5 14-58,-3-27-53,0 0 0,0-1 0,1 0 0,0 0 0,0-1 0,0 1 0,1-2 0,0 1-1,0 0 1,0-1 0,1-1 0,-1 1 0,1-1 0,0-1 0,0 1 0,0-1 0,0 0 0,0-1-1,0 0 1,1-1 0,-1 1 0,0-1 0,0-1 0,1 0 0,1 0 53,-7 1-60,72 1-2128</inkml:trace>
  <inkml:trace contextRef="#ctx0" brushRef="#br2" timeOffset="-18990.794">9381 10684 10658,'0'0'1983,"0"0"-749,0 0 76,0 0-224,0 0-303,0 0-313,-18-8-181,-54-17-114,51 44 5,8 513 1454,15-350-1313,-2 182-33,0-349-271,-1 0 1,-1 0-1,0-1 1,-1 1-1,-1 0 0,0-1 1,-1 0-1,0 0 1,-1 0-1,-1-1 0,-5 9-17,9-17-1,1-1 0,-1 0 0,0 0 0,0-1 0,-1 1-1,1-1 1,-1 1 0,1-1 0,-1 0 0,0-1 0,0 1-1,-1-1 1,1 1 0,0-1 0,-1-1 0,0 1 0,1 0-1,-1-1 1,0 0 0,1 0 0,-1-1 0,0 1 0,0-1-1,0 0 1,0 0 0,1-1 0,-1 0 0,0 1 0,0-1-1,0-1 1,1 1 0,-1-1 0,1 0 0,-1 0 0,1 0-1,-3-2 2,-52-51-325,91 84 25,-15-6 313,0 0-1,-2 2 1,-2-1-1,0 2 1,-1 0 0,-1 0-1,-2 1 1,-1 1 0,-1-1-1,-1 1 1,-1 1 0,-2-1-1,-1 0 1,-1 1 0,-1-1-1,-4 24-12,-5 26 37,-2 0 1,-4 0-1,-4-2 0,-3 0 0,-14 31-37,-186 420 656,189-395-541,34-130-161,0 0 1,0 1-1,0-1 1,0 0 0,0 0-1,1 0 1,-1 0-1,1 0 1,-1-1-1,1 1 1,0 0-1,0-1 1,-1 1 0,1-1-1,0 1 1,1-1-1,-1 0 1,0 0-1,0 0 1,0 0-1,1-1 1,-1 1 0,0 0-1,1-1 1,-1 0-1,0 1 1,1-1-1,-1 0 1,1 0-1,-1 0 1,0-1 0,1 1-1,-1-1 1,0 1-1,1-1 1,-1 0-1,0 0 1,0 0-1,1 0 1,-1 0-1,0 0 1,0 0 0,0-1-1,-1 1 1,1-1-1,0 0 1,0 1-1,-1-1 1,1 0-1,-1 0 1,1-1 45,49-45-4229</inkml:trace>
  <inkml:trace contextRef="#ctx0" brushRef="#br2" timeOffset="-18584.05">7355 11272 11666,'0'0'3089,"0"0"-1809,0 0-47,0 0-337,-51 259-192,25-109-360,5-8-208,6-19 0,9-40-136,3-3 0,3-11 0,0-23-168,0-38-816,-3-8-848,-9-8-2249</inkml:trace>
  <inkml:trace contextRef="#ctx0" brushRef="#br2" timeOffset="-18411.835">6731 11433 11466,'0'0'2913,"0"0"-1681,0 0-784,0 0 841,229-121-281,-122 92-408,12 2-256,5-5-224,1 0-48,-12 0-72,-15 8-8,-36 24-952,-29 0-3209,-33 29-5201</inkml:trace>
  <inkml:trace contextRef="#ctx0" brushRef="#br2" timeOffset="-18099.622">7468 11679 9250,'0'0'1762,"0"0"-595,0 0 438,0 0 286,0 0-701,0 0-749,0 9-279,0-9-161,-2 15 11,1 0-1,1 0 0,0-1 0,1 1 0,1 0 0,0 0 0,1-1 0,0 0 0,1 1 1,1-1-1,1-1 0,-1 1 0,2-1 0,0 0 0,1 0 0,0-1 0,9 10-11,-15-20-1,1 1-1,0-1 0,1 0 1,-1 0-1,0 0 0,1-1 0,-1 1 1,1-1-1,-1 0 0,1 0 1,-1 0-1,1 0 0,0 0 0,0-1 1,-1 0-1,1 0 0,0 0 0,0 0 1,-1-1-1,1 1 0,0-1 1,-1 0-1,1 0 0,0 0 0,-1-1 1,1 1-1,-1-1 0,0 0 1,0 0-1,1 0 0,-1 0 0,0 0 1,-1-1-1,1 0 0,0 1 0,-1-1 1,0 0-1,1 0 0,-1 0 1,0-1-1,-1 1 0,1 0 0,0-1 2,62-153-12,-60 150 35,-1 0 0,0 0 1,0 0-1,-1 0 0,0 0 1,0-1-1,-1 1 0,0-1 0,0 1 1,-1-1-1,0 1 0,0-1 1,0 1-1,-1-1 0,-1 1 1,1-1-1,-1 1 0,0 0 1,-1 0-1,0-1 0,0 2 0,0-1 1,-1 0-1,0 1 0,0 0 1,-1 0-1,1 0 0,-1 0 1,-1 1-1,1 0 0,-1 0 0,0 0 1,0 1-1,0-1 0,-1 2 1,0-1-1,1 1 0,-5-2-23,3 4-87,0 0-1,0 0 1,-1 0-1,1 1 0,0 1 1,0-1-1,0 1 1,0 1-1,0-1 1,0 1-1,0 1 0,0 0 1,1 0-1,-1 0 1,1 1-1,0 0 1,0 0-1,0 1 88,-20 15-3462</inkml:trace>
  <inkml:trace contextRef="#ctx0" brushRef="#br2" timeOffset="-17744.104">7818 11441 8754,'0'0'1964,"0"0"-347,0 0 311,0 0-578,0 0-543,3 29-34,15 324 575,-35 100-1053,13-384-628,14-81-4731,1-20-3094</inkml:trace>
  <inkml:trace contextRef="#ctx0" brushRef="#br2" timeOffset="-17462.281">7878 11515 9522,'0'0'1454,"0"0"-559,0 0-338,0 0 146,0 0-44,26-20-169,82-60-34,-106 79-418,0-1-1,0 1 1,1 0-1,-1 0 0,0 0 1,1 0-1,-1 0 1,1 0-1,-1 1 0,1-1 1,-1 1-1,1 0 0,0 0 1,-1 0-1,1 0 1,-1 0-1,1 0 0,-1 1 1,1-1-1,-1 1 1,1 0-1,-1 0 0,1 0 1,-1 0-1,0 0 0,1 0 1,-1 1-1,0-1 1,0 1-1,0-1 0,0 1 1,0 0-1,-1 0 0,1 0 1,0 0-1,-1 0 1,1 0-1,-1 0 0,0 1 1,0-1-1,0 0 1,0 1-1,0-1 0,0 1 1,-1-1-1,1 1 0,-1-1 1,0 1-1,0-1 1,0 1-1,0 0 0,0-1 1,0 1-1,-1-1 1,1 1-1,-1-1 0,0 1 1,0-1-1,0 1 0,0-1-37,1 2 57,2 12 76,-1 0 0,-1 1 0,-1-1 0,0 0 0,-1 0 0,0 0-1,-2 0 1,0 0 0,0 0 0,-2-1 0,0 0 0,0 0 0,-2 0 0,-1 2-133,3-6-5,1-1-1,-1 0 0,-1-1 0,0 1 0,0-1 0,0 0 1,-2-1-1,1 0 0,-1 0 0,0-1 0,0 0 0,-1-1 1,0 0-1,0 0 0,0-1 0,-1 0 0,0-1 1,0 0-1,-1-1 6,5-43-3777,8 1-127,7 1-1529</inkml:trace>
  <inkml:trace contextRef="#ctx0" brushRef="#br2" timeOffset="-17211.091">8255 11470 13379,'0'0'2128,"0"0"-1199,0 0 95,0 0-424,0 0-264,-30 166-168,27-115-64,3-3-104,-3-6 96,3-7-96,0-8 0,0-22-376,0-5-1304,0 0-5098</inkml:trace>
  <inkml:trace contextRef="#ctx0" brushRef="#br2" timeOffset="-16963.232">8291 11133 11162,'0'0'5290,"0"0"-4594,0 0-576,0 0-120,0 0-416,0 0-2529</inkml:trace>
  <inkml:trace contextRef="#ctx0" brushRef="#br2" timeOffset="-16714.622">8576 11507 12915,'0'0'2144,"0"0"-1336,0 0 441,0 0-377,0 0-456,0 0-160,0 0-8,-140 73 64,113-17-72,13 5-40,14-2-72,0-8-64,47-11-16,19-13-48,49-27-8,-14-3-688,-12-24-1728</inkml:trace>
  <inkml:trace contextRef="#ctx0" brushRef="#br3" timeOffset="-98139.65">7991 2931 10018,'0'0'1620,"0"0"-806,0 0-559,0 0-169,0 0 193,-1 43 1437,-90 655 430,82-549-2096,-13 216 160,-52 260-210,26-356 6,11 1-1,1 216-5,15 600-41,13-755-173,14 0 1,17 17 213,12 428 153,-20-676-167,-5 2-1,-4-1 1,-4 1 0,-5-1-1,-16 93 15,-13-13 113,8-61-41,5 2-1,6-1 1,4 18-72,13-138-2100,4-35-1608</inkml:trace>
  <inkml:trace contextRef="#ctx0" brushRef="#br3" timeOffset="-96775.957">8005 3043 8810,'0'0'1289,"0"0"-362,0 0 102,0 0 81,0 0-95,0 0-290,29 2 1235,231 56-919,145-6-644,62-14-397,-319-28 64,1096 19-2,-1157-26-59,0 4 0,-1 4-1,0 4 1,-1 3 0,0 4-1,13 8-2,16 11 10,2-6-1,2-5 0,0-6 1,107 9-10,594-24 30,54-50 22,-99 61-308,-457 0 252,291-22 4,205-55-413,-513 78 628,-143-33 381,-197 21-2030,-8 2-2400</inkml:trace>
  <inkml:trace contextRef="#ctx0" brushRef="#br3" timeOffset="-95458.241">7444 9901 9674,'0'0'1286,"0"0"-725,0 0-255,0 0 371,0 0 419,27-3-110,182-8 295,640 36 658,673 31-1656,-784-29-196,196 16-106,648 124 26,-1036-157 0,-311-12 13,0 10 1,162 30-21,-162-14-132,1-11 1,0-9-1,233-28 132,-219 10-15,247 10-31,-477 5 49,1 2 0,-1 0 0,0 1 1,0 1-1,0 1 0,0 0 0,-1 2 0,0 0 1,-1 1-1,10 8-3,-27-17-36,0 1 0,0 0 0,0-1 0,0 1 0,0-1 0,0 1 0,0-1 0,0 0 0,0 1 0,0-1 0,0 0 0,0 1 0,0-1 0,0 0 0,0 0 0,0 0 0,0 0 0,1 0 0,-1 0 0,0-1 0,0 1 0,0 0 0,0-1 0,0 1 0,0 0 0,0-1 0,0 1 0,0-1 0,0 1 0,0-1 0,0 0 0,-1 1 0,1-1 1,0 0-1,0 0 0,0 0 0,-1 1 0,1-1 0,-1 0 0,1 0 0,-1 0 0,1 0 0,-1 0 0,1 0 0,-1 0 0,0 0 0,1 0 0,-1-1 36,9-30-4387</inkml:trace>
  <inkml:trace contextRef="#ctx0" brushRef="#br3" timeOffset="-94237.06">16507 3410 8530,'0'0'1293,"0"0"-400,0 0 368,0 0 146,0 0-221,0 0-473,-12 3 322,-38 1573 395,44-632-1414,25-618 11,13-2 1,72 299-28,-96-578 1,27 202-38,-11 1 0,-11 0 0,-10 27 37,-9 735-544,11-901 446,4 0 0,6-1-1,12 37 99,-18-103-32,-2 1 0,-1-1 0,-3 1-1,-1 0 1,-2 0 0,-2 0 0,-2 0-1,-2 0 1,-2-1 0,-1 0 0,-4 5 32,-37 100-103,73-146-2675,-6-1-163,-7 0-2752</inkml:trace>
  <inkml:trace contextRef="#ctx0" brushRef="#br3" timeOffset="-92924.954">8466 2041 11843,'0'0'1944,"0"0"-937,0 0-403,0 0-100,0 0-84,0 0-197,0 13 17,-17 509 1518,8-293-3117,14-219-2940,-2-9-6626</inkml:trace>
  <inkml:trace contextRef="#ctx0" brushRef="#br3" timeOffset="-92641.098">8412 2469 10698,'0'0'1681,"0"0"-1201,0 0-304,155-150 216,-78 99 144,3 3-232,-2 5-200,-13 11-32,-18 11-72,-23 13-56,-30 8-1096,-35 24-1097,-16 5-4704</inkml:trace>
  <inkml:trace contextRef="#ctx0" brushRef="#br3" timeOffset="-92398.348">8427 2439 8026,'0'0'1440,"0"0"-968,0 0 584,0 0 417,0 0-209,164 35-112,-123-14-448,-2 3-352,-3 3-72,-10 3-95,-2-4 87,-3-2-160,0-5-56,14-8-56,-5-9-328,-6-2-2041</inkml:trace>
  <inkml:trace contextRef="#ctx0" brushRef="#br3" timeOffset="-92037.063">9128 2399 10626,'0'0'1303,"0"0"-643,0 0 107,0 0 131,0 0-33,0 0-118,-11-5-91,5 1-567,4 3-75,0-1-1,0 1 1,0 0-1,0 0 1,0 0 0,0 0-1,0 0 1,0 0-1,0 1 1,0-1-1,0 1 1,-1-1-1,1 1 1,0 0-1,0 0 1,-1 0-1,1 0 1,0 0 0,0 0-1,-1 1 1,1-1-1,0 1 1,0-1-1,0 1 1,0 0-1,0 0 1,0 0-1,0 0 1,0 1-1,0-1 1,0 0 0,1 1-1,-1-1 1,-1 2-14,-8 7 3,1 1 0,0 0 0,1 1 0,0 0 1,0 0-1,1 1 0,1 0 0,0 0 0,1 1 1,1 0-1,0 0 0,0 0 0,2 1 0,0-1 0,0 1 1,1 0-1,1 0 0,1 10-3,2-23-26,1 0-1,-1 0 1,1 0-1,0 0 1,0-1 0,0 1-1,0-1 1,0 0-1,0 0 1,0 0 0,0 0-1,0 0 1,1 0-1,-1-1 1,0 0 0,0 0-1,1 0 1,-1 0 0,0 0-1,1-1 1,-1 1-1,0-1 1,0 0 0,3-1 26,12-4-227,-1-1 0,0-1 0,0 0 1,-1-1-1,0-1 0,-1-1 1,0 0-1,0-1 0,-1 0 0,-1-1 1,0-1-1,-1 0 0,10-15 227,-30 61 3319,-2 107-3388,9-137-60,1 0 0,0 0-1,0 0 1,0 0 0,0 0-1,0 0 1,1 0 0,-1 0-1,1 0 1,-1 0 0,1-1-1,0 1 1,-1 0 0,1 0-1,0-1 1,0 1 0,0 0 0,1-1-1,-1 1 1,0-1 0,1 1-1,-1-1 1,0 0 0,1 0-1,0 1 1,-1-1 0,1 0-1,0 0 1,-1-1 0,1 1-1,0 0 1,1 0 129,12 2-4618</inkml:trace>
  <inkml:trace contextRef="#ctx0" brushRef="#br3" timeOffset="-91679.425">9526 1993 11426,'0'0'1929,"0"0"-889,0 0-184,0 0-50,0 0-402,0 0-277,-5 31-46,1-10-63,0-2-3,0 1 0,2 0 0,0 0 0,1 0 0,1-1 0,1 1 0,0 0 0,2 0 0,0 0 0,3 3-15,12 43 91,-2 0-1,-2 2 1,-4-1 0,-3 2-1,-2 45-90,-5-100-2,-1 0 0,-1-1 0,0 1 0,0-1-1,-2 1 1,0-1 0,0 0 0,-1 0 0,-1-1-1,0 1 1,-1-1 0,0-1 0,0 1 0,-2-1-1,1 0 1,-1-1 0,-1 0 0,0-1 0,0 0-1,-1 0 1,0-1 0,0-1 0,-7 4 2,17-10-18,-1 0 0,1 0 0,-1 0 0,1 0-1,-1 0 1,0 0 0,1 0 0,-1 0 0,0-1 0,1 1 0,-1 0 0,0-1 0,0 0 0,0 1 0,0-1 0,1 0 0,-1 0 0,0 0 0,0 0 0,0-1 0,0 1 0,1 0 0,-1-1 0,0 1 0,0-1 0,0 0 0,1 1-1,-1-1 1,1 0 0,-1 0 0,0 0 0,1 0 0,-1 0 0,1-1 0,0 1 0,0 0 0,-1-1 0,1 1 0,0-1 0,0 1 0,0-1 0,0 1 0,0-1 0,1 0 0,-1 0 0,0 1 0,1-1 0,0 0 0,-1 0 0,1 0 0,0 1-1,0-1 1,0-1 18,-1-5 36,1 1-1,-1-1 0,2 1 0,-1 0 1,1-1-1,0 1 0,1 0 0,0 0 0,0-1 1,0 2-1,1-1 0,0 0 0,0 0 1,1 1-1,0 0 0,0-1 0,1 1 0,-1 1 1,1-1-1,0 1 0,1 0 0,5-4-35,196-110-98,-144 90-707,7-6-1515</inkml:trace>
  <inkml:trace contextRef="#ctx0" brushRef="#br3" timeOffset="-91421.686">9924 2025 9354,'0'0'2481,"0"0"-1457,0 0 224,0 0-160,0 0-640,0 0-48,-26 182-88,20-99-183,6 7-113,0-1-16,0 18-241,0-25-1559,-3-17-3145</inkml:trace>
  <inkml:trace contextRef="#ctx0" brushRef="#br3" timeOffset="-91168.023">9901 2493 11058,'0'0'1857,"0"0"-1329,0 0-64,0 0 88,178-150-288,-133 129-168,-10 7-96,-20 14-760,-6 0-1753,-9 0-4936</inkml:trace>
  <inkml:trace contextRef="#ctx0" brushRef="#br3" timeOffset="-90894.88">9853 2565 10610,'0'0'1657,"0"0"-1273,0 0 264,0 0 400,0 0-376,0 0-336,0 0-184,95 128-80,-59-117-72,-3-3-608,-13-8-2416</inkml:trace>
  <inkml:trace contextRef="#ctx0" brushRef="#br3" timeOffset="-90619.474">10554 2396 10970,'0'0'1974,"0"0"-790,0 0-135,0 0-103,0 0-216,0 0-137,-21 4-274,5-2-272,9-2-38,1 0 0,0 0 1,-1 1-1,1 0 1,0 1-1,0-1 0,0 1 1,0 0-1,0 1 1,0-1-1,1 1 1,-1 0-1,1 0 0,0 1 1,0 0-1,0 0 1,0 0-1,1 1 0,-1-1 1,-2 5-10,-1 3 6,1 1 1,0 0 0,0 0-1,1 0 1,1 1-1,0 0 1,1 0-1,1 1 1,0-1-1,1 1 1,0-1 0,2 1-1,-1 2-6,3-14-17,0 0 0,0 0-1,0 0 1,0 0 0,1-1-1,-1 1 1,1-1 0,-1 1-1,1-1 1,0 0 0,0 0 0,0 0-1,0 0 1,0-1 0,0 1-1,1-1 1,-1 0 0,1 0-1,-1 0 1,1 0 0,-1-1 0,1 1-1,-1-1 1,1 0 0,-1 0-1,1 0 1,-1 0 0,1-1-1,-1 0 1,1 0 0,-1 0 0,1 0-1,-1 0 1,0 0 0,0-1-1,1 0 1,-1 1 17,153-109-163,-153 110 187,0 1 0,0-1 0,0 1 0,0 0 0,0 0 0,0 0 0,0 1 0,-1-1 0,1 0 0,0 1 0,-1 0 0,1 0 0,-1 0 0,0 0 0,1 0 1,-1 0-1,0 1 0,0-1 0,0 1 0,-1-1 0,1 1 0,-1 0 0,1-1 0,-1 1 0,0 0 0,0 0 0,0 0 0,0 0 0,-1 0 0,1 0 0,-1 0 0,0 1 0,0-1-24,5 13 86,59 166-1537,-51-141-4761</inkml:trace>
  <inkml:trace contextRef="#ctx0" brushRef="#br3" timeOffset="-66256.41">11680 2503 5025,'0'0'982,"0"0"-244,0 0-40,0 0 193,0 0 44,-1-5-78,-1 3-757,1 0 0,-1-1 0,1 1 0,-1 0 0,0-1 0,0 1 0,0 0 0,0 1 0,0-1 0,-1 0 0,1 0 0,0 1 0,-1 0 0,1-1 0,-1 1 0,0 0 0,1 0 0,-1 0 0,0 1 0,0-1 0,1 1 0,-1-1 0,0 1 0,0 0 0,0 0 0,0 0 0,1 0 0,-1 1 0,0-1 0,0 1-1,0 0-99,-17 0 113,0 0 0,0 2-1,1 0 1,-1 1 0,1 1-1,0 1 1,0 1 0,0 0-1,1 1 1,0 1-1,1 1 1,0 1 0,1 0-1,0 1 1,0 1 0,2 0-1,-1 1 1,2 1-1,0 0 1,1 1 0,0 0-1,-8 17-112,17-30 11,1 1-1,0 0 1,0 1-1,0-1 1,1 0-1,-1 0 1,1 1-1,0-1 1,1 1-1,-1-1 1,1 1-1,-1 0 1,2-1-1,-1 1 0,0-1 1,1 1-1,0-1 1,0 1-1,0-1 1,0 0-1,1 1 1,0-1-1,0 0 1,0 0-1,0 0 1,0 0-1,1 0 1,0-1-1,0 1 1,0-1-1,0 0 1,1 0-1,-1 0 0,1 0-10,11 4 2,1-1-1,-1-1 0,1 0 1,1-1-1,-1-1 0,0 0 1,1-2-1,-1 1 0,1-2 1,4-1-2,277-21-631,-170-8-1216</inkml:trace>
  <inkml:trace contextRef="#ctx0" brushRef="#br3" timeOffset="-65881.706">11968 2065 10610,'0'0'1513,"0"0"-1177,0 0-240,-21 195 192,15-91 272,4 9-200,-1 4-56,3-2-160,0-5-64,0-11-80,3-8-264,8-27-1824,1-27-9491</inkml:trace>
  <inkml:trace contextRef="#ctx0" brushRef="#br3" timeOffset="-65480.935">12087 2554 8554,'0'0'1033,"0"0"-529,-3 26-74,-12 167 793,14-142-708,-1-37-455,0 0-1,2 0 0,0 0 0,0 1 1,1-1-1,1 0 0,1 0 1,0 0-1,0 0 0,1-1 0,1 1 1,6 11-60,-8-24 1,0 1 1,1-1 0,-1 1-1,1-1 1,-1 0-1,1-1 1,-1 1-1,1 0 1,0-1 0,-1 0-1,1 0 1,-1 0-1,1 0 1,0-1 0,-1 1-1,1-1 1,-1 0-1,1 0 1,-1-1-1,1 1 1,-1 0 0,0-1-1,0 0 1,0 0-1,0 0 1,0 0 0,0 0-1,0-1 1,-1 1-1,1-1 1,-1 0-1,0 0 1,0 0 0,0 0-1,0 0 1,0 0-1,-1 0 1,1-1 0,0-2-2,3 0-18,174-225-262,-177 228 827,-2 18 33,-2 190-959,8-173-1831,8-9-3398</inkml:trace>
  <inkml:trace contextRef="#ctx0" brushRef="#br3" timeOffset="-65169.59">12708 2485 9946,'0'0'1426,"0"0"-722,0 0-275,0 0-90,-16 26-150,-46 85-97,60-108-89,1 1 0,0-1 0,1 1 0,-1-1 0,0 1-1,1-1 1,0 1 0,0-1 0,0 1 0,0 0-1,1-1 1,-1 1 0,1-1 0,0 1 0,0-1 0,0 1-1,1-1 1,-1 0 0,1 0 0,0 0 0,0 0-1,0 0 1,0 0 0,0 0 0,0 0 0,1-1-1,0 1 1,-1-1 0,1 0 0,0 0 0,3 2-3,5 5-1,169 140 22,-178-149-16,0 1 0,-1 0 0,1 0 0,-1 0 0,1 0 0,-1 0 0,1 0 0,-1 0 0,0 1 0,1-1 0,-1 0 0,0 1 0,0-1 0,0 1 0,0-1 0,0 1 0,-1 0 0,1-1 0,0 1 0,-1 0 0,1-1-1,-1 1 1,0 0 0,1 0 0,-1-1 0,0 1 0,0 0 0,0 0 0,0 0 0,-1-1 0,1 1 0,0 0 0,-1 0 0,1-1 0,-1 1 0,0 0 0,1-1 0,-1 1 0,0 0 0,0-1 0,0 1 0,0-1-1,0 1 1,0-1 0,-1 0 0,1 0 0,0 1 0,-1-1 0,0 0-5,-20 7 305,1-1 1,-1-1-1,0-2 0,-1 0 0,1-1 1,-1-1-1,0-1 0,-7-1-305,29 0-41,-1 0-1,1-1 1,0 1 0,-1 0 0,1-1-1,0 1 1,0-1 0,-1 0-1,1 1 1,0-1 0,0 0 0,0 0-1,0 1 1,0-1 0,0 0-1,0 0 1,0 0 0,0 0 0,0-1-1,1 1 1,-1 0 0,0 0-1,1 0 1,-1-1 0,1 1 0,-1 0-1,1 0 1,0-1 0,0 1-1,-1 0 1,1-1 0,0 1 0,0 0-1,0-1 1,0 1 0,0 0-1,1-1 1,-1 1 0,0 0 0,1-1-1,-1 1 1,1 0 0,-1 0-1,1-1 1,0 1 0,-1 0 0,1 0-1,0 0 1,1-1 41,17-37-4765</inkml:trace>
  <inkml:trace contextRef="#ctx0" brushRef="#br3" timeOffset="-64857.419">13151 1910 10642,'0'0'1441,"0"0"-1105,0 0-264,0 0-64,0 0 0,0 0-8,0 0 128,-39 176 184,39-106 88,0 10 64,0 16-40,-6 9-224,-6 7-88,-3-5-112,3-11-552,3-8-416,6-26-545,0-28-2519</inkml:trace>
  <inkml:trace contextRef="#ctx0" brushRef="#br3" timeOffset="-64437.809">12788 2233 11202,'0'0'1873,"0"0"-1417,0 0-280,0 0-24,0 0 192,205-13-24,-119 2-96,9 3-88,-3 6-88,3-4-48,-23 4-1016,-25-4-4265</inkml:trace>
  <inkml:trace contextRef="#ctx0" brushRef="#br3" timeOffset="-63707.571">13320 2597 8810,'0'0'1207,"0"0"-568,0 0-234,0 0-93,31 3 11,99 5-55,-125-8-260,1 0 0,-1 0 0,0-1 1,0 1-1,0-1 0,0-1 0,0 1 0,0-1 0,0 0 0,0 0 1,-1 0-1,1 0 0,-1-1 0,0 0 0,1 0 0,-1 0 0,0 0 1,-1-1-1,1 0 0,-1 0 0,1 0 0,-1 0 0,0 0 1,-1 0-1,1-1 0,-1 0 0,0 1 0,0-1 0,0 0 0,-1 0 1,1 0-1,-1 0 0,-1 0 0,1 0 0,-1 0 0,0-1 1,0 1-1,0 0 0,0 0 0,-1 0 0,0 0 0,0 0 0,-1 0 1,0-3-9,1 5-14,0 1 0,1-1 0,-1 0 0,0 0 0,0 1 0,0-1 0,-1 0 0,1 1 0,-1 0 0,1-1 0,-1 1 0,0 0 0,0 0 0,0-1 0,0 2 0,0-1 0,0 0 0,-1 0 0,1 1 0,-1-1 0,1 1 0,-1 0 0,0 0 0,1 0 0,-1 0 0,0 0 0,0 0 0,1 1 0,-1-1 0,0 1 0,0 0 0,0 0 0,0 0 0,0 0 0,0 1 0,1-1 0,-3 1 14,-98 43 587,97-39-556,0 1 1,-1-1-1,2 1 1,-1 0-1,1 0 1,0 1-1,0 0 0,0 0 1,1 0-1,0 0 1,1 1-1,0-1 1,0 1-1,0 0 0,1 0 1,0 0-1,1 0 1,0 0-1,0 0 0,1 0 1,0 1-1,0-1 1,1 0-1,0 0 1,0 0-1,1 1 0,0-1 1,0-1-1,1 1 1,0 0-1,1-1 1,0 1-1,0-1 0,0 0 1,1-1-1,0 1 1,0-1-1,1 0 1,3 4-32,5-2 17,1 1 0,0-2 0,0 0 0,1-1 0,0-1 0,0 0 1,0-1-1,0 0 0,1-2 0,0 0 0,-1-1 0,1 0 0,0-2 1,0 0-1,-1 0 0,1-2 0,-1 0 0,1-1 0,-1 0 1,0-2-1,8-4-17,-5 0-41,-1-1 0,-1-1 1,0-1-1,0 0 0,-1-1 1,-1-1-1,-1 0 1,0-1-1,-1-1 0,-1 0 1,0-1-1,-1 0 0,-1-1 1,-1 0-1,-1 0 0,0-1 1,-1 0-1,-2 0 0,1-3 41,-7 52 109,2 0 0,1-1 0,1 0 0,2 1-1,1-1 1,1-1 0,1 1 0,2-1-1,11 24-108,-9-27-106,-2 1 0,-1 0 0,-1 0 0,-1 1 0,-1 0 0,-2 0 0,0 0 0,-1 9 106,-3-33 6,-1-1 0,1 0 0,0 1 0,-1-1 0,1 0 0,0 1 0,-1-1 0,0 0-1,1 0 1,-1 0 0,0 1 0,0-1 0,1 0 0,-1 0 0,0 0 0,0 0 0,0 0 0,0 0 0,-1-1 0,1 1-1,0 0 1,0 0 0,0-1 0,-1 1 0,1-1 0,0 1 0,0-1 0,-1 0 0,1 1 0,-1-1 0,1 0 0,0 0 0,-1 0-1,1 0 1,0 0 0,-1 0 0,1 0 0,0-1 0,-1 1 0,1 0 0,0-1 0,-1 1 0,1-1 0,0 1 0,0-1-1,-1 0 1,1 0 0,0 1 0,0-1 0,0 0 0,0 0 0,0 0 0,0 0 0,0 0 0,0 0 0,1 0 0,-2-2-6,-5-10 230,1 0 1,0 0 0,1-1 0,0 1 0,1-1 0,1-1 0,0 1 0,1 0-1,0-1 1,2 1 0,-1-1 0,2 1 0,0-1 0,0 1 0,2-1 0,-1 1-1,3-5-230,3 0 58,1-1 0,0 1-1,2 1 1,0 0 0,1 0-1,1 1 1,0 1 0,1 0-1,1 1 1,1 0 0,0 1-1,0 1 1,2 1 0,-1 0-1,2 1 1,-1 1 0,4 0-58,105-32-262,-40 34-3150,-42 8-4628</inkml:trace>
  <inkml:trace contextRef="#ctx0" brushRef="#br3" timeOffset="-60688.817">11526 4148 7298,'0'0'1092,"0"0"455,0 0-338,0 0-308,0 0 23,0-13-31,0-28-364,0 9 2996,0 32-2968,-21-3 1006,519 3-2341,-497 0 774,0 0-1,0 0 0,0 0 1,0 0-1,-1 1 0,1-1 1,0 0-1,0 0 1,0 0-1,0 1 0,-1-1 1,1 0-1,0 1 1,0-1-1,-1 1 0,1-1 1,0 1-1,-1-1 0,1 1 1,0 0-1,-1-1 1,1 1-1,-1 0 0,1-1 1,-1 1-1,0 0 1,1 0-1,-1-1 0,0 1 1,1 0-1,-1 0 0,0 0 1,0-1-1,0 1 1,1 0-1,-1 0 0,0 0 1,0 0-1,0 0 1,-1-1-1,1 1 0,0 0 1,0 0-1,0 0 1,-1 0-1,1-1 0,0 1 1,-1 0-1,1 0 0,0-1 1,-1 1-1,1 0 1,-1-1-1,0 1 0,1 0 1,-1-1-1,1 1 1,-1-1-1,0 1 0,1-1 1,-1 1 4,-163 110-18,-257 126 316,412-232-307,5-3-1,0-1-1,0 1 1,0 0 0,0 1-1,1-1 1,-1 0 0,1 1-1,0 0 1,0 0-1,0 0 1,0 0 0,0 0-1,1 1 1,-1-1 0,1 1-1,0 0 1,0 0-1,0 0 1,1 0 0,-1 1 10,39 3-71,187-20 138,29-2-2090,-209 14-1830</inkml:trace>
  <inkml:trace contextRef="#ctx0" brushRef="#br3" timeOffset="-60329.722">12117 4297 10242,'0'0'1303,"0"0"-665,0 0-186,0 0 153,0 0-193,0 0-250,-19 18-108,-57 57-40,73-72-11,0 1 1,1 0 0,-1 0-1,1 0 1,0 0-1,0 0 1,0 0 0,1 1-1,-1-1 1,1 0 0,0 1-1,1-1 1,-1 1-1,1 0 1,-1-1 0,1 1-1,1-1 1,-1 1 0,1-1-1,-1 1 1,2 1-4,0 8 5,-1-10 1,1 0 0,0 0 1,0 0-1,0 0 0,1 0 0,-1-1 0,1 1 1,0-1-1,0 0 0,0 0 0,0 0 1,1 0-1,-1 0 0,1-1 0,0 1 0,0-1 1,0 0-1,0 0 0,0 0 0,0-1 0,0 0 1,0 0-1,1 0 0,-1 0 0,0 0 0,1-1 1,-1 0-1,1 0 0,-1 0 0,1-1 1,-1 1-1,0-1 0,1 0 0,-1 0 0,0-1 1,0 1-1,0-1 0,1 0-6,5-6 90,0 0-1,0 0 1,-1-1-1,0-1 1,-1 1 0,0-1-1,0-1 1,-1 0-1,0 0 1,-1 0 0,-1-1-1,1 1 1,-2-1 0,0-1-1,0 1 1,-1 0-1,-1-1 1,0 0 0,-1 0-1,0 1 1,-1-4-90,0 14 37,0 0 0,-1-1 0,1 1 1,-1 0-1,1 0 0,-1 0 0,0-1 1,0 1-1,0 0 0,0 0 0,0 0 0,-1 0 1,1 0-1,-1 1 0,1-1 0,-1 0 0,1 1 1,-1-1-1,0 1 0,0-1 0,0 1 1,0 0-1,0 0 0,0 0 0,0 0 0,0 0 1,-1 0-1,1 1 0,0-1 0,0 1 1,-1 0-1,1-1 0,0 1 0,-1 0 0,1 0 1,0 1-1,-1-1 0,1 0 0,0 1 0,0-1 1,-2 1-38,-92 36-1358,76-15-1264</inkml:trace>
  <inkml:trace contextRef="#ctx0" brushRef="#br3" timeOffset="-59968.588">12348 4353 8490,'0'0'1739,"0"0"-526,0 0-244,0 0-175,0 0-297,-22 24-312,-69 76-120,88-97-63,1 0-1,-1 0 1,1 0-1,0 1 1,0-1-1,0 1 0,1-1 1,-1 1-1,1-1 1,0 1-1,0 0 1,0 0-1,1-1 1,-1 1-1,1 0 1,0 0-1,0 0 0,0 0 1,0 0-1,1 0 1,0-1-1,0 1 1,0 0-1,0 0 1,0-1-1,1 1 0,-1-1 1,1 1-1,0-1 1,0 0-1,1 0 1,-1 0-1,0 0 1,1 0-1,0 0 0,0-1 1,0 1-1,0-1 1,0 0-1,0 0 1,1 0-1,-1 0 1,1 0-1,-1-1 1,1 0-1,3 1-1,3 3 16,0-1 1,1 0-1,0-1 1,0 0-1,0 0 1,0-1-1,0-1 1,0 0-1,0-1 1,1 0-1,-1 0 1,0-1-1,0-1 1,0 0-1,0 0 1,0-1-1,0-1 0,0 1 1,-1-2-1,3-1-16,-7 3 144,0-1 0,-1 0 1,1 0-1,-1-1 0,1 1 0,-1-1 0,-1 0 0,1-1 0,-1 1 0,0-1 0,0 0 0,0 0 0,-1 0 0,0 0 0,0-1 0,-1 1 0,0-1 0,0 0 0,0 1 0,-1-1 0,1-4-144,-1 3 62,0 0 0,-1 1 0,1-1 0,-1 0 0,-1 1 0,1-1 0,-1 0 0,-1 1 1,1-1-1,-1 1 0,-1 0 0,1-1 0,-1 1 0,-1 0 0,1 1 0,-1-1 0,0 0 0,-1 1 0,1 0 0,-1 0 0,0 1 0,-1-1 0,0 1 0,1 0 0,-2 0 0,1 1 1,0 0-1,-1 0 0,0 1 0,0-1 0,0 1 0,-1 1-62,2 0-249,1 2 0,-1-1 0,0 1 0,0 0 0,0 0-1,0 0 1,0 1 0,1 0 0,-1 0 0,0 1 0,1 0 0,-1-1 0,1 2 0,-1-1 0,1 1 0,0 0 0,0 0 0,0 0 0,0 1 0,1-1 0,-1 1 0,1 0 0,0 1 0,-1 2 249,-40 37-7309</inkml:trace>
  <inkml:trace contextRef="#ctx0" brushRef="#br3" timeOffset="-57165.264">8202 6091 9962,'0'0'1459,"0"0"-493,0 0 111,0 0 289,0 0-371,0 0-470,-7-4-239,-43 178 303,37-127-567,1 1-1,3-1 1,2 2-1,2-1 1,2 1-1,2 0 1,3 10-22,40 15-3512,-15-64-2198</inkml:trace>
  <inkml:trace contextRef="#ctx0" brushRef="#br3" timeOffset="-56968.27">8142 6334 6689,'0'0'2513,"0"0"-1857,0 0-200,152-109 272,-93 79-216,-3 6-359,-8 8-49,-12 3-104,-13 10-8,-23 3-1169,0 6-1855,-20 10-4562</inkml:trace>
  <inkml:trace contextRef="#ctx0" brushRef="#br3" timeOffset="-56703.587">8196 6257 5697,'0'0'5185,"0"0"-4112,0 0-769,0 0 600,0 0 56,0 0-176,0 0-352,160 125-232,-124-84-64,-4-4-72,-5 0-64,-6-2-560,-9-13-1608,-9-12-7298</inkml:trace>
  <inkml:trace contextRef="#ctx0" brushRef="#br3" timeOffset="-56346.661">8778 6342 8786,'0'0'1519,"0"0"-436,0 0-70,0 0-132,0 0-267,0 0-163,-19-5 133,-62-18-152,76 23-408,0-1 0,0 1 0,0 0 0,0 0 0,0 1 0,0-1 1,0 1-1,0 0 0,0 1 0,0-1 0,1 1 0,-1 0 0,0 0 0,1 0 0,0 1 0,-1-1 0,1 1 0,0 0 0,0 1 0,1-1 0,-1 1 0,1-1 0,-1 1 0,0 2-24,-9 7 74,6-8-59,1 1 1,-1-1-1,1 1 0,0 1 0,1-1 0,0 1 1,0 0-1,0 0 0,1 1 0,0-1 1,0 1-1,1 0 0,0 0 0,0 0 1,1 1-1,0-1 0,1 0 0,-1 1 0,1 5-15,70-3-200,-56-14 155,0 0 0,0-1-1,0-1 1,-1 0-1,0-1 1,0 0 0,0-1-1,0 0 1,-1-1-1,-1 0 1,1-1 0,-1 0-1,-1-1 1,7-7 45,12-9-69,-33 73-36,-55 150-2482,60-174-958</inkml:trace>
  <inkml:trace contextRef="#ctx0" brushRef="#br3" timeOffset="-56003.1">8947 6080 10778,'0'0'2337,"0"0"-844,0 0-399,0 0-260,0 0-473,0 0-254,-4 28 27,-18 193 136,60 198 75,-37-408-389,0 0 1,0 0-1,-1 0 0,-1 0 1,0 1-1,0-1 0,-1 0 0,-1-1 1,0 1-1,0 0 0,-1-1 1,0 0-1,-1 1 0,0-2 0,-1 1 1,0-1-1,0 0 0,-3 3 44,-42 30-2039,1-17-2486</inkml:trace>
  <inkml:trace contextRef="#ctx0" brushRef="#br3" timeOffset="-55846.747">8611 6773 11210,'0'0'3017,"0"0"-1969,0 0-584,96-137-224,-4 97-240,-9 11-176,-12 5-3632</inkml:trace>
  <inkml:trace contextRef="#ctx0" brushRef="#br3" timeOffset="-55295.204">9164 6134 1776,'0'0'5452,"0"0"-3241,0 0-853,0 0 106,0 0 2,0 0-458,0-16-49,-50 461 636,54-342-3601,6-74-2027</inkml:trace>
  <inkml:trace contextRef="#ctx0" brushRef="#br3" timeOffset="-55042.444">9140 6433 11963,'0'0'1992,"0"0"-1464,0 0-264,0 0 184,164-123-272,-126 107-128,-8 8-48,-12 8-64,-18 0-560,0 11-1288,-18 5-2561</inkml:trace>
  <inkml:trace contextRef="#ctx0" brushRef="#br3" timeOffset="-54793.868">9140 6433 9458,'6'-8'1912,"12"8"-1255,3 6 655,6 4-64,2 9-552,4 5-408,-3 5-136,-4 1-64,1 10-88,-6-11-1664,-9-10-2393</inkml:trace>
  <inkml:trace contextRef="#ctx0" brushRef="#br3" timeOffset="-54544.377">9580 6289 9194,'0'0'2211,"0"0"-437,0 0-166,0 0-285,0 0-384,0 0-443,-23 7-295,-74 28-103,91-32-97,1 1 1,0-1-1,0 1 1,0 0-1,0 1 1,1-1-1,0 1 1,0 0 0,0 0-1,0 0 1,1 1-1,0-1 1,0 1-1,0 0 1,1 0-1,0 0 1,0 0-1,0 0 1,1 0-1,0 0 1,0 5-2,0-8 0,1-2 0,-1 2-9,-1 0-1,1 0 1,0 1 0,0-1 0,1 0-1,-1 0 1,1 1 0,-1-1 0,1 1-1,0-1 1,0 0 0,1 1 0,-1-1 0,1 0-1,-1 0 1,1 1 0,0-1 0,0 0-1,1 0 1,-1 0 0,1 0 0,-1 0-1,1 0 1,0 0 0,0-1 0,2 3 9,3-4-52,0-1 0,0 0 0,0 0 0,-1 0 1,1-1-1,0 0 0,0 0 0,-1 0 0,1-1 0,-1 0 0,1-1 1,-1 1-1,0-1 0,0 0 0,0-1 0,0 0 0,0 0 0,-1 0 1,0 0-1,0-1 0,0 0 0,0 0 0,-1 0 0,0-1 0,0 0 52,-3 5 322,-5 126 802,-1-6-4470,5-96-2123</inkml:trace>
  <inkml:trace contextRef="#ctx0" brushRef="#br3" timeOffset="-54371.291">9779 6342 12275,'0'0'2448,"0"0"-1544,0 0-400,0 0 465,0 150-497,-3-70-272,-6 11-104,3 8-96,0 27-96,0-27-1673,0-22-8801</inkml:trace>
  <inkml:trace contextRef="#ctx0" brushRef="#br3" timeOffset="-53669.627">11490 6142 8282,'0'0'2800,"0"0"-871,0 0-457,0 0-440,0 0-432,0 0-239,0 0 287,-33 147-280,27-70-40,0 4-200,6-1 16,0-8-144,3-2-272,15-22-1136,0-19-2865</inkml:trace>
  <inkml:trace contextRef="#ctx0" brushRef="#br3" timeOffset="-53421.091">11526 6374 11202,'0'0'2137,"0"0"-1361,0 0-424,0 0 232,0 0-280,178-120-200,-143 115-104,-11 5-448,-9 2-1024,-15 12-3049</inkml:trace>
  <inkml:trace contextRef="#ctx0" brushRef="#br3" timeOffset="-53185.433">11537 6449 9618,'0'0'1296,"0"0"-271,0 0 847,0 0-512,0 0-240,0 0-479,0 0-337,149 134-248,-113-105-56,17-5 0,-8-7-1465,-4-12-4408</inkml:trace>
  <inkml:trace contextRef="#ctx0" brushRef="#br3" timeOffset="-52936.631">12072 6415 10242,'0'0'1963,"0"0"-549,0 0-62,0 0-389,0 0-280,0 0-399,-18 0-153,-57 7-34,68-5-86,1-1 0,0 2-1,0-1 1,0 1 0,0-1 0,0 2-1,0-1 1,1 1 0,-1-1 0,1 2 0,0-1-1,1 0 1,-1 1 0,1 0 0,0 0-1,0 0 1,0 1 0,1-1 0,-1 1 0,1 0-1,1 0 1,-1 0 0,1 0 0,0 1-11,1-4-26,0 1 1,0-1 0,0 0-1,0 1 1,1-1 0,0 1 0,-1-1-1,1 1 1,0-1 0,1 0-1,-1 1 1,1-1 0,-1 1-1,1-1 1,0 0 0,0 1-1,1-1 1,-1 0 0,1 0-1,-1 0 1,1 0 0,0 0 0,0 0-1,0 0 1,1-1 0,-1 1-1,1-1 1,-1 0 0,1 1-1,0-1 1,0 0 0,0-1-1,0 1 1,0-1 0,0 1-1,0-1 1,1 0 0,-1 0 0,0 0-1,1 0 1,-1-1 0,1 0-1,-1 1 1,1-1 0,-1 0-1,1-1 1,-1 1 0,0-1-1,1 1 1,1-2 25,1 3-88,1-1 0,0 1 1,-1-2-1,1 1 0,-1-1 0,1 0 0,-1 0 0,1-1 0,-1 0 0,0 0 1,1-1-1,-1 1 0,0-1 0,-1-1 0,1 1 0,-1-1 0,1 0 0,4-4 88,-10 51-681,0-23-1669,0-6-2542</inkml:trace>
  <inkml:trace contextRef="#ctx0" brushRef="#br3" timeOffset="-52609.542">12236 6185 10362,'0'0'2921,"0"0"-1057,0 0-403,0 0-644,0 0-513,0 0-253,-16 30-37,3-6-6,4-11-5,1 0 0,1 1 0,1 0 0,0 0 0,0 1 1,1 0-1,1 0 0,1 0 0,0 0 0,1 0 0,1 1 0,0-1 0,1 10-3,30 363 159,-30-379-159,-15 149 34,14-153-31,0 0 1,-1 0 0,0-1-1,0 1 1,0 0-1,0-1 1,0 0-1,-1 1 1,0-1 0,0 0-1,0 0 1,-1-1-1,1 1 1,-1-1 0,0 1-1,0-1 1,0 0-1,0-1 1,0 1-1,-1-1 1,1 0 0,-1 0-1,0 0 1,1 0-1,-1-1 1,0 0-1,0 0 1,0 0 0,-4-1-4,5-3-13,0 0 1,0 0 0,0 0-1,0 0 1,1-1 0,-1 0-1,1 0 1,0 0-1,0 0 1,0 0 0,1-1-1,0 1 1,0-1 0,0 0-1,0 0 1,0 1 0,1-1-1,0 0 1,0 0 0,1 0-1,-1 0 1,1-1 0,0 1-1,0 0 1,1 0 0,0 0-1,-1 0 1,2 0 0,-1 0-1,1 0 1,-1 1 0,1-1 12,-1-5 28,3-3-93,0-1 1,1 1 0,0 0-1,1 0 1,1 0 0,0 1-1,1 0 1,0 0 0,0 1-1,2 0 1,-1 1 0,1 0-1,1 0 1,-1 1 0,2 0-1,-1 1 1,1 0 0,12-5 64,2-5-1341,11-9-4130</inkml:trace>
  <inkml:trace contextRef="#ctx0" brushRef="#br3" timeOffset="-52202.458">12452 6115 11058,'0'0'2248,"0"0"-700,0 0-243,0 0-514,0 0-472,0 0-70,-1 34-54,-13 215-56,8-199-273,-23 123-1203,-18-74-4314,35-88 3840,4-13 1134,9-8 945,0 1 1,0-1-1,1 1 0,1-1 1,-1 1-1,1 0 1,1 0-1,0 0 0,0 0 1,1 1-1,0 0 1,0 0-1,1 0 0,0 1 1,0-1-1,1 1 1,0 1-1,0-1 0,1 1 1,0 1-1,0-1 1,0 2-1,5-3-268,6-8 88,0 1-1,1 1 1,1 0-1,0 2 1,0 1-1,1 0 1,1 2-1,7-2-87,-51 44-4190,-3-18 1243</inkml:trace>
  <inkml:trace contextRef="#ctx0" brushRef="#br3" timeOffset="-51998.088">12482 6535 5521,'0'0'1529,"0"0"-729,0 0 688,0 0-96,0 0-103,0 0-209,0 0-176,68 85-448,-41-74-192,-3 2-160,6 1-104,-10-3-112,1-6-2328</inkml:trace>
  <inkml:trace contextRef="#ctx0" brushRef="#br3" timeOffset="-51685.691">12827 6460 8754,'0'0'2100,"0"0"-559,0 0-46,0 0-111,0 0-285,0 0-454,-5-3-266,-3 5-366,-1 0 1,1 0-1,0 1 1,0 0-1,1 0 0,-1 1 1,1-1-1,-1 2 1,1-1-1,0 1 0,1 0 1,-1 1-1,1 0 0,0 0 1,1 0-1,-1 0 1,1 1-1,1 0 0,-1 0 1,1 1-1,0-1 1,1 1-1,0-1 0,0 1 1,0 0-1,1 3-13,2-9-39,0 0-1,0-1 0,0 1 1,0 0-1,1 0 0,-1 0 1,1 0-1,-1 0 1,1-1-1,0 1 0,-1 0 1,1 0-1,0-1 1,0 1-1,0-1 0,1 1 1,-1-1-1,0 1 0,0-1 1,1 0-1,-1 1 1,1-1-1,-1 0 0,1 0 1,0 0-1,-1 0 1,1 0-1,0-1 0,0 1 1,-1 0-1,1-1 1,0 0-1,0 1 0,0-1 1,0 0-1,0 0 0,0 0 1,0 0-1,0 0 1,-1 0-1,2-1 40,87-11-2434,-90 12 2482,0 1 0,-1 0 0,1-1 0,0 1 0,0 0 0,0-1 0,0 1 0,0 0 0,0-1 0,1 1 0,-1 0 0,0-1 0,0 1 0,0 0 0,1-1 0,-1 1 0,0-1 0,1 1 0,-1 0 0,0-1 0,1 1 0,-1-1 0,1 1 0,-1-1 0,1 1 0,-1-1 0,1 1 0,-1-1 0,1 0 0,-1 1 0,1-1 0,-1 0 0,1 0 0,0 1 0,-1-1 0,1 0 0,0 0 0,-1 0 0,1 0 0,0 1 0,-1-1 0,1 0 0,0 0 0,-1-1 0,1 1 0,0 0 0,-1 0 0,1 0 0,0 0 0,-1 0 0,1-1 0,0 1 0,-1 0 0,1-1 0,-1 1 0,1 0 0,-1-1 0,1 1 0,-1-1 0,1 1 0,-1-1 0,1 1 0,-1-1 0,1 0-48,-1 14-516,0 32 25,0-15-2854,0-15-3285</inkml:trace>
  <inkml:trace contextRef="#ctx0" brushRef="#br3" timeOffset="-51015.921">12975 6289 6225,'0'0'1939,"0"0"-1017,0 0-262,0 0 20,0 0-89,0 0-287,-11 7-121,-35 24 70,41-17 5646,15-15-5785,161-92-574,-170 94 488,1 1-1,-1-1 1,0 0 0,1 1-1,-1-1 1,0 1-1,0 0 1,0-1-1,0 1 1,0 0-1,0-1 1,-1 1-1,1 0 1,-1 0 0,1 0-1,-1 0 1,1 0-1,-1 0 1,0 0-1,0 0 1,0 0-1,0 0 1,0-1 0,-1 1-1,1 0 1,-1 0-1,1 0 1,-1 0-1,0 0 1,1 0-1,-1-1 1,0 1-1,0 0 1,0-1 0,-1 2-28,-12 30 198,-1-1 0,-2-1 0,-1 0 1,-1-2-1,-1 0 0,-2-1 1,-23 23-199,26-28 180,18-22-183,0-1-1,0 0 1,0 1-1,1 0 1,-1-1 0,0 1-1,0-1 1,1 1 0,-1 0-1,0 0 1,1-1-1,-1 1 1,1 0 0,-1 0-1,1 0 1,-1 0-1,1 0 1,0-1 0,-1 1-1,1 0 1,0 0 0,0 0-1,0 0 1,-1 0-1,1 0 1,0 0 0,0 0-1,1 0 1,-1 0 0,0 0-1,0 0 1,0 0-1,1 0 1,-1 0 0,0 0-1,1 0 1,-1 0 0,1-1-1,-1 1 1,1 0-1,-1 0 1,1 0 0,0-1-1,-1 1 1,1 0 0,0-1-1,0 1 1,-1-1-1,1 1 1,0-1 0,0 1-1,0-1 1,0 1 0,0-1 3,58 7-28,-48-7 89,38 0-231,79 10 314,-54 27-4710,-60-22-4839</inkml:trace>
  <inkml:trace contextRef="#ctx0" brushRef="#br3" timeOffset="-50407.521">14594 6214 11082,'0'0'2457,"0"0"-1153,0 0 16,0 0-159,0 0-593,0 0-408,0 0 232,-15 134 272,6-54-120,-2 8-280,5-2-120,3-6-96,3-13-48,0-11-248,0-16-680,0-13-1368,-6-19-6986</inkml:trace>
  <inkml:trace contextRef="#ctx0" brushRef="#br3" timeOffset="-50159.866">14570 6516 12755,'0'0'2320,"0"0"-1392,0 0 281,0 0-273,179-93-432,-135 77-336,-2 5-168,-1 0-200,-11 6-1320,-12 2-3777</inkml:trace>
  <inkml:trace contextRef="#ctx0" brushRef="#br3" timeOffset="-49972.837">14487 6564 11963,'0'0'2496,"0"0"-1776,0 0 360,0 0 201,0 0-177,0 0-296,155 54-312,-120-36-232,1 1-256,3 3-8,-1-6-136,16-8-904,-10-3-1841,-8-5-7889</inkml:trace>
  <inkml:trace contextRef="#ctx0" brushRef="#br3" timeOffset="-49751.817">15138 6487 11450,'0'0'2666,"0"0"-1052,0 0-244,0 0-433,-28 6-449,-90 26-256,111-29-232,1 0-1,0 0 1,0 0-1,0 1 0,0 0 1,1 0-1,0 1 1,0 0-1,0 0 0,0 0 1,1 0-1,-1 1 1,1-1-1,1 1 0,-1 0 1,1 0-1,0 1 1,1-1-1,-1 1 0,1-1 1,0 1-1,1 0 1,0 0-1,0 0 0,0 0 1,1-1-1,0 1 0,0 0 1,1 0-1,0 0 1,1 2 0,1-6-46,0 0 0,0 0 0,0 0 0,1-1 1,-1 1-1,1-1 0,0 0 0,-1 0 0,1-1 1,0 1-1,0-1 0,0 0 0,1 0 0,-1 0 1,0 0-1,0-1 0,0 1 0,1-1 0,-1 0 0,0-1 1,0 1-1,0-1 0,1 0 0,-1 0 0,2-1 46,12 2 31,36 19-454,-38-9-1905,-6-5-3007</inkml:trace>
  <inkml:trace contextRef="#ctx0" brushRef="#br3" timeOffset="-49410.886">15224 6329 9738,'0'0'2831,"0"0"-630,0 0-341,0 0-586,0 0-606,0 0-472,-5 5-161,0 5-32,1 0 0,-1 0 0,2 0 0,0 1 0,0-1 0,1 1 0,0 0 0,1-1 0,0 1 0,0 0 0,1 0 0,1 0 0,0 0 1,0-1-1,2 2-3,-1 34 3,-2-36-4,4 23-51,-1 1 0,-2 0 0,-1-1 0,-2 1-1,-1-1 1,-2 1 0,-1-1 0,-2 0-1,-1-1 1,-1 0 0,-2-1 0,-1 0-1,-2 0 1,-1-2 0,-9 13 52,23-38-32,-1-1 0,0 1 0,0-1 0,0 0 0,0 0 0,-1 0 0,0 0 0,1-1 0,-1 0 0,0 1 0,0-1 0,0 0 0,0-1 0,0 1 0,-1-1 0,1 0 0,0 0 0,-1 0 0,1-1 0,-4 1 32,2-85 1120,15 67-1095,0 1 0,2-1 0,-1 2 0,2 0 1,0 0-1,1 1 0,0 1 0,1 0 0,6-3-25,6-9-329,25-25-2237,-8 7-4631</inkml:trace>
  <inkml:trace contextRef="#ctx0" brushRef="#br3" timeOffset="-49193.804">15414 6358 12827,'0'0'2304,"0"0"-1720,0 0-280,0 0 241,0 0-41,-6 180-112,3-108 232,-3 5-96,-6 1-336,0-9-48,-2-2-144,-13 0-264,3-14-1056,0-18-3161</inkml:trace>
  <inkml:trace contextRef="#ctx0" brushRef="#br3" timeOffset="-49037.59">15384 6767 8770,'0'0'4865,"0"0"-2713,0 0-375,0 0-617,119-155-536,-89 137-352,3 4-264,-1 6-8,4 6-536,-6 2-1376,-13 0-5090</inkml:trace>
  <inkml:trace contextRef="#ctx0" brushRef="#br3" timeOffset="-48819.746">15322 6685 992,'0'0'9682,"0"0"-7665,0 0-1129,0 0 648,0 0-255,0 0-417,0 0-464,131 72-88,-102-62-160,-2 4-72,-9-1-80,-3 1-8,3-12-544,-6 1-1657,-4-3-7729</inkml:trace>
  <inkml:trace contextRef="#ctx0" brushRef="#br3" timeOffset="-48380.427">15866 6468 4065,'0'0'4677,"0"0"-2542,0 0-612,0 0-32,0 0-428,0 0-487,25-8-260,77-26-45,-100 33-233,-1 1 1,0 0 0,0-1-1,1 1 1,-1 0 0,0 0-1,1 0 1,-1 0-1,0 0 1,0 0 0,1 1-1,-1-1 1,0 0 0,1 1-1,-1-1 1,0 1 0,0-1-1,0 1 1,0-1-1,1 1 1,-1 0 0,0 0-1,0 0 1,0-1 0,0 1-1,-1 0 1,1 0-1,0 0 1,0 0 0,-1 0-1,1 1 1,0-1 0,-1 0-1,1 0 1,-1 0 0,1 1-1,-1-1 1,0 0-1,0 0 1,1 1 0,-1-1-1,0 0 1,0 1 0,0-1-1,0 0 1,-1 1-1,1-1 1,0 0 0,0 0-1,-1 1 1,1-1 0,-1 0-1,1 0 1,-1 0 0,1 0-1,-1 1 1,0-1-1,0 0 1,0 0 0,1 0-1,-1 0 1,-1 0-39,-5 10 125,0 1 0,-1-2 0,-1 1 0,0-1-1,0 0 1,-1-1 0,0 0 0,-1-1 0,1 0 0,-2 0 0,-7 3-125,-32 26 294,50-36-307,0 1 0,1 0 0,-1-1 0,1 1 0,-1 0 0,1-1 0,0 1 0,-1 0-1,1 0 1,0 0 0,0-1 0,1 1 0,-1 0 0,0 0 0,0-1 0,1 1 0,-1 0 0,1 0-1,0-1 1,-1 1 0,1-1 0,0 1 0,0-1 0,0 1 0,0-1 0,0 1 0,0-1 0,1 0 0,-1 1-1,0-1 1,1 0 0,-1 0 0,1 0 0,-1 0 0,1 0 0,-1-1 0,1 1 0,0 0 0,-1-1-1,1 1 1,0-1 0,0 0 0,-1 1 0,1-1 0,0 0 0,0 0 0,-1 0 0,1 0 0,0 0 0,0-1-1,-1 1 1,3-1 13,10 6 17,-11-3-6,0 0-1,1 0 1,-1 1 0,0-1-1,0 1 1,0 0-1,0 0 1,-1 0-1,1 0 1,-1 0 0,0 1-1,0-1 1,0 1-1,0-1 1,-1 1 0,1 0-1,-1-1 1,0 1-1,0 0 1,-1 0 0,1 0-1,-1 0 1,1 0-1,-1 0 1,-1 0 0,1 0-1,0 0 1,-1 0-1,0 0 1,0 0 0,0-1-1,0 1 1,-1 0-1,0 0 1,1-1-1,-1 1 1,-1-1 0,1 0-1,0 0 1,-1 0-1,1 0 1,-1 0 0,0 0-1,0 0 1,0-1-1,-1 0 1,1 0 0,0 0-1,-1 0 1,0 0-1,0 0-10,-98 66-572,28-31-3063,12-12-6301</inkml:trace>
  <inkml:trace contextRef="#ctx0" brushRef="#br3" timeOffset="-45955.678">7967 7155 9234,'0'0'1155,"0"0"-484,0 0 158,0 0 393,0 0-123,0 0-363,-5-3-211,-20-13 497,25 16-381,0 0-39,0 0-213,0 0-190,12 7-84,16 2-75,0 0 1,1-2 0,0-1 0,0-2 0,1-1 0,0-1 0,-1-1 0,1-1 0,14-4-41,25 3 82,9 4-57,0 3 1,-1 3-1,0 4 0,-1 3 0,72 25-25,-76-19 27,0-3 0,1-4 0,1-2-1,1-4 1,20-2-27,444-6 151,-544-15-4240,5 4-5041</inkml:trace>
  <inkml:trace contextRef="#ctx0" brushRef="#br3" timeOffset="-45243.041">11484 7211 7634,'0'0'1905,"0"0"-419,0 0-124,0 0 13,0 0-204,0 0-267,7-2-81,305-15 2221,888 7-3573,-1099 12-1868,-54-7-2314</inkml:trace>
  <inkml:trace contextRef="#ctx0" brushRef="#br3" timeOffset="-44599.778">14945 7465 6345,'0'0'1541,"0"0"-308,0 0-40,0 0 177,0 0 37,0 0-82,-4-6-213,-13-19-152,22 20 1626,18 4-2946,-19 1 579,464-3 286,-442 3-487,0 2-1,0 0 1,-1 2-1,1 1 1,-1 0-1,0 2 0,0 1 1,-1 1-1,0 1 1,11 8-18,-32-23-827,-3-12-1433</inkml:trace>
  <inkml:trace contextRef="#ctx0" brushRef="#br3" timeOffset="-43811.125">11413 4824 8490,'0'0'1573,"0"0"-250,0 0-57,0 0 198,0 0-177,0 0-355,-6-1-434,-11 1-196,27 3 226,27 9-87,48 12-272,1-3 0,1-4-1,0-4 1,1-3 0,0-5 0,7-3-169,-27 1 51,561 19 85,-545-9-211,-123 10-4824,11-19-6550</inkml:trace>
  <inkml:trace contextRef="#ctx0" brushRef="#br2" timeOffset="-36555.652">8695 7917 1320,'0'0'5830,"0"0"-2488,0 0-1339,0 0-524,0 0-120,0 0-349,-1-9-392,-4-29-143,-4 111 784,-7 714-117,17-470-2998,-1-133-1990,0-217-1607</inkml:trace>
  <inkml:trace contextRef="#ctx0" brushRef="#br2" timeOffset="-36083.478">8745 7901 11618,'0'0'1487,"0"0"-774,0 0-212,0 0 339,35-5-189,226-27-154,299 29-360,-559 3-107,0-1 0,0 1 0,1 0 0,-1 0 1,0 0-1,0 0 0,0 0 0,1 0 1,-1 1-1,0-1 0,0 0 0,0 0 0,0 1 1,1-1-1,-1 1 0,0-1 0,0 1 1,0 0-1,0-1 0,0 1 0,0 0 0,0 0 1,0 0-1,-1-1 0,1 1 0,0 0 1,0 0-1,-1 0 0,1 0 0,0 0 0,-1 1 1,1-1-1,-1 0 0,0 0 0,1 0 1,-1 0-1,0 1 0,0-1 0,0 0 0,1 0 1,-1 0-1,-1 1 0,1-1 0,0 0 1,0 0-1,0 0 0,-1 1 0,1-1 0,0 0 1,-1 0-1,1 0 0,-1 0 0,1 0 1,-1 0-1,0 0 0,0 0 0,1 0 0,-1 0 1,0 0-1,0 0 0,0 0-30,-5 16 158,-40 315-76,-53 529 416,92-500-2229,5-352-2894,-11-7-3139</inkml:trace>
  <inkml:trace contextRef="#ctx0" brushRef="#br2" timeOffset="-35821.004">8415 9272 12803,'0'0'1800,"0"0"-1544,0 0-208,0 0 608,196 3 8,-95-3-319,9 0 135,3 0 144,-3 0-200,-3 0-184,0 0-120,-3 8-112,0 5-8,33-4-952,-27-7-1689,-24-2-9473</inkml:trace>
  <inkml:trace contextRef="#ctx0" brushRef="#br2" timeOffset="-35170.798">11971 7869 11779,'0'0'2353,"0"0"-967,0 0-359,0 0-303,-6 32-200,-26 227-72,28 620 283,3-857-942,-8 69 485,-7-40-3363,10-46-2303</inkml:trace>
  <inkml:trace contextRef="#ctx0" brushRef="#br2" timeOffset="-34872.84">11686 9179 12819,'0'0'2462,"0"0"-1317,0 0-319,0 0-156,0 0-417,0 0-157,32 4-32,217 30 8,362 93 68,-612-128-194,1 1 0,0-1 1,0 0-1,0 1 1,0-1-1,0 1 0,0-1 1,0 0-1,0 1 0,0-1 1,0 1-1,0-1 1,0 1-1,0-1 0,0 0 1,0 1-1,1-1 1,-1 1-1,0-1 0,0 1 1,1-1-1,-1 1 0,0-1 1,1 1-1,-1-1 1,0 1-1,1-1 0,-1 1 1,1 0-1,-1-1 1,1 1-1,-1-1 0,1 1 1,-1 0-1,1 0 0,-1-1 1,1 1-1,0 0 1,-1 0-1,1 0 0,-1 0 1,1 0-1,-1 0 1,1 0-1,0 0 0,-1 0 1,1 0-1,-1 0 0,1 0 1,0 0-1,-1 0 1,1 0-1,-1 0 0,1 1 1,-1-1-1,1 0 1,-1 1-1,1-1 0,-1 0 54,-18-25-6797</inkml:trace>
  <inkml:trace contextRef="#ctx0" brushRef="#br2" timeOffset="-34513.485">11992 7751 12659,'0'0'2112,"0"0"-1656,0 0 64,0 0 129,0 0-209,0 0-160,172 0-160,-94 0-64,14 0 8,6 0-64,12 0 0,2 0 0,1 0-288,0 0-609,-30 0-1183,-32 0-2833</inkml:trace>
  <inkml:trace contextRef="#ctx0" brushRef="#br2" timeOffset="-34263.578">12892 7722 6489,'0'0'3478,"0"0"-1865,0 0-593,0 0-105,0 0-112,0 0 29,2 14-172,0 86-261,-5-1 0,-4 1 0,-4-1 0,-4 0 0,-5-1 1,-4-1-1,-14 29-399,-5 40 283,-123 573 195,156-590-464,10-148-38,0 1 1,-1-1 0,1 0-1,0 1 1,0-1-1,0 0 1,0 1-1,0-1 1,0 0 0,0 1-1,1-1 1,-1 0-1,0 1 1,1-1-1,-1 0 1,1 0 0,-1 0-1,1 1 1,0-1-1,-1 0 1,1 0-1,0 0 1,0 0 0,0 0-1,0 0 1,0 0-1,0 0 1,0 0-1,0-1 1,0 1 0,1 0-1,-1-1 1,0 1-1,0-1 1,0 1-1,1-1 1,-1 0 0,0 1-1,1-1 1,-1 0-1,0 0 1,1 0-1,-1 0 1,0 0 0,1 0-1,-1 0 1,0-1-1,1 1 1,-1 0-1,0-1 1,1 0 23,28-5-2413</inkml:trace>
  <inkml:trace contextRef="#ctx0" brushRef="#br2" timeOffset="-33497.785">14781 7989 9738,'0'0'2635,"0"0"-693,0 0-136,0 0-435,0 0-698,0 0-447,1 8-182,30 358 773,-52 518 469,16-533-2078,5-270-1626,0-79-1965,0-2-3665</inkml:trace>
  <inkml:trace contextRef="#ctx0" brushRef="#br2" timeOffset="-33029.903">14787 8158 12915,'0'0'2186,"0"0"-1021,0 0-321,0 0-264,0 0-158,35-11-157,119-30-151,32 31-78,319 10-520,-505 14 812,-25 503-246,-35-177 33,31-200-573,6 2-1,6 0 0,4 58 459,13-114-2211,0-20-2152</inkml:trace>
  <inkml:trace contextRef="#ctx0" brushRef="#br2" timeOffset="-32721.246">14995 9601 3289,'0'0'2568,"0"0"-1864,196-51 345,-104 33 823,-3 7 417,-2 8-265,-7 3-432,-9 0-159,-8 0-617,-10 0-472,-14 6-160,-19-4-112,-8 1-72,-12 2-112,-12-2-1000,-11-3-4298</inkml:trace>
  <inkml:trace contextRef="#ctx0" brushRef="#br2" timeOffset="-23830.937">8677 8580 10202,'0'0'2181,"0"0"-504,0 0-218,0 0-378,0 0-509,0 0-239,11-4 55,57-10 12,1 3 1,1 2-1,-1 4 0,1 2 0,44 6-400,-44-3 21,-8 5 4,0 2-1,-1 2 1,0 4 0,-1 2-1,0 2 1,35 18-25,-75-52-1864,-14-11-4148</inkml:trace>
  <inkml:trace contextRef="#ctx0" brushRef="#br2" timeOffset="-22956.363">11823 8494 11402,'0'0'2709,"0"0"-1157,0 0-185,0 0-301,0 0-531,0 0-370,7 1-25,157 1 526,1-8 1,91-16-667,212-9-286,-409 44-698,-29 13-3034,-15-11-4218</inkml:trace>
  <inkml:trace contextRef="#ctx0" brushRef="#br2" timeOffset="-22290.73">14847 8933 10242,'0'0'2470,"0"0"-734,0 0-649,0 0-275,0 0-149,0 0-223,15-6-69,187-39 939,660-3-387,-959 48-4599,39 0-5636</inkml:trace>
  <inkml:trace contextRef="#ctx0" brushRef="#br0" timeOffset="-12435.642">220 6492 13931,'0'0'2152,"0"0"-1415,0 0-649,0 0 160,0 0 656,92 161 24,-51-25-328,7 38-160,-7-9-232,-11-28-136,-12-41 24,-3-32-96,3 6-240,2-6-872,-2-13-1953,-6-35-6817</inkml:trace>
  <inkml:trace contextRef="#ctx0" brushRef="#br0" timeOffset="-12137.866">77 6639 14715,'0'0'1615,"0"0"-1004,0-24-503,-2 8-94,1 10-11,0 0 1,0 1-1,1-1 0,-1 0 1,1 0-1,1 0 1,-1 0-1,1 0 0,0 1 1,0-1-1,0 0 0,1 0 1,0 1-1,0-1 0,1 1 1,-1 0-1,1 0 0,0 0 1,1 0-1,-1 0 1,1 1-1,0-1 0,0 1 1,0 0-1,1 0 0,2-1-3,12-4 7,1 1-1,0 1 0,1 0 0,0 2 1,0 0-1,0 2 0,1 0 0,-1 1 1,1 2-1,6 0-6,-18-1 1,0 1 0,-1 0-1,1 0 1,0 1 0,-1 1 0,1-1 0,-1 2 0,1-1-1,-1 1 1,0 0 0,0 1 0,0 0 0,0 1 0,-1 0-1,0 0 1,0 1 0,0 0 0,-1 0 0,0 1 0,0 0-1,0 0 1,-1 0 0,0 1 0,-1 0 0,0 0 0,0 1-1,0-1 1,-1 1 0,0 3-1,-1 4 72,0 1 0,-2-1 0,0 1 0,-1-1 0,-1 1 0,0-1 0,-1 0-1,-1 1 1,-1-1 0,0 0 0,-1-1 0,0 1 0,-2-1 0,1 0 0,-2 0 0,0-1 0,-1 0 0,0-1 0,-1 0 0,-1 0 0,0-1-1,-1 0 1,0-1 0,0 0 0,-1-1 0,-1-1 0,0 0 0,0-1 0,0 0 0,-1-1 0,-7 2-72,20-7-14,-1 0 0,1 1 1,-1-1-1,1-1 0,-1 1 1,0 0-1,0-1 0,0 1 0,0-1 1,0 0-1,0 0 0,0 0 1,-1 0-1,1-1 0,0 1 1,0-1-1,-1 0 0,1 0 0,0 0 1,-1 0-1,1-1 0,0 0 1,0 1-1,-1-1 0,1 0 1,0 0-1,0-1 0,0 1 0,-2-2 14,4-32-2341,1-11-2873</inkml:trace>
  <inkml:trace contextRef="#ctx0" brushRef="#br0" timeOffset="-11808.348">734 6719 13835,'0'0'2080,"0"0"-1210,0 0-538,0 0-152,3 15-152,26 195 1338,-4-272-785,110-232-576,-129 286-154,1-1 0,0 2 0,0-1-1,0 1 1,1 0 0,0 1-1,0 0 1,1 0 0,0 1-1,0 0 1,0 0 0,1 1 0,-1 0-1,1 1 1,0 0 0,0 0-1,0 1 1,0 1 0,1 0-1,7 0 150,28-7-5425</inkml:trace>
  <inkml:trace contextRef="#ctx0" brushRef="#br0" timeOffset="-11496.869">1310 6527 12339,'0'0'2173,"0"0"-1023,0 0 5,0 0-63,0 0-349,0 0-415,-16 11-223,3-4-94,9-6-11,0 1 0,0 0 1,0 1-1,0-1 0,0 1 0,0-1 0,0 1 0,1 0 1,-1 1-1,1-1 0,0 1 0,0-1 0,1 1 0,-1 0 0,1 0 1,-1 0-1,1 0 0,0 1 0,1-1 0,-1 1 0,1-1 1,0 1-1,0-1 0,0 1 0,1 0 0,-2 3-15,0 0 1,0 0-1,1 0 1,0 0-1,1 0 0,0 0 1,0 0-1,1 0 1,0 0-1,0 0 1,1 0-1,0 0 0,0 0 1,1-1-1,0 1 1,0-1-1,1 1 0,0-1 1,0-1-1,0 1 1,1 0-1,0-1 0,1 0 1,-1 0-1,1-1 1,0 0-1,1 0 0,-1 0 1,1 0-1,0-1 1,0 0-1,1-1 0,-1 0 1,1 0-1,-1 0 1,1-1-1,7 1 15,-10-3-21,0 0 1,0-1-1,0 1 1,-1-1-1,1 0 1,0 0-1,0-1 1,-1 1-1,1-1 1,0 0-1,-1-1 1,0 1-1,0-1 1,1 0-1,-2 0 1,1 0-1,0 0 1,-1 0-1,1-1 1,-1 0-1,0 0 1,0 0-1,0 0 1,-1 0-1,0-1 0,1 1 1,-1-1-1,-1 1 1,1-4 20,22-144 464,-24 145-436,-1 1 0,1-1-1,-1 1 1,-1 0 0,1-1-1,-1 1 1,0 0 0,0 0-1,-1 0 1,0 0 0,0 0-1,0 1 1,-1-1 0,0 1 0,0 0-1,0 0 1,-1 1 0,1-1-1,-1 1 1,0 0 0,0 0-1,-1 0 1,1 1 0,-1 0-1,0 0 1,0 0 0,0 1-1,0 0 1,0 0 0,-1 1-1,1-1 1,0 1 0,-3 0-28,2 2-1534,6 4-2248</inkml:trace>
  <inkml:trace contextRef="#ctx0" brushRef="#br0" timeOffset="-10675.766">1865 6356 13051,'0'0'1832,"0"0"-682,0 0-325,0 0-47,-29-6-161,-92-17-217,119 22-392,-1 0 0,1 1 0,0-1 0,-1 1 0,1-1-1,0 1 1,-1 0 0,1 0 0,0 0 0,-1 0 0,1 0-1,0 1 1,-1-1 0,1 1 0,0-1 0,0 1 0,-1 0 0,1 0-1,0 0 1,0 0 0,0 0 0,0 1 0,0-1 0,0 1-1,0-1 1,1 1 0,-1 0 0,1-1 0,-1 1 0,1 0-1,-1 0 1,1 0 0,0 0 0,0 1-8,-4 5 7,-3 9-5,1 0 1,0 1 0,2-1 0,0 1 0,1 0-1,0 0 1,2 1 0,0-1 0,1 1-1,1-1 1,0 1 0,2-1 0,1 7-3,-3-18-13,1 0 0,0 0 0,0 0 0,1-1 0,0 1 0,0 0 0,0-1 0,1 1 0,0-1 0,0 0 0,1 0 0,0 0 0,0 0 0,0 0 0,0-1 0,1 0 0,0 0 0,0 0 0,1-1 0,-1 0 0,1 0 0,0 0 0,0-1 0,0 1 0,1-1 0,-1-1 0,1 1 0,0-1 0,-1-1 0,1 1 0,0-1 0,0 0 0,0-1 0,3 1 13,-4-6 4,0 1-1,-1-1 1,1 0 0,-1 0-1,0-1 1,-1 1-1,1-1 1,-1 0-1,0-1 1,-1 1 0,1-1-1,-1 1 1,-1-1-1,1 0 1,-1 0-1,0 0 1,0-5-4,4-6 21,22-67-14,-5-1-1,-3-1 1,-4-1 0,-3 0 0,-5-1 0,-3-56-7,-5 146 6,0-1 0,0 1 0,0-1 0,0 0-1,-1 1 1,1-1 0,0 1 0,-1-1 0,1 0 0,0 1 0,-1-1 0,1 0 0,0 0 0,-1 1-1,1-1 1,0 0 0,-1 0 0,1 1 0,-1-1 0,1 0 0,-1 0 0,1 0 0,0 0-1,-1 0 1,1 1 0,-1-1 0,1 0 0,-1 0 0,1 0 0,-1 0 0,1 0 0,-1-1 0,1 1-1,0 0 1,-1 0 0,1 0 0,-1 0 0,1 0 0,-1-1 0,1 1 0,0 0 0,-1 0-1,1-1 1,-1 1 0,1 0 0,0-1 0,-1 1 0,1 0 0,0-1 0,0 1 0,-1 0-1,1-1 1,0 1 0,0-1 0,-1 1 0,1 0 0,0-1 0,0 1 0,0-1 0,0 1 0,0-1-1,0 1-5,-9 21 16,0 1 0,2 0 0,1 0 0,0 1 1,2 0-1,1 0 0,0 0 0,2 16-16,-1-16 3,-2 320 181,4-332-183,0-1 0,1 1-1,0 0 1,1 0 0,0-1-1,1 1 1,0-1 0,1 1-1,0-1 1,0 0 0,1-1-1,1 1 1,-1-1 0,1 0-1,1 0 1,0-1 0,0 0-1,1 0 1,0-1 0,0 0-1,1 0 1,-1-1 0,2 0-1,3 2 0,-8-9 8,1 0-1,-1-1 0,0 0 0,0 0 0,0 0 0,0 0 0,0-1 0,-1 0 0,1 0 0,-1 0 0,0 0 0,1-1 0,-2 0 0,1 0 1,0 0-1,-1 0 0,0 0 0,0-1 0,0 0 0,0 1 0,-1-1 0,1 0 0,-2 0 0,1 0 0,0-1 0,-1 1 0,0-1-7,8-15 20,5-5-99,-1 0-1,-2-2 1,0 1-1,-2-1 1,-1-1-1,-2 0 1,0 0-1,-1-9 80,-5 37-23,0 33-57,-2 199 167,2-229-89,0 0 0,1 0 0,-1 0 0,1 0 0,0 1 0,0-1 0,0 0 1,0 0-1,0-1 0,0 1 0,0 0 0,1 0 0,-1-1 0,0 1 0,1 0 0,0-1 0,-1 0 0,1 1 0,0-1 0,0 0 0,0 0 0,0 0 0,0 0 0,0 0 1,0 0-1,0-1 0,0 1 0,0-1 0,0 1 0,1-1 0,-1 0 0,0 0 0,0 0 0,0 0 0,1 0 0,-1 0 0,0-1 0,0 1 0,0-1 0,0 1 1,0-1-1,0 0 0,0 0 0,0 0 0,0 0 0,0 0 0,0-1 0,0 1 0,-1 0 0,1-1 0,-1 1 0,1-1 0,-1 0 0,1 0 0,-1 1 0,0-1 0,0 0 1,0 0-1,0 0 0,0 0 0,0 0 0,-1 0 0,1-1 0,-1 1 0,1 0 0,-1-1 2,12-14-120,0-1-1,-1 0 1,-1 0 0,-1-1 0,0 0-1,-2 0 1,0-1 0,-1 0-1,-1 0 1,2-21 120,-18 60 739,4 140-599,8-155-277,0-1 1,1 1 0,0 0-1,-1-1 1,2 1-1,-1-1 1,0 1-1,0-1 1,1 0-1,0 0 1,0 0-1,0-1 1,0 1-1,0-1 1,0 1-1,1-1 1,-1 0-1,1 0 1,-1-1-1,1 1 1,0-1 0,0 1-1,0-1 1,0 0-1,0-1 1,0 1-1,0-1 137,26 2-5657</inkml:trace>
  <inkml:trace contextRef="#ctx0" brushRef="#br0" timeOffset="-10471.929">2602 6385 12411,'0'0'2488,"0"0"-1304,0 0 65,0 0-313,0 0-536,0 0-272,0 0-120,-95 166 0,95-99 0,0 0 120,3-9-120,24-9-8,14-15 0,4-15-248,20-19-472,-11-16-776,-16-19-4810</inkml:trace>
  <inkml:trace contextRef="#ctx0" brushRef="#br0" timeOffset="-9723.833">2828 6372 12843,'0'0'2091,"0"0"-1118,0 0-557,0 0-97,0 0-13,12 25-124,41 79-59,-52-102-120,1 1 1,-1 0-1,1-1 0,0 1 1,0-1-1,0 0 0,1 1 1,-1-1-1,0 0 0,1 0 1,0-1-1,-1 1 1,1 0-1,0-1 0,0 0 1,0 1-1,0-1 0,0 0 1,0-1-1,0 1 0,0-1 1,0 1-1,0-1 0,0 0 1,0 0-1,0 0 0,1 0 1,-1-1-1,1 0-3,11 1 12,-9-4-46,-1 1 0,1-1-1,-1 0 1,1 0-1,-1-1 1,0 1 0,-1-1-1,1 0 1,-1-1-1,0 1 1,0-1-1,-1 0 1,0 1 0,0-2-1,0 1 1,-1 0-1,0 0 1,0-1 0,0 1-1,-1-1 1,0 0-1,0 0 1,-1 1 0,0-1-1,0 0 1,0 1-1,-1-1 1,0 0 0,0 1-1,-1-1 35,0 3 7,0 1 1,-1-1-1,1 1 0,-1 0 0,1 0 0,-1 0 1,0 0-1,0 1 0,0-1 0,-1 1 0,1 0 1,-1 0-1,1 0 0,-1 0 0,0 0 0,1 1 1,-1 0-1,0 0 0,0 0 0,0 0 0,0 0 1,0 1-1,0 0 0,0 0 0,-1 0 0,1 0 1,0 1-1,0-1 0,0 1 0,0 0 0,1 0 1,-1 1-1,0-1 0,0 1 0,-2 1-7,-1 6 46,0 0 0,0 0 0,1 1 0,0 0-1,0 0 1,1 0 0,1 1 0,0 0 0,0 0-1,1 0 1,0 0 0,1 0 0,0 1 0,1-1 0,0 0-1,1 1 1,1-1 0,-1 1 0,2-1 0,0 1 0,0-1-1,1 2-45,-1-2 22,0 0 0,0 0 0,2 0 0,-1 0-1,1 0 1,0-1 0,1 1 0,1-1 0,-1 0 0,2-1-1,-1 0 1,1 0 0,1 0 0,-1-1 0,1 0-1,1 0 1,0-1 0,0 0 0,0 0 0,1-1-1,0-1 1,0 0 0,0 0 0,1 0 0,0-2-1,-1 1 1,1-1 0,1-1 0,-1 0 0,0-1-1,0 0 1,1 0 0,-1-2 0,7 0-22,-7-6-52,0-1 0,-1 0 0,1-1 1,-2 0-1,1 0 0,-1-1 0,-1 0 0,0-1 1,0 0-1,-1 0 0,-1-1 0,0 0 0,0 0 0,-1 0 1,-1-1-1,0 1 0,0-1 0,-2 0 0,1 0 1,-2-1-1,1-7 52,5-229-835,-7 249 797,14 16-151,0 0 225,-1 0-1,-1 0 0,0 2 1,0-1-1,-2 1 1,0 1-1,-2 0 1,1 0-1,-2 1 1,-1 0-1,0 0 1,0 7-36,36 390 1608,-42-414-1481,0-27 421,-2-9-421,-2 4-55,2 0-1,1 0 0,1 0 1,2 0-1,1 0 1,1 0-1,1 0 0,2 1 1,1 0-1,1 1 1,2-1-1,1 1-71,-6 15-54,1 0 0,1 0 0,0 0 0,0 1 0,1 1 0,1 0 0,0 0-1,0 0 1,1 2 0,1-1 0,-1 1 0,1 1 0,1 0 0,0 1 0,0 0 0,0 1 0,1 0 0,0 1 0,0 1 0,0 0 0,0 1 0,1 1 0,0 0 0,-1 1 0,1 0 0,0 1-1,-1 1 1,1 0 0,0 1 0,-1 1 0,1 0 0,12 5 54,23 20-4094</inkml:trace>
  <inkml:trace contextRef="#ctx0" brushRef="#br0" timeOffset="-9113.519">852 7799 11626,'0'0'2849,"0"0"-1729,0 0-231,0 0-1,0 166 64,0-67-472,6 8-208,18 0-72,6-13-144,2-14-56,4-16-8,-6-19-192,-3-23-720,-10-14-1217,-8-8-4056</inkml:trace>
  <inkml:trace contextRef="#ctx0" brushRef="#br0" timeOffset="-8845.94">956 7893 9482,'0'0'1055,"0"0"-654,30-10-318,96-29-51,-123 37 54,-1 1 0,1-1-1,0 1 1,0 0 0,0 0 0,0 0-1,1 0 1,-1 0 0,0 1 0,0 0 0,0-1-1,1 1 1,-1 0 0,0 0 0,0 1-1,1-1 1,-1 1 0,0 0 0,0 0-1,0 0 1,0 0 0,0 0 0,0 0 0,0 1-1,0 0 1,-1-1 0,1 1 0,-1 0-1,1 1 1,-1-1 0,0 0 0,1 1-1,-1-1 1,0 1 0,-1-1 0,1 1 0,0 0-1,-1 0 1,0 0 0,1 0 0,-1 0-1,-1 0 1,1 0 0,0 0 0,-1 0-1,1 1 1,-1-1 0,0 0 0,0 0 0,0 1-1,-1-1 1,1 0 0,-1 0 0,1 0-1,-1 0 1,0 1 0,-1-1 0,1 0 0,0-1-1,-1 1 1,1 0 0,-1 0 0,0-1-1,0 1 1,0-1 0,-1 1 0,1-1-1,0 0 1,-1 0 0,-1 1-86,-12 12 276,-2-1 0,0-1 0,0 0 0,-1-1 0,-1-1 0,0-1 0,0-1 0,-1 0 0,-1-2-1,1-1 1,-1 0 0,-18 2-276,39-8-20,0 0 0,1 0 0,-1 0 0,0 0 0,0-1-1,1 1 1,-1 0 0,0 0 0,1 0 0,-1 0 0,0-1-1,1 1 1,-1 0 0,0-1 0,1 1 0,-1-1 0,1 1 0,-1 0-1,1-1 1,-1 1 0,1-1 0,-1 1 0,1-1 0,-1 0-1,1 1 1,0-1 0,-1 1 0,1-1 0,0 0 0,0 1 0,-1-1-1,1 0 1,0 0 0,0 1 0,0-1 0,0 0 0,0 1-1,0-1 1,0 0 0,0 0 0,0 1 0,0-1 0,0 0 0,0 1-1,1-1 1,-1 0 0,0 1 0,0-1 0,1 0 0,-1 1-1,0-1 1,1 1 0,-1-1 0,1 1 0,-1-1 0,1 0-1,-1 1 1,1 0 0,-1-1 0,1 1 0,0-1 0,-1 1 0,1 0-1,0-1 1,-1 1 20,35-45-2389,3 5-2165</inkml:trace>
  <inkml:trace contextRef="#ctx0" brushRef="#br0" timeOffset="-8597.206">1343 7767 11707,'0'0'1488,"0"0"-736,0 0 624,0 0-263,118 161-665,-79-124-280,3-5-168,8-13-144,-11-11-1305,-10-8-3000</inkml:trace>
  <inkml:trace contextRef="#ctx0" brushRef="#br0" timeOffset="-8413.544">1761 7714 12587,'0'0'2528,"0"0"-1696,0 0-47,0 0 23,-107 155-336,69-83-160,-4 8 80,-5 9 104,5-1-96,3-3-216,16-10-16,11-16-168,12-19-96,12-40-1008,20 0-976,1-24-2978</inkml:trace>
  <inkml:trace contextRef="#ctx0" brushRef="#br0" timeOffset="-8261.37">1833 7316 14723,'0'0'2041,"0"0"-1465,-6 171-104,12-86 160,20-2-432,7-5-56,-3-12-136,-3-12-8,-16-9-280,-11-10-656,-23-11-1513,-13-11-4000</inkml:trace>
  <inkml:trace contextRef="#ctx0" brushRef="#br0" timeOffset="-8081.607">1646 7479 13947,'0'0'2376,"0"0"-1871,0 0-385,175-6 56,-95 1-80,6 0-96,12-14-248,-24 0-2209,-23 0-6225</inkml:trace>
  <inkml:trace contextRef="#ctx0" brushRef="#br0" timeOffset="-7777.973">2257 7147 9634,'0'0'3758,"0"0"-2063,0 0-861,-7 29-39,-41 194 142,38 189 1436,37-410-2481,62-136-362,13-10-142,-97 164 1157,-7 35-204,0-37-461,1 0 0,0 0 0,2 0 0,0 1 0,0-1 0,2 0 0,0 0 0,2-1 1,-1 1-1,2-1 0,1 0 0,0 1 120,8 1-3976</inkml:trace>
  <inkml:trace contextRef="#ctx0" brushRef="#br0" timeOffset="-7509.955">2587 7572 10778,'0'0'2355,"0"0"-478,0 0-257,0 0-480,0 0-437,0 0-393,-19 20-196,-58 65-51,74-81-67,1 0-1,0 0 1,0 0 0,1 1 0,-1-1-1,1 0 1,0 1 0,0-1-1,0 1 1,1-1 0,0 1-1,0-1 1,0 1 0,0-1 0,1 1-1,-1-1 1,1 1 0,0-1-1,1 0 1,-1 1 0,1-1-1,0 0 1,0 0 0,0 0 0,0 0-1,1 0 1,-1-1 0,1 1-1,0-1 1,0 1 0,1-1-1,-1 0 1,1-1 0,-1 1 0,1 0-1,0-1 1,0 0 0,0 0-1,0 0 1,1 0 0,-1-1-1,0 0 1,1 0 0,-1 0 0,1 0-1,-1-1 1,1 1 0,-1-1-1,3-1 5,-6 2 11,0-1 0,-1 0 0,1 0-1,0 0 1,0 0 0,0 0 0,0 0 0,0 0-1,0-1 1,0 1 0,0 0 0,0 0 0,0-1-1,-1 1 1,1-1 0,0 1 0,0 0 0,0-1-1,-1 0 1,1 1 0,0-1 0,-1 1-1,1-1 1,0 0 0,-1 0 0,1 1 0,-1-1-1,1 0 1,-1 0 0,1 1 0,-1-1 0,0 0-1,1 0 1,-1 0 0,0 0 0,0 0 0,1 0-1,-1 0 1,0 0 0,0 0 0,0 1-1,0-1 1,0 0 0,-1 0 0,1 0 0,0 0-1,0 0 1,-1 0 0,1 0 0,0 0 0,-1 1-1,1-1 1,-1 0 0,1 0 0,-1 0 0,1 1-12,-32-50 123,-18 12-1204,15 12-4326,13 9-4160</inkml:trace>
  <inkml:trace contextRef="#ctx0" brushRef="#br0" timeOffset="-7164.813">2587 7572 11306,'161'-82'3937,"-129"65"-2328,-14 227 271,-18-201-1811,-1-8-65,1 0 0,-1 0 1,1 0-1,-1 1 0,1-1 1,0 0-1,0 1 0,-1-1 1,1 0-1,0 1 0,0-1 1,0 0-1,0 1 0,1-1 1,-1 0-1,0 0 0,0 1 1,1-1-1,-1 0 0,1 0 1,-1 1-1,1-1 0,0 0 1,-1 0-1,1 0 0,0 0 1,0 0-1,0 0 0,0 0 1,0 0-1,0 0 1,0 0-1,0-1 0,0 1 1,0 0-1,0-1 0,0 1 1,1 0-1,-1-1 0,0 0 1,0 1-1,1-1 0,-1 0 1,0 0-1,1 1 0,-1-1 1,0 0-1,1 0 0,-1-1 1,0 1-1,1 0 0,-1 0 1,0-1-1,0 1 0,1 0 1,-1-1-1,0 0-4,12-5-23,0 0-1,-1-1 1,0-1 0,0 0-1,-1 0 1,0-2 0,0 1 0,-1-1-1,0-1 1,-1 0 0,6-9 23,18-17-3,31-8 98,-61 48-63,0 0 0,0 0 0,0 0 0,0 0 0,-1 1 1,1-1-1,-1 1 0,0 0 0,0-1 0,0 1 0,0 0 0,-1 0 0,0 0 0,1 0 0,-2 0 0,1 1 1,0-1-1,-1 0 0,0 4-32,3 5 98,11 52 76,-8-33-362,0-1 0,2 0-1,2 0 1,1-1 0,1-1-1,1 0 1,13 21 188,-1-19-4125</inkml:trace>
  <inkml:trace contextRef="#ctx0" brushRef="#br0" timeOffset="-5763.574">3966 7032 9578,'0'0'1900,"0"0"-1118,0 0-538,35-21 56,230-118 3,-189 106 90,2 4 0,1 3 0,1 3 0,1 4 0,0 4 0,2 3 0,50 0-393,-109 12 138,0 1 1,0 1-1,0 0 0,0 2 0,-1 1 1,0 1-1,0 1 0,0 1 0,-1 1 1,0 1-1,0 1 0,6 5-138,4 7 165,0 1 0,-2 1 0,-1 2 0,-1 1 0,-2 1 0,0 2 0,-2 0 0,-2 1 0,-1 2 0,-1 0 0,-2 1 0,-1 1 0,-2 0 0,5 22-165,139 329 596,-133-350-586,1-1 1,1-1-1,2-2 1,2-1-1,1-1 1,1-2-1,1-1 1,2-2-1,1-2 1,0-1-1,2-2 0,27 10-10,-15-12-9,2-2-1,0-2 0,0-3 0,1-2 1,1-2-1,0-3 0,-1-2 0,1-3 1,0-2-1,27-6 10,-82 8 0,43-5-89,-1-3-1,1-1 1,-2-2-1,0-2 1,0-2 0,-1-1-1,14-10 90,81-29-397,-131 44 1937,-21 4-1477,6-4-36,-1 0-1,1-1 1,1 0-1,0-1 1,1 0-1,0 0 1,1 0-1,0-1 1,1-1 0,1 1-1,1-1 1,-2-4-27,-13-34 13,4 18 71,5 5 73,-1 0 1,-2 1-1,-1 1 0,-1 0 1,-2 1-1,0 1 1,-2 0-1,-1 2 1,-11-11-158,30 36 17,0 1 1,0-1 0,0 1-1,0-1 1,0 1 0,1 0-1,-1-1 1,1 1 0,-1 0-1,1-1 1,-1 1-1,1 0 1,0 0 0,0-1-1,0 1 1,0 0 0,0 0-1,0-1 1,1 1 0,-1 0-1,1-1 1,-1 1 0,1 0-1,-1-1 1,1 1 0,0-1-1,0 1 1,0-1 0,0 1-1,0-1 1,0 1 0,0-1-1,0 0 1,1 0 0,-1 0-1,0 1 1,2-1-18,18 34-52,1-1-1,2-1 0,1-2 1,2 0-1,1-2 1,1-1-1,1-1 1,2-1-1,0-2 1,2-1-1,0-2 1,2-2-1,14 6 53,-48-23 11,0 1-1,0-1 0,0 1 0,0 0 1,-1 0-1,1 0 0,-1 0 1,0 0-1,0 0 0,0 0 1,0 1-1,0-1 0,-1 0 1,1 1-1,-1-1 0,0 0 0,0 1 1,0-1-1,0 0 0,-1 0 1,0 1-1,1-1 0,-1 0 1,0 0-1,0 0 0,-2 2-10,-120 233 784,100-192-945,-40 65 386,5-56-2868,26-39-1252</inkml:trace>
  <inkml:trace contextRef="#ctx0" brushRef="#br0" timeOffset="-1210.638">17140 8150 9162,'0'0'1280,"0"0"-374,0 0 187,0 0 13,0 0-410,0 0-367,-3-11-95,-9-90 1210,152-134-824,-95 159-544,-23 33-13,2 0 1,2 2 0,1 1 0,3 1 0,1 2-1,1 1 1,2 1 0,2 2 0,1 1 0,8-3-64,54-20 21,3 5 0,2 4 1,2 4-1,87-20-21,-148 44-6,2 3 0,0 2 0,0 2-1,1 2 1,0 2 0,0 3 0,1 1 0,20 3 6,-59 3 26,0 2-1,0-1 1,0 1 0,0 0-1,-1 1 1,0 0 0,0 1 0,-1 0-1,0 0 1,0 1 0,-1 0 0,0 0-1,0 1 1,-1 0 0,0 0 0,0 0-1,-1 1 1,0 0 0,3 10-26,13 16 120,308 514 272,-298-505-385,2-1 0,2-2 0,2-1 0,1-2 0,2-2 0,2-1 1,1-2-1,1-2 0,2-2 0,1-3 0,15 6-7,-39-23-2,-1-2 1,1 0 0,0-2-1,1 0 1,0-1-1,0-2 1,0 0 0,0-2-1,0 0 1,0-2 0,0-1-1,0-1 1,0 0 0,12-5 1,37-12-1,0-3 1,-2-3 0,58-31 0,-31 11 47,-2-4 1,-2-5-1,81-62-47,-130 67 1934,-45 50-1576,0 0-160,0 0-187,0 0-68,0 0 35,0 0 12,0 0 14,0 0 4,0 0 0,0 0-3,0 0 3,0 0 51,-7-39 275,-13 23-335,-1 1-1,-1 0 0,0 2 1,-1 0-1,0 2 0,-1 0 1,0 2-1,-1 0 0,-5 1 2,-45-20 10,4 2 46,69 25-88,8 3-127,228 100-109,-90-24 264,-140-72 5,0 1-1,0 0 1,-1 0-1,-1 1 1,1-1-1,-1 1 1,0 0-1,-1-1 1,0 1-1,0 0 1,0 0 0,-1-1-1,-1 1 1,1 0-1,-1 0 1,0 0-1,-1-1 1,0 2-1,2-9 0,-75 208-489,15-78-1064,-2-8-2283</inkml:trace>
  <inkml:trace contextRef="#ctx0" brushRef="#br1" timeOffset="12613.812">6829 1140 10362,'0'0'2497,"0"0"-1353,0 0-640,0 0 408,0 0 265,0 0-617,-12-19-440,12 35-120,0 22-64,0 15 64,0 19 112,0 14-112,0 15-456,-3 55-1009,-3-23-2472,-3-18-2520</inkml:trace>
  <inkml:trace contextRef="#ctx0" brushRef="#br1" timeOffset="12894.409">6687 2602 9538,'0'0'1384,"0"0"-295,0 0-577,0 0-32,0 0 344,0 0-272,0 0-272,14 99-184,-5-64-32,-3 2-64,-6 6 0,0 19-1152,-6-12-1593,-11-7-7833</inkml:trace>
  <inkml:trace contextRef="#ctx0" brushRef="#br1" timeOffset="13160.317">6592 3498 9706,'0'0'1776,"0"0"-1215,0 0 127,0 0 208,0 0-440,0 0-272,0 0-176,-15 142 8,15-102-16,0 35-608,0-9-1184,0-1-1113</inkml:trace>
  <inkml:trace contextRef="#ctx0" brushRef="#br1" timeOffset="13443.362">6508 4570 10242,'0'0'1697,"0"0"-1313,0 0-16,0 0 80,0 0-168,27 147-128,0-110-88,-3 6-64,-4 0 0,-11 8-280,-9 2-536,0 30-457,-21-13-815,-8-9-5562</inkml:trace>
  <inkml:trace contextRef="#ctx0" brushRef="#br1" timeOffset="13707.167">6336 5760 10802,'0'0'1521,"0"0"-1097,0 0-192,0 0 440,0 0-168,0 0-304,21 139-128,-12-97-40,0 6-32,0 6-632,-3 18-1104,-4-13-329,1-11-2272</inkml:trace>
  <inkml:trace contextRef="#ctx0" brushRef="#br1" timeOffset="13972.828">6378 6783 9098,'0'0'1320,"0"0"-832,0 0 200,0 0-111,0 150-353,0-107-152,0 2-72,3 6-72,-3 24-448,0-8-609,0-11-1271</inkml:trace>
  <inkml:trace contextRef="#ctx0" brushRef="#br1" timeOffset="13973.828">6378 7909 9218,'0'0'1696,"0"0"-759,0 0 383,0 0-120,-39 142-392,36-102-480,0 3-208,3 2-104,0 3-16,0 3-312,0 24-1328,0-11-1289,-6-8-3832</inkml:trace>
  <inkml:trace contextRef="#ctx0" brushRef="#br1" timeOffset="14245.33">6199 9085 9114,'0'0'1648,"0"0"-1072,0 0 17,0 0-377,0 0-152,-17 137-64,17-73-625,0-8-255,0-8-1304</inkml:trace>
  <inkml:trace contextRef="#ctx0" brushRef="#br1" timeOffset="14491.529">6018 10379 7602,'0'0'4753,"0"0"-3857,0 0-504,0 0 440,-27 145-376,30-116-224,21-5-160,3 0-72,0 0 0,-4 3-832,-11 21-1184,-6-3-1049,-6 4-3144</inkml:trace>
  <inkml:trace contextRef="#ctx0" brushRef="#br1" timeOffset="14738.635">5994 11342 6889,'0'0'2577,"0"0"-641,0 0-391,0 0-385,0 0-264,-23 147-544,23-113-208,0-4-144,12-1-48,17 9-1208,-2-6-1569,-6 0-4808</inkml:trace>
  <inkml:trace contextRef="#ctx0" brushRef="#br1" timeOffset="14739.635">6164 12400 4441,'0'0'5777,"3"166"-3928,0-59-521,0 19-416,6-3-432,2-32-200,10-6-280,12-53-24,-6-21-2536,-7-11-9251</inkml:trace>
  <inkml:trace contextRef="#ctx0" brushRef="#br1" timeOffset="15519.968">6993 1215 7042,'0'0'1576,"0"0"-1136,0 0-360,0 0 976,0 0 553,0 0-177,0 0-288,47 8-112,-29-8-200,6 0-375,5 0-233,10 0-152,35 0-72,-5 0-1049,-4-11-4448</inkml:trace>
  <inkml:trace contextRef="#ctx0" brushRef="#br1" timeOffset="15801.212">8213 1303 8226,'0'0'5729,"0"0"-5209,0 0-368,0 0-144,152 0 80,-93 0-40,4 0-48,23 11-224,-18 2-1888,-14-2-3314</inkml:trace>
  <inkml:trace contextRef="#ctx0" brushRef="#br1" timeOffset="16049.011">9755 1509 11162,'0'0'1513,"0"0"-1137,0 0-264,0 0-32,184 27-16,-109-25-64,-7-2-2025</inkml:trace>
  <inkml:trace contextRef="#ctx0" brushRef="#br1" timeOffset="16314.401">11318 1557 12339,'0'0'2592,"0"0"-1960,0 0-472,0 0-152,0 0-8,187 0-1176,-131-3-4153</inkml:trace>
  <inkml:trace contextRef="#ctx0" brushRef="#br1" timeOffset="16563.432">12601 1570 7962,'0'0'6673,"0"0"-5617,0 0-832,0 0-112,0 0 32,0 0-40,0 0-56,172 6-48,-89-6-592,-8 0-1408,-13 0-3913</inkml:trace>
  <inkml:trace contextRef="#ctx0" brushRef="#br1" timeOffset="16564.432">13834 1536 10962,'0'0'1881,"0"0"-1449,0 0-112,0 0-184,0 0-136,157 26-232,-109-18-1809,-4-2-4024</inkml:trace>
  <inkml:trace contextRef="#ctx0" brushRef="#br1" timeOffset="16811.284">14698 1610 8738,'0'0'1512,"0"0"-1096,0 0 905,0 0-561,0 0-472,161 0-288,-105 0-224,0 0-3833</inkml:trace>
  <inkml:trace contextRef="#ctx0" brushRef="#br1" timeOffset="17058.999">15396 1758 7298,'0'0'1064,"0"0"-760,0 0 816,0 0-272,164 5-456,-75 0-392,-15-2-72,0 0-1816</inkml:trace>
  <inkml:trace contextRef="#ctx0" brushRef="#br1" timeOffset="17059.999">16148 1827 9394,'0'0'2681,"0"0"-1521,0 0-16,0 0-264,0 0-208,0 0-232,0 0-271,133 0-57,-82 0-112,-1-8-64,-14-3-1097,-18-2-6672</inkml:trace>
  <inkml:trace contextRef="#ctx0" brushRef="#br1" timeOffset="17914.012">17110 1929 7818,'0'0'2392,"0"0"-335,0 0 7,0 0-432,0 0-863,0 0-481,12 0-176,15 2 128,12-2-120,5 3-56,10 0-56,5-1-8,24-2-648,-15 0-1801,-5 0-5937</inkml:trace>
  <inkml:trace contextRef="#ctx0" brushRef="#br1" timeOffset="18176.14">18099 2137 13771,'0'0'1768,"0"0"-1192,0 0-456,0 0-104,0 0 32,-32 158-48,11-86 24,-3 16-24,-17 67-256,5-18-976,0-12-2881</inkml:trace>
  <inkml:trace contextRef="#ctx0" brushRef="#br1" timeOffset="18409.879">17734 3749 10338,'0'0'3257,"0"0"-2457,0 0-600,0 0 120,-21 137 40,30-84-256,12 6 0,0 5-88,-6 5-8,-9 1-8,-6 2-328,0 11-928,-6-16-1233,-9-14-4160</inkml:trace>
  <inkml:trace contextRef="#ctx0" brushRef="#br1" timeOffset="18671.977">17731 4909 8570,'0'0'1504,"0"0"-784,0 0 665,0 145-209,0-92-136,0 3-584,6 3-256,3 3-192,0 2 0,-3 3-8,-6 26-312,0-13-808,0-10-1673</inkml:trace>
  <inkml:trace contextRef="#ctx0" brushRef="#br1" timeOffset="18922.329">17892 6409 8186,'0'0'1864,"0"0"-856,0 0 1001,0 0-665,-72 179-640,63-125-432,9 2-200,0 5-56,0 1-16,0 26-736,0-13-1824,-6-11-4538</inkml:trace>
  <inkml:trace contextRef="#ctx0" brushRef="#br1" timeOffset="19170.184">17681 8075 8810,'0'0'1472,"0"0"-1056,0 0-64,0 160 176,0-104-247,0 6-177,-3-1-104,-21 25-537,3-19-647,0-9-3857</inkml:trace>
  <inkml:trace contextRef="#ctx0" brushRef="#br1" timeOffset="19418.856">17609 9176 7890,'0'0'2192,"0"0"-1032,0 0 233,0 0-497,0 0-144,-9 163-112,9-120-184,0 2-256,0 4-96,0 4-104,0 19-32,0-13-1968,0-3-5946</inkml:trace>
  <inkml:trace contextRef="#ctx0" brushRef="#br1" timeOffset="19419.856">17636 10326 5673,'0'0'2249,"0"0"-289,0 0 289,0 0-465,0 0-512,-15 149-776,15-116-312,0 1-72,6 17-112,3-11-1232,-3-2-2745</inkml:trace>
  <inkml:trace contextRef="#ctx0" brushRef="#br1" timeOffset="19620.256">17496 11403 9738,'0'0'2377,"0"0"-1641,0 0-408,0 0-200,0 0-128,0 0 0,-32 171-552,17-117-793,3-12-999,-3-4-6722</inkml:trace>
  <inkml:trace contextRef="#ctx0" brushRef="#br1" timeOffset="19826.85">17369 12136 10522,'0'0'2161,"0"0"-1249,0 0-344,0 0-384,-6 152-120,6-123-64,6-2-168,0-3-360,0 3-336,-3-8-505,-3-3-1087</inkml:trace>
  <inkml:trace contextRef="#ctx0" brushRef="#br1" timeOffset="20106.32">17265 13031 8090,'0'0'1104,"0"0"-816,0 0-288,12 142-520,-12-91-3745</inkml:trace>
  <inkml:trace contextRef="#ctx0" brushRef="#br1" timeOffset="20387.001">17291 13895 13971,'0'0'2657,"0"0"-1897,0 0-760,0 0-1673</inkml:trace>
  <inkml:trace contextRef="#ctx0" brushRef="#br1" timeOffset="20682.112">5697 13079 4825,'0'0'1200,"0"0"-656,0 0-544,0 0-368,0 0-480,167 78-584</inkml:trace>
  <inkml:trace contextRef="#ctx0" brushRef="#br1" timeOffset="21024.275">5986 13365 9778,'0'0'2529,"0"0"-1177,0 0-272,0 0-472,0 0-424,0 0-40,0 0-88,44 32-56,-11-23 0,5-1 0,7-3-832,23 19-1200,-11-5-489,-7 5-2496</inkml:trace>
  <inkml:trace contextRef="#ctx0" brushRef="#br1" timeOffset="21226.37">7073 13676 12939,'0'0'1528,"0"0"-1152,0 0-376,0 0-40,0 0 40,0 0 8,0 0 0,187-8-8,-122-3 0,15 11-840,-17 0-1368,-13 8-673</inkml:trace>
  <inkml:trace contextRef="#ctx0" brushRef="#br1" timeOffset="21458.515">8356 13948 10922,'0'0'1953,"0"0"-1473,0 0-120,0 0 272,172 78-208,-94-60-288,14-7-32,9 3-88,0-9-16,0-5 0,26-5-544,-29-20-1632,-11 1-2633</inkml:trace>
  <inkml:trace contextRef="#ctx0" brushRef="#br1" timeOffset="21714.25">10064 14103 9010,'0'0'5017,"0"0"-4289,0 0-264,0 0 104,0 0 57,0 0-233,187 64-144,-118-64-104,5 0-144,3-16 0,39-13 0,-18 0-536,-15-1-2425</inkml:trace>
  <inkml:trace contextRef="#ctx0" brushRef="#br1" timeOffset="21894.722">11564 14170 9074,'0'0'1288,"0"0"-768,0 0 208,175 0-455,-109 0-185,23 16-88,-18 3-745,-11-8-3199</inkml:trace>
  <inkml:trace contextRef="#ctx0" brushRef="#br1" timeOffset="22082.236">13044 14282 9754,'0'0'2137,"0"0"-1353,0 0 992,0 0-512,0 0-760,190 24-303,-125-24-81,6 0-120,4 0-40,35-13-729,-21-3-1095,-12 0-1265</inkml:trace>
  <inkml:trace contextRef="#ctx0" brushRef="#br1" timeOffset="22240.13">14217 14191 7314,'0'0'1712,"0"0"-800,0 0 296,0 0-399,0 0-425,0 0-240,172 25-136,-106-25-8,-10 0-592,-2 0-2617</inkml:trace>
  <inkml:trace contextRef="#ctx0" brushRef="#br1" timeOffset="22425.826">15337 14194 10682,'0'0'1641,"0"0"-1177,0 0 584,0 0 16,0 0-432,190 16-264,-137-10-240,10-6-128,29 0-56,-18 0-1584,-6-11-3249</inkml:trace>
  <inkml:trace contextRef="#ctx0" brushRef="#br1" timeOffset="22612.418">16382 14181 1792,'0'0'8698,"0"0"-6049,0 0-369,0 0-575,0 0-705,0 0-616,0 0-200,93 27-128,-43-17-56,33-7-312,-14-3-1032,-4 0-3433</inkml:trace>
  <inkml:trace contextRef="#ctx0" brushRef="#br1" timeOffset="22769.155">17158 14208 9114,'0'0'4729,"0"0"-3585,0 0 281,0 0-481,0 0-552,190-3-184,-128-13-208,19-6-80,-16 1-1136,-24 5-3882</inkml:trace>
  <inkml:trace contextRef="#ctx0" brushRef="#br1" timeOffset="24458.74">7486 39 11482,'0'0'1969,"0"0"-1177,0 0-176,0 0-264,0 0-72,-15 136-8,15-59-128,0 4-72,0-4-64,0-5 56,0 6-64,0-25-1528,3-15-3081</inkml:trace>
  <inkml:trace contextRef="#ctx0" brushRef="#br1" timeOffset="24848.784">7456 1 10202,'0'0'3702,"0"0"-2113,0 0-1001,0 0-247,0 0-123,0 0-92,33-1-80,106 3 31,-134-3-73,1 2 1,-1-1-1,0 1 0,1 0 1,-1 0-1,0 0 0,0 1 1,1 0-1,-1 0 0,-1 0 1,1 0-1,0 1 0,0 0 1,-1 0-1,0 0 0,1 1 1,-1-1-1,-1 1 0,1 0 1,0 0-1,-1 0 0,0 1 1,0-1-1,0 1 0,-1 0 1,1 0-1,-1 0 0,0 0 1,-1 0-1,1 0 0,-1 1 1,0-1-1,0 0 0,-1 1 1,0-1-1,0 2-4,-4 2 50,0-1-1,-1 0 1,0 0-1,0 0 1,-1 0-1,0-1 1,-1 0-1,0 0 1,0-1 0,0 0-1,-1 0 1,1-1-1,-2 0 1,1 0-1,0-1 1,-1 0-1,0 0 1,0-1 0,0 0-1,-3 0-49,-9 7 40,-166 56 45,186-65-92,1 0 0,0 0-1,-1 0 1,1 0 0,0 0-1,0 0 1,0-1 0,0 1 0,0 0-1,0 0 1,0 0 0,0 0-1,0 0 1,0 0 0,0 0 0,0-1-1,1 1 1,-1 0 0,0 0-1,1 0 1,-1 0 0,1-1 0,-1 1-1,1 0 1,-1 0 0,1-1-1,0 1 1,-1 0 0,1-1 0,0 1-1,-1-1 1,1 1 0,0-1-1,0 1 1,-1-1 0,1 0 0,0 1-1,0-1 1,0 0 0,0 1-1,0-1 1,0 0 0,-1 0 0,1 0-1,0 0 1,0 0 0,0 0-1,0 0 1,0 0 0,0 0-1,0-1 1,0 1 0,-1 0 0,1 0-1,0-1 1,0 1 0,0-1-1,-1 1 1,1-1 0,0 1 0,0-1-1,0 0 8,6 3 12,12 4-10,-1 0-1,1 0 1,-1 2 0,0 1 0,-1 0-1,0 1 1,0 1 0,-1 0-1,0 1 1,-1 1 0,-1 0-1,0 1 1,-1 1 0,0 0-1,6 10-1,25 33-1561,-5-29-2541,-15-19-1364</inkml:trace>
  <inkml:trace contextRef="#ctx0" brushRef="#br1" timeOffset="25143.466">7943 335 11779,'0'0'2511,"0"0"-1134,0 0-479,0 0-278,0 0-304,-1 9-268,-4 177-27,6-182-18,0 1-1,0-1 0,0 1 0,0-1 1,1 0-1,0 0 0,-1 0 0,2 0 1,-1 0-1,0 0 0,1 0 1,0-1-1,0 1 0,0-1 0,0 0 1,0 0-1,1 0 0,-1 0 0,1-1 1,0 1-1,0-1 0,0 0 0,0 0 1,0-1-1,0 1 0,1-1 0,-1 0 1,0 0-1,1 0 0,-1 0 0,1-1 1,-1 0-1,1 0 0,-1 0 1,1 0-1,-1-1 0,1 0 0,-1 0 1,0 0-1,1 0 0,-1-1 0,0 0 1,0 0-1,0 0 0,0 0 0,0-1 1,-1 1-1,1-1 0,0-1-2,5-4-46,-1-1-1,-1-1 1,1 1-1,-2-1 1,1 0-1,-1-1 1,-1 1-1,0-1 1,-1 0-1,0-1 1,0 1-1,-1-1 1,-1 0-1,0 1 1,0-1-1,-1 0 1,-1 0 0,0 0-1,-1 0 1,0-3 46,-1-5-3320,-5 8-4391</inkml:trace>
  <inkml:trace contextRef="#ctx0" brushRef="#br1" timeOffset="25520.317">8359 367 9434,'0'0'2418,"0"0"-876,0 0-176,0 0-121,0 0-468,0 0-434,0 11-151,-12 301 886,37-311-1166,87-86-492,-78 50 489,-26 29 75,-8 4 13,0 1 1,1 0-1,-1-1 0,1 1 0,0 0 0,-1 0 0,1-1 1,0 1-1,0 0 0,0 0 0,0 0 0,0 0 0,0 0 0,0 0 1,0 0-1,0 0 0,0 1 0,0-1 0,1 0 0,-1 1 1,0-1-1,0 0 0,1 1 0,-1 0 0,1-1 0,-1 1 1,0 0-1,1 0 0,-1 0 0,1 0 0,-1 0 0,0 0 1,1 0-1,-1 0 0,1 0 0,-1 1 0,0-1 0,1 1 0,-1-1 1,0 1-1,0-1 0,1 1 0,-1 0 0,0 0 0,0 0 1,0-1-1,0 1 0,0 0 0,0 0 0,0 0 0,0 1 1,0-1-1,0 0 0,-1 0 0,1 0 0,0 1 0,0 0 3,16 196-3786,-19-143-1284</inkml:trace>
  <inkml:trace contextRef="#ctx0" brushRef="#br1" timeOffset="25819.253">9206 627 11058,'0'0'2273,"0"0"-1105,0 0-512,0 0-8,0 0-184,0 0-71,0 0-73,-3 141-184,-6-95-72,3-3 64,3-6-128,0-8-8,3-10-416,0-11-1241,0-8-3216</inkml:trace>
  <inkml:trace contextRef="#ctx0" brushRef="#br1" timeOffset="26084.448">9226 252 11442,'0'0'801,"0"0"-801,0 0-344,0 0-1241</inkml:trace>
  <inkml:trace contextRef="#ctx0" brushRef="#br1" timeOffset="26349.24">9399 605 11811,'0'0'2437,"0"0"-1259,0 0-710,0 0-193,0 0 38,0 0-70,0 28-126,0 141-23,0-167-102,-1 0-1,1 0 1,1 0 0,-1 0 0,0 0 0,0 0 0,1 0 0,-1 0 0,1 0-1,0-1 1,-1 1 0,1 0 0,0 0 0,0 0 0,0-1 0,0 1 0,1-1-1,-1 1 1,0-1 0,1 1 0,-1-1 0,1 0 0,-1 1 0,1-1 0,0 0 0,0 0-1,-1 0 1,1 0 0,0-1 0,0 1 0,0 0 0,0-1 0,0 1 0,0-1-1,0 0 1,0 0 0,0 0 0,0 0 0,0 0 0,0 0 0,0 0 0,0-1 0,0 1-1,-1 0 1,1-1 0,0 0 0,0 0 0,0 1 0,0-1 0,-1 0 0,1 0-1,0-1 1,-1 1 0,1 0 0,-1-1 0,1 1 0,0-1 8,200-108-3596,-188 167 6705,-14-44-2905,0 153-2496,0-135-2196</inkml:trace>
  <inkml:trace contextRef="#ctx0" brushRef="#br1" timeOffset="26863.116">10596 140 12859,'0'0'2432,"0"0"-1776,-6 136-240,6-53 89,0 11-33,6 5-184,12-3-144,2-5-136,-5-11-16,0-16-120,-15-13-824,0-21-1929,0-20-5121</inkml:trace>
  <inkml:trace contextRef="#ctx0" brushRef="#br1" timeOffset="27175.687">10620 284 3833,'0'0'4630,"0"0"-3258,27-3-851,95-11 105,-113 12-522,0 1 0,1 0 0,-1 1 0,1 0 0,-1 1 0,1-1 0,-1 2 0,0 0 0,1 0 0,-1 0-1,0 1 1,0 0 0,-1 1 0,1 0 0,-1 1 0,1 0 0,-1 0 0,-1 0 0,1 1 0,-1 0 0,0 1 0,-1 0-1,1 0 1,-1 0 0,0 1 0,-1-1 0,0 1 0,0 1 0,-1-1 0,0 1 0,2 6-104,-2-1 182,-1-1 0,0 1 0,-1 0 0,0 0 0,-1 0 0,-1 0 0,0 0 0,-1 0 0,0 1 0,-1-2 0,-1 1 0,0 0 0,-1 0 0,0-1 0,-1 0 0,-1 0 0,0 0 0,-1-1 0,-7 12-182,-14 8 279,0 0 0,-2-2-1,-1 0 1,-2-3-1,0-1 1,-14 7-279,-2 3 240,46-19-987,39-24-1151,13-13-1692</inkml:trace>
  <inkml:trace contextRef="#ctx0" brushRef="#br1" timeOffset="27491.995">11359 627 11506,'0'0'2377,"0"0"-906,0 0-200,0 0-308,0 0-491,-28 13-309,-92 51-110,113-60-39,1 1 0,0 1 0,0-1 0,0 1 0,0 0 0,1 0 0,0 1 0,0-1 0,1 1 0,-1 0 0,2 1 0,-1-1 0,1 1 0,0-1 0,1 1 0,-1 0 0,2 0 0,-1 0 0,1 0 1,0 1-15,0 0 10,-2-4-10,1 0 0,-1 0 1,1 1-1,1 0 1,-1-1-1,1 1 1,0 0-1,0-1 0,1 1 1,0 0-1,0 0 1,0 0-1,1 0 1,-1-1-1,1 1 0,1 0 1,-1-1-1,1 1 1,0-1-1,0 1 0,1-1 1,0 0-1,0 0 1,0 0-1,0 0 1,1-1-1,0 1 0,0-1 1,0 0-1,0 0 1,1 0-1,-1-1 1,1 1-1,0-1 0,0 0 1,0-1-1,1 1 1,-1-1-1,2-1 12,0-1 1,0 0 0,0 0 0,0-1-1,0 0 1,0 0 0,-1-1 0,1 1-1,0-2 1,-1 1 0,1-1 0,-1 0 0,0 0-1,0 0 1,0-1 0,0 0 0,-1 0-1,0-1 1,0 1 0,0-1 0,0 0-1,-1-1 1,1 1 0,-1-1 0,-1 0-1,1 0 1,-1 0 0,0 0 0,-1-1-1,1 1 1,-1-1 0,0 1 0,-1-1-1,0 0 1,0 0 0,0 0 0,-1-2-13,2 0 38,0 0 0,0 0 0,-1 0 0,-1 0 0,0 0 0,0 0 0,0 0 0,-1 0 0,-1 0 0,1 0 0,-1 0 0,-1 0-1,0 1 1,0-1 0,-1 1 0,0 0 0,0 0 0,-1 0 0,0 0 0,0 1 0,-1 0 0,0 0 0,0 1 0,-1-1 0,0 1-38,2 11-2704,5 9-1649</inkml:trace>
  <inkml:trace contextRef="#ctx0" brushRef="#br1" timeOffset="27742.551">11719 704 11666,'0'0'2878,"0"0"-952,0 0-515,0 0-528,0 0-378,0 0-263,-29 19-139,-87 64-54,111-78-50,0-1-1,0 1 1,0 0-1,1 1 1,-1-1 0,1 1-1,1 0 1,-1 0 0,1 0-1,0 0 1,1 0 0,-1 1-1,1 0 1,0-1-1,1 1 1,0 0 0,0 0-1,0 0 1,1 0 0,0 0-1,0-1 1,1 7 1,0 5-31,-1-11 21,1 0 0,0-1 0,0 1 0,0 0 0,1-1 0,0 1 0,0-1 0,1 0 0,0 0 0,0 0 0,0 0 1,1 0-1,0-1 0,0 1 0,1-1 0,-1 0 0,1 0 0,0-1 0,0 1 0,1-1 0,-1 0 0,1-1 1,0 0-1,0 1 0,0-2 0,0 1 0,1-1 0,-1 0 0,1 0 0,-1-1 0,1 1 0,0-2 0,-1 1 1,1-1-1,0 0 0,0 0 0,0-1 10,135-38-3473,-86 1-3287</inkml:trace>
  <inkml:trace contextRef="#ctx0" brushRef="#br1" timeOffset="27994.997">11956 247 10626,'0'0'2377,"0"0"-1577,0 0 8,0 0 280,-26 182-63,26-105-425,3 12-80,14-1-16,-2 0-264,-3-5-184,-3-8-8,-6-11-48,-3-8-656,0-19-1225,0-20-5104</inkml:trace>
  <inkml:trace contextRef="#ctx0" brushRef="#br1" timeOffset="28182.319">12138 851 12219,'0'0'2448,"0"0"-1632,0 0 241,157-109-313,-104 85-464,-5 5-184,-6 8-88,-10 6-8,-17 5-320,-9 0-1881,-6 0-4384</inkml:trace>
  <inkml:trace contextRef="#ctx0" brushRef="#br1" timeOffset="28420.955">12164 846 9354,'0'0'3193,"0"0"-849,0 0-455,0 0-969,83 158-456,-53-124-312,3-4-152,11-20-104,-5-7-1737,-6-3-8073</inkml:trace>
  <inkml:trace contextRef="#ctx0" brushRef="#br1" timeOffset="28883.855">12729 755 10474,'0'0'1421,"0"0"-892,0 0-397,0 0-95,0 0 6,0 0-14,19 23 13,62 68 20,-79-88-10,0-1 0,1 1 0,-1-1 0,1 0 0,-1 0 0,1-1 0,0 1 0,-1 0 0,1-1 0,0 1 0,0-1 0,0 0 0,0 0 0,0 0 0,0-1 0,1 1-1,-1-1 1,0 0 0,0 0 0,0 0 0,1 0 0,-1 0 0,0-1 0,0 1 0,0-1 0,0 0 0,0 0 0,0 0 0,0 0 0,0 0 0,0-1 0,0 0 0,0 1 0,-1-1-1,1 0 1,-1 0 0,0 0 0,1-1 0,-1 1 0,0-1 0,0 1 0,0-1 0,-1 0 0,1 1 0,-1-1 0,1 0 0,-1 0 0,0 0 0,0 0 0,0 0 0,-1 0 0,1-1 0,-1 1-1,1 0 1,-1 0 0,0 0 0,-1-1 0,1 1 0,0 0 0,-1 0 0,0-2-52,2 3 11,1-1 0,-1 0-1,0 1 1,0-1 0,0 0-1,-1 1 1,1-1 0,0 0 0,-1 0-1,0 0 1,0 0 0,0 1 0,0-1-1,0 0 1,-1 0 0,1 0 0,-1 0-1,1 1 1,-1-1 0,0 0-1,0 0 1,-1 1 0,1-1 0,0 1-1,-1-1 1,0 1 0,1 0 0,-1 0-1,0 0 1,0 0 0,0 0-1,-1 0 1,1 0 0,0 0 0,-1 1-1,1-1 1,-1 1 0,1 0 0,-1 0-1,0 0 1,1 0 0,-2 0-11,-3 0 36,1 1 1,-1 0 0,1 0-1,-1 0 1,1 1-1,-1 0 1,1 0-1,-1 0 1,1 1 0,0 0-1,0 0 1,0 1-1,0 0 1,0 0 0,1 0-1,-1 1 1,1-1-1,0 1 1,0 1-1,0-1 1,0 1 0,1 0-1,0 0 1,0 0-1,0 0 1,1 1-1,-1 0 1,2-1 0,-1 1-1,0 0 1,1 1-1,0-1 1,1 0 0,-1 1-1,1 0-36,-3 10 96,0 0 0,2 0-1,0 1 1,1-1 0,0 0 0,2 1-1,0-1 1,1 0 0,0 0 0,5 16-96,-5-26 1,0 0 0,0 0 1,1-1-1,0 1 1,0-1-1,1 1 0,-1-1 1,1 0-1,0-1 0,1 1 1,0-1-1,0 0 1,0 0-1,0 0 0,1-1 1,0 1-1,0-1 1,0-1-1,0 1 0,0-1 1,1 0-1,0-1 0,-1 0 1,1 0-1,0 0 1,0-1-1,4 1-1,-4-1-187,0-1-1,1 1 1,-1-1 0,0-1-1,0 1 1,1-1-1,-1-1 1,0 1 0,0-1-1,0-1 1,0 1 0,0-1-1,-1 0 1,1-1 0,-1 1-1,0-1 1,0-1-1,1 0 188,58-66-5253,-33 20 512</inkml:trace>
  <inkml:trace contextRef="#ctx0" brushRef="#br1" timeOffset="29196.196">13174 653 8058,'0'0'3446,"0"0"-1727,0 0-684,0 0-360,0 0-342,0 0 14,9 21-98,122 234 533,-104-219-719,-18-28-49,-2 0 1,1 1-1,-1 0 1,0 0-1,-1 1 1,0-1 0,0 2-1,-1-1 1,-1 1-1,0-1 1,0 1-1,-1 0 1,0 0 0,-1 1-1,0-1 1,-1 1-1,0 10-14,-43-22 2161,39-8-2029,0 1 1,1-1-1,0 0 0,1-1 1,-1 1-1,2 0 0,-1 0 1,1 0-1,0-1 1,1 1-1,0 0 0,0 0 1,1 0-1,0 0 0,1-1-131,7-12 65,2 0 1,0 1 0,1 1 0,1 0 0,1 1 0,1 0-1,0 1 1,1 1 0,1 1 0,1 0-67,-14 10 9,17-18-77,1 1 0,2 1-1,0 2 1,1 0 0,1 1 0,0 2 0,1 1-1,1 1 1,1 1 0,0 2 0,0 1 0,1 1-1,0 1 1,1 2 0,20 0 68,16 8-3799,-14 12-6500</inkml:trace>
  <inkml:trace contextRef="#ctx0" brushRef="#br1" timeOffset="63476.096">14927 215 7138,'0'0'2215,"0"0"-698,0 0-471,0 0-2,0 0 18,2-17-219,11-67 487,-32 85-588,-88 58-605,-5 30-102,4 5-1,4 5 0,5 3 1,-48 69-35,129-151-1,1 0 0,1 2 0,0 0 0,2 1 0,1 0 0,0 1 0,2 0 1,1 1-1,-3 13 1,11-27-9,0-1 1,1 1-1,0-1 1,1 1-1,0 0 0,1-1 1,0 1-1,1-1 1,0 1-1,0-1 1,1 0-1,1 0 1,0 0-1,0 0 1,1-1-1,0 1 1,0-1-1,1-1 1,1 1-1,-1-1 1,1 0-1,1 0 0,0 0 9,195 129-494,-33-62-1605,-6-29-2865</inkml:trace>
  <inkml:trace contextRef="#ctx0" brushRef="#br1" timeOffset="63946.876">15034 744 5633,'0'0'2167,"0"0"-336,0 0-172,0 0-254,0 0-360,0 0-511,-23 3-322,11-2-196,-1-1-5,0 1 1,0 1-1,1 0 1,-1 1-1,0 0 1,1 1-1,0 1 0,0-1 1,0 2-1,1 0 1,-1 0-1,-4 5-11,2-3 47,1 1-1,0 1 1,0 0 0,0 0-1,2 1 1,-1 1-1,1 0 1,1 1 0,0 0-1,1 0 1,1 1-1,0 0 1,0 0 0,2 1-1,0 0 1,0 1-1,0 6-46,5-18 0,1 0-1,1 0 1,-1 0 0,1-1-1,-1 1 1,1 0-1,0 0 1,0-1-1,1 1 1,-1 0 0,1-1-1,0 1 1,0-1-1,0 0 1,0 0 0,0 0-1,1 0 1,-1 0-1,1 0 1,0-1-1,0 1 1,0-1 0,0 0-1,1 0 1,-1 0-1,0 0 1,1 0-1,0-1 1,-1 1 0,4 0 0,116 20-479,-114-21 396,95 4-1899,-10-4-2331</inkml:trace>
  <inkml:trace contextRef="#ctx0" brushRef="#br1" timeOffset="64301.425">15179 982 7042,'0'0'1809,"0"0"-468,0 0-193,0 0-36,0 0-467,0 0-338,-23 10-176,-70 35-52,90-42-77,0 0 0,0 0 0,0 1-1,1-1 1,0 0 0,-1 1 0,1 0 0,1 0 0,-1-1 0,0 1 0,1 0 0,0 0 0,0 0 0,0 1 0,1-1 0,-1 0 0,1 0 0,0 0 0,0 1 0,0-1 0,1 0 0,-1 0 0,1 0 0,0 0 0,1 0 0,-1 0 0,1 2-2,2 1 2,1 0 0,-1 0-1,1-1 1,1 0 0,-1 0 0,1 0 0,0 0 0,0-1-1,0 0 1,1 0 0,0-1 0,0 0 0,0 0-1,1-1 1,-1 0 0,1 0 0,-1 0 0,1-1 0,0 0-1,0-1 1,0 0 0,0 0 0,1-1 0,-1 0 0,0 0-1,0-1 1,6-1-2,-8 0 47,-1 0 0,1-1 1,0 0-1,-1 0 0,0-1 0,0 1 0,0-1 0,0 0 0,0 0 0,-1-1 0,0 1 0,0-1 1,0 0-1,0 0 0,-1-1 0,0 1 0,0-1 0,0 1 0,-1-1 0,0 0 0,0 0 0,0 0 1,-1 0-1,0 0 0,0 0 0,0-1 0,-1 1 0,0 0 0,-1 0 0,1-1 0,-1 1 0,0 0 1,0 0-1,-1 0 0,0 0 0,0 0 0,0 0 0,-1 1 0,0-1 0,0 1 0,-2-3-47,-61-68 482,53 143-3714,13-24 321</inkml:trace>
  <inkml:trace contextRef="#ctx0" brushRef="#br1" timeOffset="64663.222">15640 907 8130,'0'0'1988,"0"0"-416,0 0-629,0 0-528,0 0-80,0 0 4,-8 24-71,-44 192 122,61-211-211,137-115 184,-134 101-362,-4 2-1,-1 0 1,1 1-1,0 1 1,0-1-1,1 1 1,-1 1-1,1-1 1,0 2-1,1-1 1,-1 1-1,1 0 1,-1 1-1,1 0 1,6 0-1,-12 32 5,-4-23-54,17 147 172,14-96-2417,-13-40-1683</inkml:trace>
  <inkml:trace contextRef="#ctx0" brushRef="#br1" timeOffset="64929.799">16157 587 9162,'0'0'2032,"0"0"-599,0 0-921,0 0-456,0 0 176,0 0 168,-9 173-88,-9-98 16,-3 0-120,3 3-120,4-6-8,2-3-80,6-10-64,0-8-592,3-14-808,-3-18-1793</inkml:trace>
  <inkml:trace contextRef="#ctx0" brushRef="#br1" timeOffset="65084.231">15925 862 10578,'0'0'2321,"0"0"-1665,0 0-344,0 0 248,163-21-280,-94 21-280,17 0-432,-21 5-1608,-11 8-2785</inkml:trace>
  <inkml:trace contextRef="#ctx0" brushRef="#br1" timeOffset="65705.891">16483 1036 2473,'0'0'4874,"0"0"-2488,0 0-925,0 0-372,0 0-223,0 0-251,-14-17-144,-47-51-163,59 66-302,-1 1 0,1-1 0,0 1 0,-1-1 0,1 1 0,-1 0-1,1 0 1,-1 0 0,0 0 0,1 1 0,-1-1 0,0 1 0,0-1 0,1 1 0,-1 0 0,0 0-1,0 0 1,0 0 0,1 1 0,-1-1 0,0 1 0,1 0 0,-1 0 0,0 0 0,1 0 0,-1 0-1,1 0 1,-1 1 0,1-1 0,0 1 0,0 0 0,0 0 0,0 0 0,0 0 0,0 0 0,0 0-1,0 0 1,1 0 0,-1 1 0,1-1 0,0 1 0,0-1 0,0 1 0,0-1 0,0 1 0,0 0 0,0 2-6,-23 138 45,27-138-50,0 0 0,0-1 1,0 1-1,1-1 0,0 0 0,0 0 0,0 0 1,0 0-1,1-1 0,-1 0 0,1 0 1,0 0-1,0 0 0,0-1 0,0 0 0,0 0 1,0 0-1,1 0 0,-1-1 0,1 0 1,-1 0-1,1-1 0,0 0 0,-1 0 1,1 0-1,-1 0 0,1-1 0,0 0 0,-1 0 1,0-1-1,1 1 0,-1-1 0,0 0 1,0-1-1,0 1 0,0-1 0,0 0 0,4-3 5,7-8-48,1-1 0,-2 0 0,0-1 0,-1 0 0,-1-2-1,0 1 1,-1-2 0,1-4 48,-5-3 288,-8 24 80,-15 6-153,8 6-209,-1 0 0,1 1 0,1-1 0,0 2 0,1-1 0,0 0 0,0 1 0,1 0 0,1 0-1,0 1 1,1-1 0,0 0 0,1 1 0,0 0 0,1 11-6,-1-6 31,0-16-31,0-1 0,1 1 0,-1 0 1,1 0-1,-1 0 0,1 0 0,0 0 0,-1 0 0,1 0 0,0 0 0,0-1 0,1 1 0,-1 0 0,0 0 0,1 0 0,-1 0 0,1 0 0,-1 0 1,1 0-1,0-1 0,0 1 0,0 0 0,0-1 0,0 1 0,0-1 0,0 1 0,0-1 0,1 1 0,-1-1 0,1 0 0,-1 1 0,1-1 0,-1 0 0,1 0 1,0 0-1,0 0 0,9-4 10,0 0 0,0-1 0,-1 0 1,1 0-1,-1-1 0,0 0 0,0-1 1,-1 0-1,1-1 0,-2 0 0,1 0 1,-1-1-1,0 0 0,5-7-10,28-22-463,91-67-2123,-134 135 4611,-5 114-1078,8-142-944,-1 1-1,1 0 0,0-1 1,-1 0-1,1 1 0,1-1 1,-1 1-1,1-1 0,-1 0 1,1 0-1,0 0 1,0 0-1,0 0 0,0 0 1,1-1-1,-1 1 0,1-1 1,0 0-1,-1 1 0,1-1 1,0 0-1,0-1 1,1 1-1,-1 0 0,0-1 1,0 0-1,1 0 0,-1 0 1,1 0-1,-1 0 0,1-1 1,-1 0-1,1 1 0,-1-1 1,1 0-1,0-1 1,-1 1-1,1-1 0,1 0-2,38-34-2300,-30 2-1553</inkml:trace>
  <inkml:trace contextRef="#ctx0" brushRef="#br1" timeOffset="65958.381">17027 693 11859,'0'0'2152,"0"0"-1472,0 0-672,0 0-8,0 0-864,0 0-1881</inkml:trace>
  <inkml:trace contextRef="#ctx0" brushRef="#br1" timeOffset="66205.338">17196 990 8450,'0'0'3898,"0"0"-2319,0 0-1132,0 0-103,0 0 109,0 26-122,1 140-40,-2-163-286,1 0-1,-1 1 1,1-1 0,0 0 0,0 0 0,0 1-1,1-1 1,-1 0 0,1 0 0,-1 1 0,1-1-1,0 0 1,1 0 0,-1 0 0,0 0 0,1 0-1,0-1 1,-1 1 0,1 0 0,0-1 0,0 1-1,1-1 1,-1 1 0,0-1 0,1 0 0,0 0-1,-1 0 1,1-1 0,0 1 0,0-1 0,0 1-1,0-1 1,0 0 0,0 0 0,0 0 0,1-1-1,-1 1 1,0-1 0,0 1 0,1-1 0,-1 0-1,0-1 1,0 1 0,1 0 0,-1-1 0,0 0-1,0 0 1,0 0 0,0 0 0,3-1-5,188-117 160,-192 119-158,0 1-1,-1 0 1,0 0 0,1-1 0,-1 1 0,1 0-1,-1 0 1,0 1 0,0-1 0,1 0-1,-1 0 1,0 1 0,0-1 0,0 0 0,-1 1-1,1-1 1,0 1 0,0-1 0,-1 1 0,1-1-1,-1 1 1,1 0 0,-1-1 0,0 1-1,0 0 1,0-1 0,0 1 0,0 0 0,0-1-1,0 1 1,0 0 0,-1-1 0,1 1 0,-1 0-1,1-1 1,-1 1 0,1-1 0,-1 1-1,0-1 0,0 13 43,-3 212-1779,11-207-1018</inkml:trace>
  <inkml:trace contextRef="#ctx0" brushRef="#br1" timeOffset="66891.699">17761 1242 8994,'0'0'1444,"0"0"-733,0 0-79,0 0 127,0 0-119,0 0-185,13 15-158,44 48-58,-53-61-228,-1 0 0,1 0 0,-1 0 1,1 0-1,0-1 0,0 1 0,0-1 0,0 0 0,0 0 1,0 0-1,0-1 0,0 1 0,1-1 0,-1 0 0,0 0 0,0-1 1,0 1-1,0-1 0,0 0 0,0 0 0,0 0 0,0-1 1,0 1-1,0-1 0,0 0 0,-1 0 0,1-1 0,-1 1 0,0 0 1,1-1-1,-1 0 0,0 0 0,1-2-11,-1 1-8,0 1 0,-1 0-1,1-1 1,-1 0 0,0 1-1,0-1 1,0 0 0,-1 0-1,0 0 1,1 0 0,-1-1-1,-1 1 1,1 0 0,0 0 0,-1-1-1,0 1 1,0 0 0,-1 0-1,1-1 1,-1 1 0,0 0-1,0 0 1,0 0 0,0 0 0,-1 0-1,1 0 1,-1 0 0,0 0-1,-1 0 1,1 1 0,-1-1-1,1 1 1,-1 0 0,0 0 0,0 0-1,0 0 1,-1 0 0,1 1-1,-1 0 1,1-1 0,-1 1-1,0 0 1,0 1 0,0-1 0,0 1-1,0 0 1,0 0 0,-1 0-1,0 0 9,1 0 14,-1 0-1,1 1 0,-1 0 0,1-1 0,-1 1 0,1 1 0,-1-1 1,1 1-1,-1 0 0,1 0 0,-1 0 0,1 0 0,0 1 1,0 0-1,0 0 0,0 0 0,0 0 0,0 1 0,0 0 0,1-1 1,-1 1-1,1 1 0,0-1 0,0 0 0,0 1 0,0-1 1,0 1-1,1 0 0,0 0 0,0 0 0,0 0 0,0 0 0,1 1 1,-1-1-1,1 1 0,0-1 0,1 1 0,-1-1 0,1 1 1,0-1-1,0 1 0,0-1 0,1 1 0,-1-1-13,-2 7 30,1 0 0,0 0 0,0 0 0,1 1 0,1-1 1,0 0-1,0 0 0,1-1 0,0 1 0,1 0 0,1 0 0,-1-1 0,2 0 0,-1 0 0,1 0 0,1 0 0,0-1 0,0 0 0,1 0 0,0-1 0,0 1 1,1-2-1,0 1 0,1-1 0,0 0 0,0-1 0,0 0 0,1 0 0,-1-1 0,2-1 0,-1 1 0,0-2 0,1 1 0,-1-1 0,8 0-30,-13-1-112,1-2 0,0 1 0,0 0 0,0-1 0,0 0 0,0-1 0,0 1 0,0-1 0,0 0 0,-1-1 0,1 0 0,0 1 0,-1-2 0,1 1 0,-1-1 0,0 1 0,0-1 0,0-1 0,0 1 0,0-1 0,-1 0 0,0 0 0,1 0 0,-1-1 0,-1 1 0,1-1 0,-1 0 0,0 0 0,0 0 0,1-4 112,6-10-198,-1 0 1,0-1 0,-2 0 0,0 0-1,-2-1 1,0 0 0,-1 0-1,0-14 198,2-102 6014,18 144-5530,48 161-457,-56-113-74,-2 0-1,-2 1 1,-2 0-1,-3 1 1,-1 46 47,-20-115 277,9-2-173,0 0-1,1 0 1,1-1-1,1 0 1,0 1 0,1-1-1,0 0 1,1 0-1,1 0 1,0 1-1,1-1 1,2-6-104,2 0 19,1 1-1,0 1 1,2-1 0,0 2 0,1-1-1,1 1 1,0 1 0,2 0 0,0 0-1,1 1 1,0 1 0,1 0 0,1 2-1,0-1 1,1 2 0,1 0 0,0 1-1,14-6-18,122-62-3275,-110 59-1753</inkml:trace>
  <inkml:trace contextRef="#ctx0" brushRef="#br1" timeOffset="67265.338">18928 199 8970,'0'0'1675,"0"0"-547,0 0-584,0 0-234,0 0 64,0 0 56,29 32 43,-4-7-342,-10-12-43,-1 2-1,0-1 1,-1 2 0,-1 0 0,0 0-1,-1 1 1,-1 1 0,-1-1 0,0 2-1,-1-1 1,-1 1 0,-1 0 0,-1 1-1,1 4-87,8 341 863,-16-285-817,-3 0 1,-4-1-1,-3 0 0,-4 0 1,-3-2-1,-3 0 0,-23 47-46,34-103 16,-1 0-1,-2-1 1,0 0-1,-1-1 1,0-1-1,-2 0 1,0-1-1,-1-1 1,-1-1-1,0 0 1,-1-2-1,0 0 1,-21 9-16,-66 9-3261,74-29-4921</inkml:trace>
  <inkml:trace contextRef="#ctx0" brushRef="#br1" timeOffset="69142.353">17823 3231 9842,'0'0'1568,"0"0"-135,0 0-57,0 0-232,0 0-376,0 0-471,0 0-185,-6-46-104,6 46-8,0 8-56,-3 24 56,0 22 0,0 15 0,3 38 0,15-16-969,12-27-5568</inkml:trace>
  <inkml:trace contextRef="#ctx0" brushRef="#br1" timeOffset="71088.235">9185 1485 10418,'0'0'1521,"0"0"-185,0 0-448,0 0-48,0 0-360,0 0-360,0 0-112,15 0-8,44 5 0,-5 11-680,8-8-2064</inkml:trace>
  <inkml:trace contextRef="#ctx0" brushRef="#br1" timeOffset="71663.387">10596 1477 11570,'0'0'2569,"0"0"-1785,0 0-744,0 0-40,0 0-104,0 0-1808,211 104-5458</inkml:trace>
  <inkml:trace contextRef="#ctx0" brushRef="#br1" timeOffset="72222.304">11989 1557 8970,'0'0'2889,"0"0"-1177,0 0-736,0 0-632,0 0-344,163 0-128,-73 0-2592,-10 0-6058</inkml:trace>
  <inkml:trace contextRef="#ctx0" brushRef="#br1" timeOffset="72751.199">13323 1568 9010,'0'0'2801,"0"0"-1273,0 0-240,0 0-696,0 0-392,0 0-200,157 0-72,-94 0-1832,-7-8-6938</inkml:trace>
  <inkml:trace contextRef="#ctx0" brushRef="#br1" timeOffset="73249.769">14315 1573 9026,'0'0'2849,"0"0"-1801,0 0-240,0 0-112,0 0-344,0 0-352,0 0-80,163 8-2496</inkml:trace>
  <inkml:trace contextRef="#ctx0" brushRef="#br1" timeOffset="73811.165">15197 1747 8618,'0'0'1776,"0"0"-1360,0 0-360,0 0-56,0 0-6137</inkml:trace>
  <inkml:trace contextRef="#ctx0" brushRef="#br0" timeOffset="137853.705">44 4607 6809,'0'0'1602,"0"0"-436,0 0-277,0 0 85,0 0-189,-7-22-170,-30-107 1532,44 266-827,56 111-1404,-9-88-5939,-45-131 1520</inkml:trace>
  <inkml:trace contextRef="#ctx0" brushRef="#br0" timeOffset="138132.84">18 4623 4657,'0'0'1335,"0"0"-795,0 0-411,25-21-102,88-67-19,-104 83-12,-1 0-1,1 0 1,0 1-1,0 0 1,1 0 0,-1 1-1,1 1 1,-1 0-1,1 0 1,0 0-1,0 1 1,0 1 0,0 0-1,0 0 1,0 1-1,0 0 1,8 3 4,-14-4-12,2 1 22,-1 1 0,1-1 0,-1 1 0,0 0 0,0 0 0,0 0 0,0 1 0,0 0 0,-1 0 0,1 0 0,-1 0 0,0 1 0,0 0 0,0 0 0,0 0 0,-1 0 0,1 0 0,-1 1 0,0 0 0,0-1 0,-1 1 0,0 0 0,0 0 0,0 1 0,0-1 0,-1 0 0,0 1 0,0-1 0,0 1 0,-1-1 0,1 4-10,0 5 164,-1 0 0,0 1 0,-1-1 0,0 0 1,-1 1-1,-1-1 0,0 0 0,-1-1 0,-1 1 0,0-1 0,0 1 1,-2-1-165,-22 29 585,-2-1 0,-1-1 0,-3-2 1,-1-1-1,-1-3 0,-2 0 0,-4 0-585,-3-3-38,45-31-1525,1-2-2451</inkml:trace>
  <inkml:trace contextRef="#ctx0" brushRef="#br0" timeOffset="138973.98">728 4717 7090,'0'0'1074,"0"0"-172,0 0-350,0 0 14,0 0-16,0 0-258,-16 4-173,-48 15-80,59-16-18,1 0 0,0 0 0,0 0 1,0 0-1,0 0 0,1 1 0,-1 0 1,1 0-1,0 0 0,0 0 0,0 1 0,1-1 1,0 1-1,0-1 0,0 1 0,0 0 1,0 0-1,1 0 0,0 0 0,0 0 1,1 0-1,-1 0 0,1 0 0,0 0 0,0 0 1,1 0-1,0 0 0,0 2-21,-1 4 18,2-5-10,0 0 0,0 0 1,1 0-1,-1-1 0,1 1 1,1-1-1,-1 1 0,1-1 0,0 0 1,0-1-1,0 1 0,1-1 1,0 0-1,0 0 0,0 0 0,0 0 1,0-1-1,1 0 0,-1 0 1,1-1-1,0 0 0,0 0 1,0 0-1,0 0 0,0-1 0,1 0 1,-1 0-1,0-1 0,0 0 1,1 0-1,-1 0 0,0-1 0,0 0 1,1 0-1,-1-1 0,0 0 1,1 0-9,-4-1 101,1-1 1,0 0 0,-1 0 0,0-1 0,0 1 0,0-1-1,0 1 1,-1-1 0,0 0 0,0 0 0,0 0 0,0 0-1,-1 0 1,0 0 0,0-1 0,0 1 0,-1 0-1,0-1 1,0 1 0,0 0 0,-1-1 0,1 1 0,-1 0-1,-1 0 1,1-1 0,-2-2-102,1-26-35,-10 9 86,-3 143-21,14-111-26,0-1-1,0 0 0,1 0 0,0 1 0,0-1 0,1 0 0,0 0 0,0 1 0,0-1 0,0 0 0,1 0 0,0 0 0,1 0 0,-1-1 0,1 1 0,0-1 0,1 1 0,-1-1 0,1 0 0,0 0 0,0-1 0,1 1 0,-1-1 0,1 0 0,0 0 0,0 0 0,0-1 0,1 0 0,-1 0 0,1 0 0,0 0 0,0-1 0,0 0 0,0-1 0,0 1 0,0-1 1,0 0-4,80-11-2674,-52-14-2447</inkml:trace>
  <inkml:trace contextRef="#ctx0" brushRef="#br0" timeOffset="139328.615">1057 4321 10594,'0'0'2121,"0"0"-1289,0 0-688,0 0-144,0 0 0,-23 193 128,34-113 96,16 6-144,6-6 16,0-8-96,-1-8 0,-8-10-480,-9-6-616,-6-16-785,-9-16-2248</inkml:trace>
  <inkml:trace contextRef="#ctx0" brushRef="#br0" timeOffset="139610.09">995 4634 10818,'0'0'1569,"0"0"-969,0 0-392,0 0 144,0 0-72,202-104-280,-113 90-24,-18 9-1384,-17 0-1689</inkml:trace>
  <inkml:trace contextRef="#ctx0" brushRef="#br0" timeOffset="139874.037">1452 4714 6369,'0'0'1209,"0"0"-325,0 0 107,0 0-186,0 0-451,0 0-228,-14 15-59,-46 46-8,45 6 17,17-66-70,0 1 0,0-1 0,0-1 1,0 1-1,0 0 0,0 0 0,0-1 0,0 1 1,0-1-1,0 0 0,0 1 0,0-1 1,0 0-1,0 0 0,0-1 0,1 1 0,-1 0 1,0-1-1,0 1 0,0-1 0,0 1 1,0-1-1,0 0 0,0 0 0,-1 0 0,1 0 1,0 0-1,0-1 0,-1 1 0,1-1 1,-1 1-1,1-1 0,0 0-6,139-151-948,-140 233 2228,-1-77-1323,0 1-1,0-1 1,1 1-1,-1-1 0,1 1 1,0-1-1,0 1 1,0-1-1,0 0 1,1 1-1,-1-1 1,1 0-1,0 0 1,0 0-1,0 0 1,0 0-1,1-1 1,-1 1-1,1-1 1,-1 1-1,1-1 0,0 0 1,0 0-1,0 0 1,3 1 43,22 7-2035</inkml:trace>
  <inkml:trace contextRef="#ctx0" brushRef="#br0" timeOffset="140826.596">2531 4201 8106,'0'0'1104,"0"0"-400,0 0 114,0 0 114,0 0-312,0 0-395,-23-15-129,-74-46 0,92 59-83,-1 0 0,0 0-1,1 1 1,-1-1 0,0 1-1,1 0 1,-1 1 0,0 0-1,0 0 1,0 0 0,0 0-1,1 1 1,-1 0 0,0 0-1,0 1 1,1-1 0,-1 1-1,1 0 1,0 1 0,-1 0-1,1-1 1,0 2 0,1-1-1,-1 0 1,0 1 0,-3 4-13,1-3 28,3-3-27,1-1 1,-1 1-1,1 0 0,0 1 1,0-1-1,0 0 1,0 1-1,0 0 0,0 0 1,1-1-1,-1 2 1,1-1-1,0 0 0,0 0 1,0 1-1,0-1 1,0 1-1,1 0 0,0-1 1,0 1-1,0 0 1,0 0-1,0 0 0,1 0 1,0-1-1,0 1 1,0 0-1,0 0 0,0 0 1,1 0-1,0 0 1,0 0-1,0-1 0,0 1 1,1 0-1,-1-1 1,1 1-1,0-1 0,0 1 1,0-1-1,1 1-1,255 184-17,-250-181 22,-1 0 0,0 0 1,0 1-1,-1 0 0,0 1 0,-1 0 1,1-1-1,-2 1 0,1 1 0,-1-1 1,-1 1-1,0 0 0,0 0 1,-1 0-1,0 0 0,-1 0 0,0 0 1,0 0-1,-2 9-5,0-15 92,-1 1 1,0-1 0,0 1-1,0-1 1,0 0 0,-1 0-1,0 0 1,0 0 0,0-1-1,0 1 1,0-1 0,-1 0-1,1 0 1,-1 0-1,0 0 1,0-1 0,0 1-1,-1-1 1,1 0 0,0 0-1,-1-1 1,1 1 0,-1-1-1,0 0 1,1-1 0,-1 1-1,0-1-92,-133 9 1408,136-9-1440,-1-1 0,1 0 0,0 1 0,0-1-1,0 0 1,0 0 0,0 0 0,0 0 0,0 0 0,0-1 0,0 1 0,0-1 0,1 1 0,-1-1 0,0 1 0,1-1 0,0 0 0,-1 0 0,1 0 0,0 0 0,0 0 0,0 0 0,0 0 0,0 0 0,1 0 0,-1-1 0,0 1 0,1 0 0,0 0 0,0-1 0,-1 1 0,1 0-1,1 0 1,-1-1 0,0 1 0,0 0 0,1-1 0,0 1 0,-1 0 0,1-1 32,16-60-4748,8 17-1449</inkml:trace>
  <inkml:trace contextRef="#ctx0" brushRef="#br0" timeOffset="141241.688">2810 4471 7394,'0'0'1847,"0"0"-731,0 0-183,0 0-243,0 0-447,0 0-207,-21 7-28,-66 23 10,84-29-21,-1 0 0,1 0 0,-1 1 0,1-1 0,0 1 0,-1 0 0,1-1 0,0 2 0,0-1 0,0 0 0,1 0 0,-1 1 0,1-1 0,-1 1 0,1 0 0,0 0 0,0 0 0,0 0 0,0 0 0,0 1 0,1-1 0,0 0 0,-1 1 0,1-1 0,0 1 0,1-1 0,-1 1 0,1 0 0,0-1 0,-1 1 0,2 0 0,-1-1 0,0 1 0,1-1 0,-1 1 0,1 0 0,0-1 0,0 0 0,1 1 0,-1-1 0,1 0 0,0 1 0,-1-1 0,2 0 0,-1 0 0,0 0 0,0-1 0,1 1 0,-1-1 0,1 1 0,0-1 0,2 2 3,0-1 30,0 0 0,0 0 0,0-1 0,0 1 0,0-1 0,0 0 0,1-1 0,-1 1-1,1-1 1,-1 0 0,1-1 0,-1 1 0,1-1 0,0 0 0,-1-1 0,1 1 0,-1-1 0,1 0 0,-1 0 0,1-1-1,-1 0 1,0 0 0,1 0 0,-1 0 0,0-1 0,-1 0 0,1 0 0,0 0 0,-1-1 0,0 1 0,1-1 0,-2 0-1,1 0 1,0-1 0,-1 1 0,0-1 0,0 0 0,0 0 0,-1 0 0,1 0 0,-1 0 0,0 0 0,-1-1 0,1 0-30,-20-75 2360,-31 58-3835,45 23-2406</inkml:trace>
  <inkml:trace contextRef="#ctx0" brushRef="#br0" timeOffset="141398.278">2810 4471 3089</inkml:trace>
  <inkml:trace contextRef="#ctx0" brushRef="#br0" timeOffset="141630.991">2810 4471 3089,'172'-78'5937,"-145"63"-2890,-32 16-2217,4 118-541,1-108-287,0 0 1,1-1-1,0 1 0,0-1 0,1 1 0,1-1 0,0 1 1,0-1-1,1 0 0,1 0 0,-1-1 0,1 1 0,1-1 1,0 0-1,0-1 0,1 1 0,0-1 0,0-1 0,2 2-2,-6-7 6,0 0-1,-1-1 0,1 1 0,0-1 1,0 0-1,0 0 0,0 0 0,0 0 1,0 0-1,0-1 0,1 1 0,-1-1 1,0 0-1,0 0 0,0 0 0,0-1 1,1 1-1,-1-1 0,0 1 0,0-1 1,0 0-1,0 0 0,0 0 0,0-1 1,0 1-1,-1-1 0,1 0 0,0 0 1,-1 1-1,1-2 0,-1 1 0,0 0 1,2-2-6,62-86 164,-18-101 1687,-49 204-1872,1 1 1,0-1-1,0 1 1,1-1-1,1 1 1,1-1-1,0 0 1,0 1-1,1-2 1,1 1-1,0 0 1,1-1-1,1 0 0,-1 0 1,7 6 20,63 55-2262,-45-52-484</inkml:trace>
  <inkml:trace contextRef="#ctx0" brushRef="#br0" timeOffset="141992.569">3499 4335 6785,'0'0'2056,"0"0"-986,0 0-797,0 0-149,0 0 21,8 23-45,55 174 211,-57-111 1762,-20-86 1498,17-138-2163,0 126-1466,1 0 0,0 0 0,1 0 0,0 1 0,1 0 0,0 0 0,1 0 0,0 1 0,1 0 1,0 0-1,1 1 0,-1 0 0,2 0 0,-1 1 0,1 1 0,1 0 0,-1 0 0,1 0 0,0 2 0,1-1 0,-1 1 0,1 1 1,4-1 57,22 4-2408,-9 1-1694</inkml:trace>
  <inkml:trace contextRef="#ctx0" brushRef="#br0" timeOffset="142256.002">4025 4313 8938,'0'0'1682,"0"0"-782,0 0-173,0 0-143,0 0-227,0 0-150,-15-7-104,6 2-94,7 3-8,-1 0-1,1 0 1,-1 1 0,0-1 0,1 0-1,-1 1 1,0 0 0,0 0 0,0 0-1,0 0 1,0 0 0,0 0-1,-1 1 1,1 0 0,0 0 0,0-1-1,0 2 1,0-1 0,-1 0 0,1 1-1,0-1 1,0 1 0,0 0-1,0 0 1,0 0 0,0 1 0,0-1-1,0 0 1,1 1 0,-1 0 0,-1 1-1,-3 4 31,0 1 1,0 0 0,0 1-1,1-1 1,1 1 0,-1 0-1,2 0 1,-1 1 0,1 0 0,0-1-1,1 1 1,1 1 0,-1-1-1,1 0 1,1 1 0,0-1-1,1 1 1,0-1 0,0 1 0,1-1-1,0 1 1,1-1 0,0 0-1,1 0 1,0 0 0,4 9-32,0-13-127,1 1 0,0-1 0,-1-1-1,2 1 1,-1-1 0,1-1 0,0 0 0,0 0 0,0 0 0,0-1 0,1-1 0,-1 0 0,1 0 0,-1 0 0,1-1 0,0-1 0,0 0 0,0 0 0,4-2 127,-13 3-45,62-1-2792</inkml:trace>
  <inkml:trace contextRef="#ctx0" brushRef="#br0" timeOffset="142580.071">4206 4431 8106,'0'0'1037,"0"0"-598,0 0-47,0 0 91,0 0-158,0 0-97,16 7 179,49 18 364,-64-24-753,0-1 0,1 0 0,-1 0 0,0 0 0,0-1 0,1 1 0,-1 0 0,0 0 0,0-1 0,1 1 1,-1 0-1,0-1 0,0 1 0,0-1 0,0 0 0,0 1 0,0-1 0,0 0 0,0 0 0,0 0 0,0 1 0,0-1 0,0 0 0,-1 0 0,1 0 0,0-1 0,-1 1 0,1 0 0,-1 0 1,1 0-1,-1 0 0,1 0 0,-1-1 0,0 1 0,0 0 0,1 0 0,-1-1 0,0 1 0,0 0 0,0-1-18,1-3 34,7-121 162,-12 123-196,1 0 1,-1 0-1,0 0 0,0 0 1,0 1-1,0 0 0,0 0 1,0 0-1,-1 0 0,1 1 0,-1-1 1,1 1-1,-1 0 0,0 0 1,1 1-1,-1 0 0,0 0 0,0 0 1,1 0-1,-1 0 0,0 1 1,1 0-1,-1 0 0,0 1 1,1-1-1,-1 1 0,-2 1 0,-2 4 67,0 0 0,0 0 1,0 0-1,1 1 0,1 1 0,-1 0 0,1 0 0,1 0 1,-1 0-1,2 1 0,-1 0 0,2 1 0,-1-1 0,1 1 1,1 0-1,0 0 0,0 0 0,1 0 0,0 0 0,1 1 1,1-1-1,0 0 0,0 1 0,1-1 0,2 8-67,-2-11 45,1-1 1,0 1-1,1 0 0,-1-1 0,1 0 0,1 0 1,-1 0-1,1 0 0,1 0 0,-1-1 0,1 0 0,0 0 1,1 0-1,-1 0 0,1-1 0,0 0 0,1 0 1,-1-1-1,1 1 0,0-2 0,0 1 0,0-1 1,0 0-1,2 0-45,197 38 350,47-57-643,-151-15-1521</inkml:trace>
  <inkml:trace contextRef="#ctx0" brushRef="#br0" timeOffset="143994.863">22529 4514 10242,'0'0'1801,"0"0"-417,0 0 8,0 0-160,0 0-463,0 0-769,-27 0 40,24 64-40,-3 24 80,0 11-8,6 8-24,0-3-48,0-10-264,24-6-1073,2-24-1543,-2-29-3018</inkml:trace>
  <inkml:trace contextRef="#ctx0" brushRef="#br0" timeOffset="144251.627">22481 4637 9674,'0'0'1350,"0"0"-483,12-27-458,48-87-133,-56 109-264,0 0 0,0 0 0,1 1 0,0-1-1,0 1 1,0 0 0,0 0 0,1 1 0,-1-1 0,1 1 0,0 1 0,0-1 0,0 1-1,0 0 1,0 0 0,1 1 0,-1-1 0,1 2 0,-1-1 0,6 1-12,0-2 6,-4-1 7,2 0 1,-1 1-1,0 0 0,0 0 1,1 1-1,-1 0 0,1 1 0,-1 0 1,1 1-1,-1 0 0,1 0 1,-1 1-1,0 0 0,0 0 1,0 1-1,0 1 0,0-1 0,0 1 1,-1 1-1,0 0 0,0 0 1,0 0-1,-1 1 0,1 0 1,-1 1-1,-1 0 0,1 0 0,-1 0 1,-1 1-1,1 0 0,-1 0 1,-1 0-1,1 0 0,-1 3-13,-2 0 86,-1 0 0,0 0 0,-1 1 0,-1-1 0,0 0 0,0 0 0,-1 1 0,0-1-1,-1 0 1,0-1 0,-1 1 0,0 0 0,-1-1 0,0 0 0,-1 0 0,0-1 0,0 1 0,-1-1 0,0 0 0,-7 6-86,-184 144 1287,172-141-1193,-128 97 64,153-91-3285,24-22 78</inkml:trace>
  <inkml:trace contextRef="#ctx0" brushRef="#br0" timeOffset="144593.32">23313 4848 11282,'0'0'1359,"0"0"-438,0 0 31,0 0-145,0 0-325,0 0-303,-28 3-142,-89 10-22,115-13-16,1-1-1,-1 1 1,0 0-1,0 0 1,0 0-1,0 0 1,0 0-1,0 0 1,0 0-1,1 1 1,-1-1-1,0 1 1,0-1-1,0 1 1,1 0-1,-1-1 1,0 1-1,1 0 1,-1 0-1,1 1 1,-1-1-1,1 0 1,-1 0-1,1 1 1,0-1-1,0 1 1,0-1-1,-1 1 1,1-1-1,1 1 1,-1 0-1,0-1 1,0 1-1,1 0 1,-1 0-1,1 0 1,-1-1-1,1 1 1,0 0-1,0 0 1,0 0 0,0 0 1,0-1-2,52 10-290,121-16-786,-169 58 752,-5-24 412,0-6-68,0-1 0,2 0 0,0 1 0,2-1 0,0 0 0,2 0 0,0 0 0,1-1 0,8 17-18,5-15-1039,-3-27-3039,-9-16-566</inkml:trace>
  <inkml:trace contextRef="#ctx0" brushRef="#br0" timeOffset="144838.956">23604 4268 12523,'0'0'1648,"0"0"-712,0 0-624,0 0-120,0 0 272,-33 230-79,33-123-193,0 5 8,0-5-80,12-6-112,6-12-8,3-14-544,-9-22-1001,-3-24-1535,-9-23-4386</inkml:trace>
  <inkml:trace contextRef="#ctx0" brushRef="#br0" timeOffset="145026.889">23426 4594 10282,'0'0'1729,"0"0"-1345,0 0-184,151-19 40,-74 19-136,27 3-104,-20 13-976,-13 0-1225</inkml:trace>
  <inkml:trace contextRef="#ctx0" brushRef="#br0" timeOffset="145275.919">24050 4776 8026,'0'0'1392,"0"0"-265,0 0 184,0 0-308,-28 5-498,-89 21-245,112-25-229,-1 1-1,1 0 1,-1 0-1,1 0 1,0 1-1,-1-1 1,1 1-1,1 0 0,-1 1 1,0-1-1,1 1 1,0 0-1,0 0 1,0 1-1,0-1 1,0 1-1,1 0 1,0 0-1,0 0 1,1 0-1,-1 0 1,1 1-1,0-1 1,0 1-1,1-1 0,0 1 1,0 0-1,0 0 1,1-1-1,-1 1 1,2 0-1,-1 0 1,0 0-31,67 3 84,-46-10-316,0-1 1,-1-1-1,0 0 1,1-2 0,-1 0-1,-1-1 1,1-1-1,-1-1 1,17-10 231,-35 17 869,-1 1 115,-14 98-267,14-90-765,-2 1-186,2 1 0,-1-1 0,1 1 0,1-1 0,0 0 0,0 1 0,0-1 0,2 0 0,-1 0 0,1 0 0,0 0 0,1 0 0,4 7 234,18 17-5053</inkml:trace>
  <inkml:trace contextRef="#ctx0" brushRef="#br0" timeOffset="145711.482">25339 4530 8690,'0'0'2118,"0"0"-326,0 0-258,0 0-423,-31-14-483,-102-39-336,127 51-292,0 0 1,0 0-1,0 0 1,0 1-1,0 0 0,-1 0 1,1 0-1,0 1 1,-1 0-1,1 1 1,-1-1-1,1 1 0,0 0 1,0 1-1,0 0 1,0 0-1,0 0 1,0 0-1,0 1 0,0 0 1,1 0-1,-1 1 1,1 0-1,0 0 1,0 0-1,1 0 0,-1 1 1,1-1-1,0 1 1,0 0-1,1 1 1,-1-1-1,1 1 0,0-1 1,1 1-1,-1 0 1,1 0-1,0 0 1,1 0-1,-1 1 0,1-1 1,1 0-1,-1 1 1,1-1-1,0 0 1,0 1-1,1-1 0,0 0 1,0 1-1,1-1 1,-1 0-1,1 0 1,1 0-1,-1 0 0,1 0 1,1 2-1,78 119-217,-71-116 187,-1 1 0,0 0 1,-1 0-1,-1 1 0,0 0 1,0 1-1,-1 0 1,-1 0-1,-1 1 0,3 10 30,-7-22 17,-1 0-1,0-1 1,0 1-1,0 0 1,0 0-1,-1 0 1,1-1-1,-1 1 1,1 0-1,-1 0 1,0-1-1,0 1 1,0-1-1,-1 1 1,1-1 0,-1 1-1,1-1 1,-1 0-1,0 0 1,0 0-1,0 0 1,0 0-1,0 0 1,0 0-1,0-1 1,-1 1-1,1-1 1,-1 1-1,1-1 1,-1 0-1,0 0 1,1 0-1,-1 0 1,0-1-1,-1 1-16,-109 15 1241,100-16-1106,-139 1 955,151-2-1162,-1 1 1,1-1-1,0 0 0,0 0 1,0-1-1,0 1 1,0 0-1,0 0 1,0 0-1,1-1 1,-1 1-1,0 0 1,1-1-1,-1 1 0,1-1 1,-1 1-1,1-1 1,0 1-1,-1-1 1,1 1-1,0-1 1,0 1-1,0-1 1,0 1-1,0-1 0,1 1 1,-1-1-1,0 1 1,1-1-1,-1 1 1,1 0-1,0-1 1,-1 1-1,1 0 1,0-1-1,0 1 0,0 0 1,-1 0-1,1 0 1,1-1-1,-1 1 1,0 0-1,0 1 1,0-1-1,0 0 1,1 0-1,-1 0 0,0 1 1,1-1-1,-1 1 1,1-1-1,-1 1 1,1-1-1,-1 1 1,1 0-1,-1 0 0,1 0 72,33-24-4710</inkml:trace>
  <inkml:trace contextRef="#ctx0" brushRef="#br0" timeOffset="145956.437">25449 4859 10626,'0'0'2921,"0"0"-1913,0 0-224,0 0-472,0 0-136,0 0-112,-3 141 40,-3-98-80,0 3-16,0-6-8,3-8 0,3-11-840,0-10-1360,0-11-2577</inkml:trace>
  <inkml:trace contextRef="#ctx0" brushRef="#br0" timeOffset="146113.726">25535 4725 12163,'0'0'2040,"0"0"-480,0 0-39,0 0-593,0 0-928,0 0-416,0 0-432,50-5-1185,-35 15-3248</inkml:trace>
  <inkml:trace contextRef="#ctx0" brushRef="#br0" timeOffset="146628.044">25761 4939 9946,'0'0'2697,"0"0"-1497,0 0-592,0 0-248,160-115-192,-110 94-160,-2 4 8,-3 7-16,-7 4 0,-11 6-88,-12 0-760,-12 0-1328,-3 11-2129</inkml:trace>
  <inkml:trace contextRef="#ctx0" brushRef="#br0" timeOffset="148270.76">26102 4794 6369,'0'0'1129,"0"0"-560,0 0-184,0 0 69,0 0 194,0 0 135,8 12 56,-2-3-593,23 76 1592,-76 86 576,38-151-2414,0 1 0,2 1 0,1-1-1,0 1 1,2 0 0,1 0 0,0 1 0,2-1 0,0 1 0,3 14 0,10-8-1909,9-15-2701</inkml:trace>
  <inkml:trace contextRef="#ctx0" brushRef="#br0" timeOffset="148702">26521 4482 11162,'0'0'2453,"0"0"-1406,0 0-672,-11 23-191,-55 166 114,60 236-346,7-424 54,1-1-1,-1 0 1,1 0 0,0 0-1,-1 0 1,1 0-1,-1 0 1,1 0 0,-1 0-1,1-1 1,-1 1-1,1 0 1,-1-1-1,1 1 1,-1-1 0,1 0-1,-1 0 1,0 1-1,1-1 1,-1 0 0,0 0-1,0 0 1,0 0-1,0 0 1,0-1-1,0 1 1,0 0 0,0 0-1,0-1 1,0 1-1,-1-1 1,1 1-1,-1-1 1,1 1 0,-1 0-1,1-1 1,-1 0-1,0 1 1,0-1-6,2 0 10,17-27 170,1 1 0,2 1 0,0 0 0,2 2 0,1 1 0,1 1 0,0 1 0,2 2 0,1 0 0,0 2 0,1 1 0,1 2 0,24-9-180,-52 23-105,31-5-97,-17 13-2884,-16 5-1182</inkml:trace>
  <inkml:trace contextRef="#ctx0" brushRef="#br0" timeOffset="148980.113">26560 4971 8770,'0'0'1016,"0"0"-224,0 0 761,0 0-321,151 99 240,-115-48-376,-1 7-479,4 4-249,0 2-168,23 16-200,-11-18-104,-13-19-2025</inkml:trace>
  <inkml:trace contextRef="#ctx0" brushRef="#br0" timeOffset="154664.884">25755 4877 3849,'0'0'3550,"0"0"-1779,0 0-717,0 0-132,0 0-243,-6-6-261,-16-20-78,17-25 4441,6 146-4340,-5 183 102,-17-98-3504,9-126-2944</inkml:trace>
  <inkml:trace contextRef="#ctx0" brushRef="#br2" timeOffset="188364.619">17155 9607 5337,'0'0'824,"0"0"-608,0 0-208,0 0 0,0 0-8,0-8-16,0 8-1440,0 0 568,0 0 520,0 0 8</inkml:trace>
  <inkml:trace contextRef="#ctx0" brushRef="#br2" timeOffset="189983.826">17155 9607 1608,'-29'3'1816,"-1"0"-36,3-4 4182,52-19-4251,238-176-865,-228 179-800,1 2 0,0 1-1,1 2 1,1 1 0,-1 2 0,2 2 0,-1 2 0,1 1-1,0 1 1,0 3 0,26 3-46,416-2 24,-416 9-7,0 3 1,-1 3-1,-1 2 0,-1 4 1,-1 2-1,55 30-17,-72-28 9,-1 2 0,-2 2-1,-1 2 1,-1 2 0,-2 1 0,-1 2 0,-2 1-1,-2 2 1,-1 1 0,-3 2 0,-1 1-1,-2 1-8,41 45 35,4-4 0,4-2 0,3-4 0,15 8-35,-3-3 43,-4 3 0,-4 5-1,14 26-42,-94-117 4,50 74 97,3-2-1,3-3 1,3-2 0,4-3-1,29 21-100,-65-64 66,1-2-1,1-1 0,0-2 1,2-1-1,0-1 0,0-2 1,2-1-1,0-2 0,0-1 1,28 4-66,419 120 426,-411-120-355,0-2-1,1-3 1,0-4-1,0-2 0,64-7-70,-14 2 17,263-54 64,171 17-2,-81 25-38,-193 15-61,7 76 136,-222-49-62,-2 4 0,-1 2 0,-1 2 0,-2 4 0,-2 2 0,-1 2 0,-3 3 0,-2 3 0,-2 1 0,23 33-54,133 125 121,-182-186-91,2 0 0,1-2-1,0-1 1,1-1 0,2-1-1,-1-2 1,2-1 0,0-1-1,1-2 1,0-1 0,1-1-1,0-2 1,33 4-30,531 36 319,-597-48-323,1-1-23,0 0 0,0 1 1,0-1-1,0 0 0,1 1 0,-1-1 0,0 1 0,0-1 0,0 1 1,1-1-1,-1 1 0,0 0 0,1-1 0,-1 1 0,0 0 0,0 0 1,1 0-1,-1 0 0,0 0 0,1 1 0,-1-1 0,0 0 0,1 1 1,-1-1-1,0 0 0,0 1 0,0 0 0,1-1 0,-1 1 0,0 0 1,0-1-1,0 1 0,0 0 0,0 0 0,0 0 0,0 0 0,-1 0 1,1 0-1,0 0 0,0 0 0,-1 0 0,1 1 0,-1-1 0,1 0 1,-1 0-1,1 0 0,-1 1 0,0-1 0,1 0 0,-1 1 0,0-1 1,0 0-1,0 1 0,0-1 0,0 0 0,-1 1 0,1-1 0,0 0 1,-1 0-1,1 1 0,-1-1 27,-33 16-3074,-17-1-3027</inkml:trace>
  <inkml:trace contextRef="#ctx0" brushRef="#br2" timeOffset="194026.474">17122 10179 5537,'0'0'883,"0"0"-251,0 0 190,0 0 170,0 0-109,0 0-335,15-19-79,48-61 169,58-30 2348,-97 96-2971,0 1 0,1 1 0,0 1 1,1 1-1,0 1 0,0 1 0,1 2 1,0 1-1,1 1 0,-1 1 0,1 1 1,-1 2-1,1 0 0,14 4-15,-20-4 0,28-3 6,0 4 0,0 1 0,-1 2 0,1 3 0,-1 1 0,0 3-1,33 13-5,-4 11 16,-1 5-1,-2 2 1,-2 4-1,-1 3 1,46 43-16,-100-78 9,-1 0 1,-1 1-1,0 1 1,-1 0-1,-1 1 1,0 1-1,-2 0 1,0 0-1,0 2 1,-2-1-1,-1 1 1,0 1-1,-2 0 1,0 0 0,2 13-10,5 9 22,1-1 1,2-1 0,2-1-1,2 0 1,2-1 0,20 25-23,3 9 4,205 352 393,10 28 6,-233-403-373,3 0 1,1-2-1,2-1 1,3-2-1,1-2 1,3-1-1,1-2 1,1-2-1,3-2 1,1-2-1,1-2 1,2-2-1,0-2 1,3-3-1,0-1 1,1-4-1,30 7-30,23 8 61,2-5 0,1-5-1,1-4 1,1-6-1,31-2-60,516-5 138,-374-8-108,-243-6 4,0-1 0,0-1 0,-1-3-1,-1-1 1,34-16-34,97-27 19,-52 30-5,1 5-1,0 6 0,1 4 1,40 6-14,-135 8-4,-1 0 1,0 2 0,-1 1 0,1 1 0,-1 1 0,-1 1-1,1 1 1,-2 1 0,0 1 0,0 1 0,-1 1 0,-1 1-1,-1 1 1,12 12 3,74 53 21,-29-31 13,-36-27-22,0 1 0,-2 3-1,-1 1 1,-1 1 0,-2 2 0,-1 1-1,-2 2 1,-1 1 0,-2 2 0,3 7-12,-18-21 1,1 0 0,1-1 0,1 0 0,1-1 0,1-1 0,1-1 0,0-1 0,2 0 0,12 7-1,35 29 11,104 57-46,-136-97 38,0-2 0,0-1 1,2-2-1,-1-2 0,1-1 0,0-2 1,8-1-4,381-4 40,-183 52-96,-76-21 30,-153-10 197,-15-20-167,12 1-24,5-28 608,-13 16-56,-2 24-434,0 29-76,-1-1 1,-3 0-1,-1 1 1,-2-1-1,-2 0 1,-2-1-1,-6 16-22,-83 231 32,117-324-24,1 0 0,2 1 0,2 2 0,0 0 1,2 2-1,2 0 0,1 2 0,1 1 0,1 2 0,1 1 0,2 1 0,0 2 0,4 0-8,-4-2-1,445-281 41,-403 234 25,-76 4 710,-49-196-461,30-52-270,20 247-42,-2 1 1,-4-1 0,-3 1 0,-2 0 0,-4 1 0,-12-33-3,-65-124 33,-40-134 63,125 339-138,7 45-154,1-2 226,-1 45-36,1-44 7,-1-1 0,-1 1 0,-1 0 0,-2 0 0,0-1 1,-2 1-1,-6 18-1,-245 474 110,246-484-89,29-34-2392,-6-21-3216</inkml:trace>
  <inkml:trace contextRef="#ctx0" brushRef="#br2" timeOffset="195100.811">18411 9329 9842,'0'0'1208,"0"0"-688,0 0-351,-199 98 167,110-44 480,-6 5-320,6 0-176,9-1-184,17-4 8,22-11-64,29-14-80,12-10-88,92-25-664,9-28-1081,6-17-5160</inkml:trace>
  <inkml:trace contextRef="#ctx0" brushRef="#br2" timeOffset="195381.806">18860 9393 9634,'0'0'1344,"0"0"-1008,-158 53 121,87-21 863,0 8-224,3 6-624,-4 7-192,7 3 40,9-2-144,17-6-48,27-11-128,12-7-80,33-14-48,80-16-1432,-9-21-769,-1-17-4952</inkml:trace>
  <inkml:trace contextRef="#ctx0" brushRef="#br2" timeOffset="195665.69">19279 9588 10458,'0'0'1369,"0"0"-977,0 0-168,-226 104 696,143-58 120,0 7-456,2 3-200,10-2-112,15-4-128,17-7-88,24-8-56,15-6-128,51-15-888,14-6-1088,9-8-961</inkml:trace>
  <inkml:trace contextRef="#ctx0" brushRef="#br2" timeOffset="195929.518">19609 10093 8466,'0'0'2232,"0"0"-1536,0 0-359,-173 139 639,90-80 40,-6 8-352,-3 5-272,3 6-184,11-6-152,22-3-56,26-13-32,39-21-1008,33-16-1249,14-19-2239</inkml:trace>
  <inkml:trace contextRef="#ctx0" brushRef="#br2" timeOffset="196194.623">20048 10633 12275,'0'0'1568,"0"0"-1168,-166 115-272,95-56 384,-7 8-192,1 5-160,-6 8-96,3-2-64,5-1 32,19-10-32,17-8-48,39-6-744,3-18-1344,30-22-2201</inkml:trace>
  <inkml:trace contextRef="#ctx0" brushRef="#br2" timeOffset="196195.623">20577 11192 9794,'0'0'1280,"0"0"-904,-175 120-71,91-50 703,-8 7-88,-3 12-448,-3 4-264,6 3-48,12-10-152,24-11-8,26-22 0,42-34-592,35-16-1456,16-3-1865</inkml:trace>
  <inkml:trace contextRef="#ctx0" brushRef="#br2" timeOffset="196443.329">21340 11494 11322,'0'0'1361,"0"0"-953,-196 166 416,98-75 528,0 10-592,-6 4-255,3-1-81,6-8-200,15-13-120,24-14-96,29-12-8,36-23-448,32-15-1313,19-19-2312</inkml:trace>
  <inkml:trace contextRef="#ctx0" brushRef="#br2" timeOffset="196694.477">22024 11831 11106,'0'0'1401,"0"0"-1065,-217 144 480,101-66 304,-12 5-536,-8 8-264,2-1-200,12-7 80,30-10-96,33-15-64,38-18-40,59-29-152,31-11-1064,20-3-1808</inkml:trace>
  <inkml:trace contextRef="#ctx0" brushRef="#br2" timeOffset="196895.896">22829 11981 12067,'0'0'1520,"0"0"-1056,0 0 112,-167 77 544,102-29-367,-3 11-417,-13 13-176,-8 11 16,-6 8-72,-3 0-48,3-3-40,12-10-8,21-12-8,26-17-144,36-36-1025,27-13-2919,23-3-3538</inkml:trace>
  <inkml:trace contextRef="#ctx0" brushRef="#br2" timeOffset="197160.643">23654 12130 12003,'0'0'1576,"0"0"-1184,0 0 448,0 0-192,-196 115-368,125-53-184,-21 13-48,-39 24-40,7-6 56,-7-2-56,9-11 0,45-26 0,14-6 0,43-21-8,67-27-816,36-19-2016,21-24-9139</inkml:trace>
  <inkml:trace contextRef="#ctx0" brushRef="#br2" timeOffset="197473.515">24370 12269 12459,'0'0'1744,"0"0"-1248,0 0 472,0 0-408,0 0-335,-214 107-129,131-43 0,-21 14-96,-9 7 96,1 1-48,5-3-40,20-8 0,28-11 8,29-13-16,39-22-689,39-10-1527,14-19-2721</inkml:trace>
  <inkml:trace contextRef="#ctx0" brushRef="#br2" timeOffset="197783.534">25178 12446 11146,'0'0'1897,"0"0"-1161,0 0 328,0 0-480,-211 112-256,146-48-152,-9 6-56,0 7-48,-4 1 8,7 2-64,6-8-8,11-2 64,16-12-72,26-15-584,12-13-1752,0-25-3009</inkml:trace>
  <inkml:trace contextRef="#ctx0" brushRef="#br2" timeOffset="198062.617">25811 12593 11747,'0'0'1856,"0"0"-1144,0 0 728,0 0-575,-196 96-521,134-42-88,-10 10-80,-8 11-32,-12 2-48,-6 1-16,-3-4-24,6-4-48,15-11-8,20-11-56,22-16-320,38-16-881,0-11-2591,6-5-2570</inkml:trace>
  <inkml:trace contextRef="#ctx0" brushRef="#br2" timeOffset="198326.52">26087 12865 9338,'0'0'3185,"0"0"-1857,0 0 440,0 0-807,-154 43-457,86 5-184,-10 11-112,-8 5-16,-3 9-72,9-9-112,12 3 40,23-14-48,39-8-568,6-12-2473,9-23-9762</inkml:trace>
  <inkml:trace contextRef="#ctx0" brushRef="#br2" timeOffset="198327.52">26450 13250 14003,'0'0'2200,"0"0"-1519,-167 86 39,75-27-416,-12 18-160,0 14-136,9 5-8,12 9-144,30-25-2033,20-29-7137</inkml:trace>
  <inkml:trace contextRef="#ctx0" brushRef="#br2" timeOffset="199365.789">20375 13275 11739,'0'0'1326,"0"0"-728,0 0-338,-30-2 139,-99-5 117,117 7-480,0 1 0,0 0 0,0 0 0,0 1 1,0 1-1,0 0 0,0 1 0,1 0 0,-1 0 0,1 2 0,0-1 0,1 1 1,-1 1-1,1 0 0,0 0 0,1 1 0,0 0 0,0 1 0,1 0 1,-2 3-37,-9 7 77,-1-1-40,1 2 0,1 0 1,1 2-1,0-1 0,2 2 0,1 0 0,1 1 1,0 0-1,2 1 0,1 1 0,1-1 0,1 1 1,2 1-1,0 0 0,2-1 0,1 2 0,1-1 0,1 11-37,1-28-7,0 0-1,1 0 0,0 0 0,1 0 0,0 0 0,0 0 0,1-1 0,1 1 0,-1-1 0,2 0 0,-1 0 0,1 0 0,0-1 0,1 1 0,0-1 0,0 0 0,1-1 0,0 0 0,1 0 0,-1 0 0,1-1 1,0 0-1,1-1 0,-1 0 0,1 0 0,0-1 0,9 3 8,18 6-347,1-3 0,0-1 0,0-1 0,1-2 0,0-2 0,8-2 347,81 1-2857</inkml:trace>
  <inkml:trace contextRef="#ctx0" brushRef="#br2" timeOffset="199737.198">20535 13873 5857,'0'0'3708,"0"0"-2255,0 0-590,-27-3 223,-129-12 427,152 18-1504,0 0 0,0 0-1,0 0 1,0 1 0,1 0-1,-1 0 1,1 0 0,0 0-1,0 0 1,1 1 0,-1-1-1,1 1 1,0 0 0,0 0-1,0 0 1,1 0-1,0 0 1,0 0 0,0 0-1,1 0 1,-1 0 0,1 0-1,0 1 1,1 2-9,-2 1 0,0 1 0,-1-4 1,0 0-1,1-1 0,0 1 0,0 0 0,0 0 0,0 0 1,1 0-1,0 0 0,1 0 0,-1 0 0,1 0 0,0 0 1,1 0-1,-1-1 0,1 1 0,0 0 0,1-1 0,-1 1 1,1-1-1,0 0 0,1 0 0,-1 0 0,1 0 0,0-1 0,2 2 0,14 1 18,1-1-1,-1-1 0,1-1 1,0-1-1,1-1 0,-1 0 0,0-2 1,1-1-1,-1 0 0,1-2-17,-17 3 6,2 1 17,1 0-1,-1-1 0,1 0 1,-1 0-1,1 0 1,-1-1-1,1 0 1,-1-1-1,1 0 1,-1 0-1,0-1 0,0 1 1,0-1-1,-1-1 1,1 1-1,-1-1 1,1-1-1,-1 1 0,-1-1 1,1 0-1,-1 0 1,1-1-1,-2 1 1,1-1-1,-1 0 0,1-1 1,-2 1-1,1-1 1,-1 0-1,0 1 1,0-1-1,-1-1 0,0 1 1,0 0-1,-1-1 1,0 1-1,0 0 1,0-1-1,-1-5-22,-4 5 63,-1 0 0,1 0-1,-1 0 1,-1 1 0,1 0 0,-1 0 0,0 1-1,-1 0 1,1 0 0,-1 0 0,-1 1-1,1-1 1,-1 2 0,0-1 0,0 1 0,0 1-1,0-1 1,-1 1 0,1 1 0,-1 0-1,0 0 1,0 0 0,0 1 0,0 1 0,0 0-1,-4 0-62,11-1-37,1 1-1,0 0 0,-1-1 1,1 1-1,0 0 0,-1 0 0,1 0 1,-1 0-1,1 0 0,0 0 1,-1 0-1,1 0 0,0 0 1,-1 1-1,1-1 0,0 1 0,-1-1 1,1 1-1,0-1 0,0 1 1,0 0-1,-1-1 0,1 1 1,0 0-1,0 0 0,0 0 0,0 0 1,0 0-1,1 0 0,-1 0 1,0 0-1,0 0 0,1 1 1,-1-1-1,0 0 0,1 0 0,0 1 1,-1-1-1,1 0 0,0 1 1,-1-1-1,1 1 0,0-1 1,0 0-1,0 1 0,0-1 0,0 0 1,1 1-1,-1-1 0,0 0 1,1 1-1,-1 0 38,0 23-3720</inkml:trace>
  <inkml:trace contextRef="#ctx0" brushRef="#br2" timeOffset="200128.158">20942 13807 8250,'0'0'3666,"0"0"-2102,0 0-518,0 0-179,0 0-569,-3 15-256,-14 377 84,46-400-106,191-166 95,-26 17-112,-189 163 6,-20 311-633,15-281-2043</inkml:trace>
  <inkml:trace contextRef="#ctx0" brushRef="#br2" timeOffset="200599.41">21572 13889 8706,'0'0'1460,"0"0"-645,0 0-390,0 0-189,0 0-99,0 0 80,1 16 116,-13 193 1849,-19-106-1544,46-100-616,139-90 145,-11-6-174,-137 127 11,-18 213-964,12-213-1805</inkml:trace>
  <inkml:trace contextRef="#ctx0" brushRef="#br2" timeOffset="201086.763">22041 14183 7042,'0'0'1891,"0"0"-1161,0 0-440,0 0 137,0 0 133,0 0-111,12 13 51,40 37 168,-48-48-582,1 0-1,-1 0 1,0 0 0,1 0-1,-1-1 1,1 0-1,-1 0 1,1 0-1,-1 0 1,1-1-1,0 0 1,0 0-1,-1 0 1,1 0-1,0-1 1,-1 0 0,1 0-1,-1 0 1,1 0-1,-1-1 1,4-1-86,1-1 29,1 0-1,-1 0 1,-1-1 0,1 0 0,0-1 0,-1 0 0,0 0-1,-1-1 1,1 0 0,-1 0 0,-1-1 0,1 0 0,-1 0-1,-1 0 1,1-1 0,-1 0 0,-1 0 0,0 0 0,0-1-1,-1 1 1,0-1 0,0 0 0,-1 0 0,-1 0 0,0 0-1,0 0 1,-1 0 0,0 0 0,-1-2-29,-2 9 33,0-1 1,0 1 0,0 0-1,-1 0 1,1 1-1,-1-1 1,0 1 0,0-1-1,0 1 1,0 0-1,0 1 1,-1-1-1,1 1 1,0 0 0,-1 0-1,1 0 1,-1 1-1,1-1 1,-1 1-1,1 0 1,-1 0 0,1 1-1,-1-1 1,1 1-1,0 0 1,-1 1 0,1-1-1,-3 2-33,-14 6 28,1 1-1,1 1 1,-1 0 0,2 2-1,0 0 1,0 1-1,1 1 1,1 1 0,0 0-1,2 1 1,0 0 0,0 2-1,2-1 1,-3 6-28,11-19 15,0 0 0,1 1 0,-1-1 0,1 1-1,0 0 1,1 0 0,-1 0 0,1 0 0,0 0 0,1 0 0,-1 0 0,1 1 0,0-1 0,1 1 0,0-1 0,0 1-1,0-1 1,1 0 0,0 1 0,0-1 0,0 1 0,1-1 0,0 0 0,0 0 0,1 0 0,0 0 0,0-1 0,0 1 0,0-1-1,1 1 1,0-1 0,2 1-15,7 1 7,0 0 0,1-1 0,-1 0 0,1-1 0,0-1 0,1-1 0,-1 0 0,1 0 0,-1-1 0,1-1 0,0-1 0,6 0-7,315-10-872,-185-16-1763</inkml:trace>
  <inkml:trace contextRef="#ctx0" brushRef="#br2" timeOffset="201787.4">22891 14165 8650,'0'0'1650,"0"0"-179,0 0-5,-25-3-497,-83-9-555,101 12-385,-1 1-1,0 0 0,0 0 0,1 1 1,-1 0-1,1 0 0,0 1 0,-1 0 1,1 0-1,0 1 0,1-1 0,-1 2 0,1-1 1,-1 1-1,1 0 0,1 0 0,-1 0 1,1 1-1,0 0 0,0 0 0,1 1 1,-1-1-1,1 1 0,1 0 0,0 0 1,0 0-1,0 0 0,0 1 0,1-1 0,1 1 1,-1-1-1,1 1 0,1 0 0,-1 0 1,1-1-1,0 1 0,1 0 0,0 0 1,0-1-1,1 1 0,1 4-28,3-3 11,-1-1 1,1 1-1,0-1 1,1-1-1,0 1 1,0-1-1,1 0 0,-1-1 1,2 0-1,-1 0 1,1-1-1,-1 0 1,1 0-1,1-1 0,-1 0 1,1-1-1,-1 0 1,1 0-1,0-1 0,0 0 1,0-1-1,0 0 1,5-1-12,187 3-1146,-116-3-1682</inkml:trace>
  <inkml:trace contextRef="#ctx0" brushRef="#br2" timeOffset="202063.838">23283 13729 11450,'0'0'1545,"0"0"-985,0 0-56,0 0-256,-77 147-88,65-61-16,-3 10 88,-3 3 408,0 2-224,7-4-288,2-9-72,9-16-56,0-8 0,3-10-136,14-17-1592,-2-18-3529</inkml:trace>
  <inkml:trace contextRef="#ctx0" brushRef="#br2" timeOffset="203374.611">17808 12884 7498,'0'0'1715,"0"0"-502,0 0-201,0 0-390,0 0-391,0 0 63,0 34 132,0 225 674,-2-112-191,-2-64-767,4 0 0,3 0 0,4 0 0,3 0 0,7 11-142,28 18-324,9-58-3700,-29-46-2437</inkml:trace>
  <inkml:trace contextRef="#ctx0" brushRef="#br2" timeOffset="203641.103">17921 13408 11642,'0'0'1401,"0"0"-961,0 0-304,0 0 440,164-120 88,-84 90-416,3 9-192,-12 5-40,-14 11-16,-19 5 0,-23 0-256,-24 21-1144,-32 6-649,-16 2-2215</inkml:trace>
  <inkml:trace contextRef="#ctx0" brushRef="#br2" timeOffset="203888.789">17811 13478 8730,'0'0'1456,"0"0"-1280,0 0-16,0 0 1016,0 0 9,199 42-593,-130-17-312,-4 4-184,-3 3-40,-11 8-48,-9 8-8,-7 11-232,-11-13-1929,-9-14-4240</inkml:trace>
  <inkml:trace contextRef="#ctx0" brushRef="#br2" timeOffset="204152.771">18536 13488 9394,'0'0'1608,"0"0"-467,0 0 91,0 0 97,0 0-530,0 0-487,-15-8-210,-50-21-88,62 30-14,-1 1 0,1 0 0,-1-1-1,1 1 1,-1 0 0,1 1 0,0-1-1,0 1 1,0-1 0,0 1 0,1 0-1,-1 0 1,1 0 0,-1 1-1,1-1 1,0 0 0,1 1 0,-1-1-1,0 1 1,1 0 0,0 0 0,0-1-1,0 1 1,0 0 0,1 1 0,-1-2-2,-1 0-5,0 0-1,0 1 0,0-1 0,1 1 1,0-1-1,0 1 0,0-1 1,0 1-1,0-1 0,1 1 0,-1 0 1,1-1-1,0 1 0,0 0 0,1-1 1,-1 1-1,1 0 0,0-1 0,0 1 1,0-1-1,0 1 0,0-1 0,1 1 1,0-1-1,0 0 0,0 0 1,0 0-1,0 0 0,0 0 0,1 0 1,-1-1-1,1 1 0,0-1 0,0 1 1,1-1 7,7 0-49,1-1 0,-1 0 0,1-1 0,0-1 0,-1 1 0,1-2 0,-1 0 0,1 0 0,-1-1 0,0 0 0,0-1 0,0-1 0,-1 1 0,1-2 0,-1 1 0,0-1 0,-1-1 0,1 0 0,6-7 49,-18 27 268,-16 45-245,12-42-23,0 0 1,1 0 0,1 0-1,0 1 1,1-1 0,1 1-1,1 0 1,0 0 0,1 0-1,1 0 1,0 0 0,2 2-1,-2-16-81,0-1 0,0 1 0,0 0 1,0-1-1,0 0 0,0 1 1,1-1-1,-1 0 0,1 1 0,0-1 1,0 0-1,0 0 0,0-1 1,0 1-1,0 0 0,0-1 0,1 1 1,-1-1-1,0 1 0,1-1 1,0 0-1,-1 0 0,1 0 0,-1-1 1,1 1-1,0-1 0,0 1 1,-1-1-1,1 0 0,0 0 1,-1 0-1,1 0 0,0-1 0,0 1 1,-1-1-1,1 0 0,0 1 1,-1-1-1,1 0 0,-1-1 0,1 1 1,-1 0-1,0-1 0,1 1 1,-1-1-1,0 0 0,0 0 0,0 0 1,0 0-1,-1 0 81,22-33-4816</inkml:trace>
  <inkml:trace contextRef="#ctx0" brushRef="#br2" timeOffset="204433.297">18643 12967 8282,'0'0'2830,"0"0"-1318,0 0-874,0 0-360,-2 36 328,0 244 571,25-138-809,-8-59-287,-4 1 1,-3 1-1,-3 73-81,-5-143 8,0 0 0,-2-1 0,0 1-1,0 0 1,-1-1 0,-1 1-1,0-1 1,-1 0 0,-1-1 0,0 1-1,-1-1 1,0 0 0,-1-1-1,0 1 1,-1-2 0,-1 1 0,0-1-1,0-1 1,-1 0 0,0 0-1,-1-1 1,0 0 0,-1-1 0,1-1-1,-1 0 1,-1-1 0,1 0-1,-12 3-7,23-10 14,-1 1-1,1-1 0,0 1 0,0-1 0,-1 0 0,1 0 1,0 0-1,0 0 0,0 0 0,0-1 0,1 1 0,-1 0 0,0-1 1,0 0-1,1 1 0,-1-1 0,1 0 0,-1 0 0,1 0 0,0 0 1,0 0-1,0 0 0,0 0 0,0 0 0,0 0 0,1 0 1,-1-1-1,1 1 0,-1 0 0,1-1 0,0 1 0,0 0 0,0-1 1,0 1-1,0 0 0,1 0 0,-1-1 0,1 1 0,0 0 0,-1 0 1,1-1-1,0 1 0,0 0 0,0 0 0,0 0 0,1 0 1,-1 1-1,1-1 0,-1 0 0,1 0-13,11-20 25,1 0 0,1 1 0,1 0 0,1 2 0,1 0 0,0 1 0,1 0 0,1 2 0,1 0 0,0 2 0,13-7-25,101-57 43,9-8-3994,-102 56-2055</inkml:trace>
  <inkml:trace contextRef="#ctx0" brushRef="#br2" timeOffset="204714.787">19000 12975 9074,'0'0'2248,"0"0"-1215,0 0 63,0 0-128,0 0-712,0 0-192,0 0-64,-90 185 8,70-108 0,5 1-8,6 4-8,3 4 0,0-3 8,3-3 32,0-10-32,0-4-704,3-25-1817,-3-20-4160</inkml:trace>
  <inkml:trace contextRef="#ctx0" brushRef="#br2" timeOffset="204887.491">18842 13627 7274,'0'0'2720,"0"0"-1144,0 0-551,0 0 23,101-147-264,-50 115-504,5 6-176,0 1-96,-2 7 0,-12 7-8,-16 8-56,-26 3-384,0 11-1688,-15 8-369</inkml:trace>
  <inkml:trace contextRef="#ctx0" brushRef="#br2" timeOffset="205040.546">18857 13553 10058,'0'0'1192,"0"0"-607,0 0 855,0 0-496,175 37-616,-127-18-264,-4 5-16,-5 2-48,-9-4-1408,-16-9-3601</inkml:trace>
  <inkml:trace contextRef="#ctx0" brushRef="#br2" timeOffset="205415.257">19347 13480 8362,'0'0'1952,"0"0"-505,0 0-124,0 0-163,0 0-423,0 0-455,-15 1-207,6 0-71,5-2-4,0 1 1,0 0-1,0 0 0,0 0 0,0 1 0,0-1 1,1 1-1,-1 0 0,0 0 0,1 0 1,-1 1-1,0-1 0,1 1 0,0 0 0,-1 0 1,1 0-1,0 1 0,0-1 0,0 1 0,0-1 1,1 1-1,-1 0 0,1 0 0,-2 2 0,-1 3-5,0-1-1,1 0 1,-1 1-1,1-1 0,1 1 1,-1 0-1,1 0 1,0 0-1,1 0 0,0 1 1,1-1-1,-1 1 1,2-1-1,-1 1 0,1 5 6,60-9-57,-45-10 90,0-1-1,0 0 1,-1-2 0,0 1-1,0-2 1,-1 0 0,0 0-1,-1-2 1,0 1 0,4-5-33,-13 59 456,-32 266-894,17-212-3142,0-17-7511</inkml:trace>
  <inkml:trace contextRef="#ctx0" brushRef="#br2" timeOffset="217302.018">22939 14079 7634,'0'0'1240,"0"0"-308,0 0 214,0 0 446,0 0-388,-2-5-632,1 4-548,1-1 0,0 0-1,0 0 1,0 0-1,0 0 1,0 1-1,0-1 1,0 0 0,1 0-1,-1 0 1,1 1-1,0-1 1,-1 0 0,1 1-1,0-1 1,0 0-1,0 1 1,0-1-1,0 1 1,0 0 0,0-1-1,1 1 1,-1 0-1,0-1 1,1 1 0,-1 0-1,1 0 1,-1 0-1,1 1 1,0-1-1,-1 0 1,1 0 0,0 1-1,-1-1 1,1 1-1,0 0 1,0-1 0,0 1-1,-1 0 1,1 0-1,0 0 1,0 0-1,0 1 1,0-1 0,-1 0-1,2 1-23,109 0 898,-107-1-900,313 69 407,-126 1-1961,-128-42-2360</inkml:trace>
  <inkml:trace contextRef="#ctx0" brushRef="#br2" timeOffset="218454.441">18203 14718 5513,'0'0'1887,"0"0"-268,0 0-70,0 0-17,0-23-397,0-123 388,-1 142-1472,1 0 0,-1-1 0,0 1 0,-1 0 1,1 0-1,-1 0 0,1 1 0,-1-1 0,0 0 0,-1 1 1,1-1-1,-1 1 0,1 0 0,-1-1 0,0 2 0,0-1 1,-1 0-1,1 0 0,0 1 0,-1 0 0,0 0 0,1 0 1,-1 0-1,0 0 0,0 1 0,0-1 0,0 1 0,0 0 1,0 1-1,-1-1 0,1 1 0,0 0 0,-1 0-51,-146 11 228,137-7-225,0-1-1,0 2 1,1 0-1,-1 0 1,1 2-1,0-1 1,0 2-1,1 0 1,0 0-1,1 1 1,0 0-1,0 1 1,1 0-1,0 1 1,0 0-1,2 1 0,-1 0 1,1 0-1,1 1 1,0 0-1,1 0 1,-4 14-3,12-16-9,1-1 1,0 1-1,1-1 1,0 1-1,0-1 1,1 0-1,1-1 1,0 1-1,0-1 1,0 0-1,1-1 0,1 0 1,-1 0-1,1 0 1,1-1-1,-1 0 1,1-1-1,1 0 1,-1 0-1,1-1 1,0 0-1,0-1 1,0 0-1,9 2 9,-11-2-3,173 75-25,80 48 3,-259-126 26,-1-1 1,1 1 0,0 0 0,0 0 0,0 0 0,-1 0-1,1 0 1,-1 1 0,1-1 0,-1 0 0,1 1 0,-1-1-1,0 1 1,1-1 0,-1 1 0,0 0 0,0 0 0,0-1-1,-1 1 1,1 0 0,0 0 0,-1 0 0,1 0 0,-1 0 0,1 0-1,-1 0 1,0 0 0,0 0 0,0 0 0,0 0 0,0 0-1,-1 0 1,1 0 0,0 0 0,-1 0 0,0-1 0,1 1-1,-1 0 1,0 0 0,0 0 0,0-1 0,0 1 0,0 0-1,-1-1 1,1 1 0,0-1 0,-1 1 0,1-1 0,-1 0 0,-1 2-2,-21 8 26,-1 0 1,0-2-1,0 0 1,-1-2-1,0-1 1,-1-1-1,1-1 1,-5-1-27,-266 2 705,296-4-709,0-1 1,0 0-1,0 0 0,0 0 1,-1 0-1,1-1 0,0 1 0,0 0 1,0 0-1,0-1 0,0 1 1,0 0-1,0-1 0,0 1 0,0-1 1,0 0-1,0 1 0,0-1 1,0 0-1,0 1 0,0-1 1,0 0-1,1 0 0,-1 0 0,0 0 1,1 0-1,-1 0 0,1 0 1,-1 0-1,1 0 0,-1 0 0,1 0 1,0 0-1,-1 0 0,1 0 1,0 0-1,0-1 0,0 1 1,0 0-1,0 0 0,0 0 0,0 0 1,0 0-1,0-1 0,1 1 1,-1 0-1,0 0 0,1 0 0,-1 0 1,1 0-1,-1 0 0,1 0 1,0 0-1,-1 0 0,1 0 0,0 1 1,0-1-1,0 0 0,-1 0 4,113-73-3026,-45 36-1148</inkml:trace>
  <inkml:trace contextRef="#ctx0" brushRef="#br2" timeOffset="218736.471">18610 14892 10722,'0'0'1277,"0"0"-548,0 0-348,0 0 357,-29 8 153,-93 33-483,116-37-394,0-1 0,0 1 0,0 0 0,0 1 0,0-1 1,1 1-1,0 0 0,0 1 0,0-1 0,1 1 0,0 0 0,0 0 0,0 0 0,1 0 1,0 1-1,0 0 0,0-1 0,1 1 0,0 0 0,1 0 0,-1 2-14,-1 1 36,1-5-28,0 0 0,0 0 0,0 0 0,1 0 0,0 0-1,0 1 1,0-1 0,1 0 0,-1 1 0,1-1 0,1 1 0,-1-1 0,1 0 0,0 1 0,0-1 0,0 0-1,1 0 1,0 0 0,0 0 0,0 0 0,1 0 0,-1 0 0,1-1 0,0 1 0,0-1 0,1 0 0,-1 0 0,1 0-1,0 0 1,2 0-8,16 4-17,1 0-1,1-2 0,0 0 1,-1-2-1,2 0 0,-1-2 1,0-1-1,0 0 0,1-2 1,-1-1-1,0-1 0,19-5 18,64-19-1337,-15-11-1323</inkml:trace>
  <inkml:trace contextRef="#ctx0" brushRef="#br2" timeOffset="219359.572">18833 14539 11378,'0'0'1429,"0"0"-676,0 0-481,0 0-97,0 0-23,-7 29-28,-30 196 13,44 137 318,-7-361-455,0 1 0,0-1 0,1 0 0,-1 0 1,0 1-1,1-1 0,-1 0 0,1 0 0,0 1 0,-1-1 0,1 0 0,0 0 0,0 0 0,0 0 0,0 0 0,0 0 0,0 0 0,0 0 0,0-1 1,0 1-1,0 0 0,0 0 0,1-1 0,-1 1 0,0-1 0,0 1 0,1-1 0,-1 0 0,0 1 0,1-1 0,-1 0 0,0 0 0,1 0 0,-1 0 1,0 0-1,1 0 0,-1-1 0,0 1 0,1 0 0,-1-1 0,0 1 0,1 0 0,-1-1 0,0 0 0,0 1 0,0-1 0,1 0 0,-1 0 0,67-38 64,-64 36-52,250-162-680,-252 165 670,-1 0-1,0 0 1,0 0 0,0 1 0,0-1 0,1 0 0,-1 1 0,0-1-1,0 0 1,0 1 0,0 0 0,0-1 0,0 1 0,0 0 0,0-1-1,0 1 1,0 0 0,-1 0 0,1 0 0,0-1 0,0 1 0,-1 0-1,1 0 1,-1 0 0,1 1 0,-1-1 0,1 0 0,-1 0 0,1 0-1,-1 0 1,0 0 0,0 0 0,0 1 0,1-1 0,-1 0 0,0 0-1,0 0 1,-1 0 0,1 1 0,0-1 0,0 0 0,-1 0 0,1 0-1,0 0 1,-1 0 0,1 0 0,-1 1 0,0-1 0,1 0 0,-1-1-1,0 1 1,1 0 0,-1 0 0,0 0 0,0 0 0,0 0 0,-1 0-2,1 5 35,-27 225 455,30-224-487,0-1 1,0 1 0,0-1 0,1 0-1,0 0 1,0 0 0,1-1 0,-1 1 0,1-1-1,1 0 1,-1 0 0,1 0 0,0 0-1,0-1 1,0 0 0,0 0 0,1 0 0,0-1-1,0 0 1,0 0 0,0 0 0,0-1 0,0 0-1,1 0 1,-1 0 0,1-1 0,-1 0-1,1 0 1,0-1 0,-1 0 0,1 0 0,0-1-1,-1 1 1,1-2 0,-1 1 0,1-1-1,-1 1 1,0-2 0,1 1 0,-1-1 0,0 0-1,0 0 1,-1-1 0,1 1 0,-1-1 0,0-1-1,0 1 1,0-1 0,0 0-4,3-3-3,-1 0 0,0 0 0,0-1 0,-1 1 0,0-2 0,-1 1 0,0-1 0,0 0 0,-1 0 0,0 0 0,-1 0 0,0-1 0,-1 1 0,0-1 0,0 0 0,-1 0 0,-1 0 0,0 0 0,0 1 0,-1-1 1,-1 0-1,0-1 3,-1 8 2,1 1 1,-2-1-1,1 1 1,0 0 0,-1 0-1,1 0 1,-1 0-1,0 0 1,0 1 0,0 0-1,0 0 1,0 0 0,-1 0-1,1 1 1,0-1-1,-1 1 1,0 0 0,1 1-1,-1-1 1,1 1 0,-1 0-1,0 0 1,1 0-1,-1 1 1,0-1 0,1 1-1,-4 1-2,3 2-1,0-1 0,0 1 0,1 0 0,-1 0 0,1 0 0,0 1 0,0-1-1,1 1 1,-1 0 0,1 0 0,0 0 0,0 1 0,1-1 0,0 1 0,0-1 0,0 1 0,1 0-1,-1 0 1,1 0 0,1 0 0,-1 0 0,1 0 0,0 0 0,0 0 0,1 0 0,0 0 0,0 0-1,0-1 1,1 1 0,0 0 0,0 0 0,0-1 0,1 0 0,2 5 1,5 3-14,1-1 0,0 0 0,0 0 0,1-1 0,1-1 0,-1 0 0,2-1 0,0 0 0,0-1 0,0 0 0,1-2 0,0 1 0,0-2 0,0 0 0,1-1 0,0 0 0,0-2 0,0 0 0,0 0 0,1-2 0,-1 0 0,0 0 0,6-2 14,23-9-1724,-10-15-2826</inkml:trace>
  <inkml:trace contextRef="#ctx0" brushRef="#br2" timeOffset="220337.941">19852 15052 6793,'0'0'1583,"0"0"-205,0 0 37,0 0-125,0 0-661,0 8-476,9 273 1599,-9-281-1682,0 0 62,0 0 100,2-25 403,91-136-511,5 47-300,-86 167-21,-1 206 362,-8-258-163,-1 0 0,0-1 1,1 1-1,-1-1 0,0 1 0,1-1 1,-1 0-1,1 0 0,-1 0 0,0 0 0,1-1 1,-1 1-1,0-1 0,1 1 0,-1-1 0,0 0 1,1 0-1,-1 0 0,0 0 0,0 0 0,0 0 1,0-1-1,0 1 0,0-1 0,0 1 0,-1-1 1,1 0-1,-1 0 0,1 0-2,300-224-384,-301 226 387,0 0 1,0 0-1,0 0 0,0 1 0,0-1 1,0 0-1,0 1 0,0-1 1,0 1-1,0-1 0,-1 1 0,1 0 1,0-1-1,0 1 0,-1 0 1,1-1-1,0 1 0,-1 0 0,1 0 1,-1 0-1,1 0 0,-1-1 1,1 1-1,-1 0 0,1 0 0,-1 0 1,0 0-1,0 0 0,1 0 0,-1 0 1,0 0-1,0 0 0,0 0 1,0 0-1,0 0 0,0 0 0,-1 0 1,1 0-1,0 0 0,0 0 1,-1 0-1,1 0 0,-1 0 0,1 0 1,-1 0-1,1 0 0,-1-1 1,1 1-1,-1 0 0,0 0 0,0 0-3,0 4 22,-12 142 165,13-143-209,1 0-1,-1 0 0,1 0 1,-1 0-1,1 0 1,1 0-1,-1 0 1,0 0-1,1 0 1,0 0-1,0-1 0,0 1 1,0-1-1,1 0 1,-1 1-1,1-1 1,0 0-1,0 0 1,0-1-1,0 1 0,0-1 1,3 2 22,55 24-3225,-10-18-4383</inkml:trace>
  <inkml:trace contextRef="#ctx0" brushRef="#br2" timeOffset="222125.638">20883 15210 9882,'0'0'1691,"0"0"-821,0 0 51,0 0 71,0 0-298,0 0-354,-13-7-167,-44-19 57,56 25-219,0 0-1,-1 1 1,1-1 0,0 1 0,0-1 0,-1 1 0,1-1 0,-1 1 0,1 0 0,0 0 0,-1 0-1,1-1 1,-1 2 0,1-1 0,0 0 0,-1 0 0,1 0 0,0 1 0,-1-1 0,1 0 0,0 1-1,-1-1 1,1 1 0,0 0 0,0-1 0,-1 1 0,1 0 0,0 0 0,0 0 0,0 0-1,0 0 1,0 0 0,0 0 0,0 0 0,1 0 0,-1 0 0,0 1 0,0 0-11,-6 7 31,-19 19-3,16-20-18,0 0 1,1 1 0,0 0-1,1 0 1,0 1-1,0 0 1,1 0 0,1 1-1,-1 0 1,2 0-1,0 1 1,0-1 0,1 1-1,0 0 1,1 1 0,1-1-1,0 0 1,0 1-11,6-10-4,0 0 1,0-1-1,1 1 1,-1-1-1,1 0 1,0 0-1,-1 0 0,1-1 1,0 0-1,0 0 1,0 0-1,0-1 1,0 1-1,0-1 1,0 0-1,0-1 0,0 1 1,0-1-1,0 0 1,0 0-1,3-2 4,16-4-48,0-2 0,0 0 0,-1-2 0,0 0 0,-1-2 0,0-1 0,-1 0-1,-1-1 1,0-2 0,1-1 48,8-6-223,-29 25 236,0 0 1,0-1-1,-1 1 0,1-1 0,0 1 1,0 0-1,0-1 0,0 1 0,0 0 1,0 0-1,0-1 0,0 1 1,0 0-1,0-1 0,1 1 0,-1-1 1,0 1-1,0 0 0,1-1 0,-1 1 1,0 0-1,1-1 0,-1 1 1,0-1-1,1 1 0,-1-1 0,1 1 1,-1-1-1,1 1 0,-1-1 0,1 0 1,0 1-1,-1-1 0,1 0 1,-1 1-1,1-1 0,0 0 0,-1 0 1,1 0-1,0 1 0,-1-1 0,1 0 1,0 0-1,-1 0 0,1 0 1,0 0-1,-1 0 0,1 0 0,0 0 1,-1-1-1,1 1 0,0 0 0,-1 0 1,1-1-1,-1 1 0,1 0 1,0 0-1,0-1-13,-2 21-107,0-9 111,1-4-5,-1 0 1,1 0-1,0 0 1,0 0 0,1 0-1,0 0 1,0 0-1,0 0 1,1 0 0,0 0-1,1-1 1,-1 1 0,1-1-1,1 1 1,-1-1-1,1 0 1,0 0 0,1-1-1,-1 1 1,5 3 0,150 93-1613,-80-70-2077</inkml:trace>
  <inkml:trace contextRef="#ctx0" brushRef="#br2" timeOffset="223233.003">22145 15646 5737,'0'0'1867,"0"0"-16,0 0 323,0 0-309,0 0-847,0 0-243,0-20-163,-8-353 566,8 114-1222,0 259 42,-1-1 1,1 0-1,0 0 1,0 0-1,0 0 1,0 0-1,0 0 1,0 0-1,0 0 0,0 0 1,0 0-1,0 0 1,0 0-1,1 0 1,-1 0-1,0 0 0,1 1 1,-1-1-1,0 0 1,1 0-1,-1 0 1,1 0-1,0 1 1,-1-1-1,1 0 0,0 1 1,-1-1-1,1 0 1,0 1-1,0-1 1,-1 1-1,1-1 1,0 1-1,0-1 0,0 1 1,0 0-1,0-1 1,0 1-1,0 0 1,0 0-1,0 0 1,-1 0-1,1 0 0,0 0 1,0 0-1,0 0 1,0 0-1,0 0 1,0 0-1,0 1 0,0-1 1,0 0-1,0 1 1,0-1-1,0 0 1,-1 1-1,1-1 1,0 1-1,0 0 0,-1-1 1,1 1-1,0 0 2,46 43-92,127 209 106,-172-251-12,-1 0-1,1 0 0,-1 0 1,0 0-1,1 0 0,-1 0 1,0 0-1,0 1 1,-1-1-1,1 0 0,0 0 1,-1 1-1,0-1 0,1 1 1,-1-1-1,0 0 1,0 1-1,0-1 0,-1 1 1,1-1-1,0 0 0,-1 1 1,0-1-1,1 0 1,-1 0-1,0 1 0,0-1 1,-1 0-1,1 0 0,0 0 1,0 0-1,-1 0 1,0-1-1,1 1 0,-1 0 1,0-1-1,0 1 0,0-1 1,0 1-1,0-1 0,0 0 1,0 0-1,-2 1-1,-106 17 61,101-19-65,-190 1 114,300 40-256,-13-9 137,1-3-1,1-3 0,58 6 10,-137-30-2,1 1 0,0-1 0,0-1 0,-1 0 0,1-1 0,0 0 0,0-1 0,0 0 0,0-1 0,0 0 0,-1-1 0,1 0 0,-1-1 0,0 0 0,0-1 0,0 0 0,-1-1 0,7-4 2,-5 3 4,-1 0 0,0-1 0,-1 0 0,0 0 1,0-2-1,-1 1 0,0-1 0,0 0 0,-1-1 0,-1 0 0,0 0 0,0 0 1,-1-1-1,-1 0 0,0-1 0,0 1 0,-1-1 0,-1 0 0,0 0 0,-1 0 1,-1 0-1,1-9-4,-6 18 5,0 1 0,0 0 1,0 0-1,0 0 1,-1 0-1,1 1 0,-1-1 1,1 1-1,-1 1 0,0-1 1,0 1-1,0-1 1,0 1-1,0 1 0,0-1 1,-1 1-1,1 0 0,0 0 1,0 0-1,0 1 1,0-1-1,0 1 0,0 1 1,0-1-1,0 1 0,0 0 1,0 0-1,1 0 1,-1 1-1,1-1 0,-2 2-5,-3 3 6,1 1-1,0 0 1,0 0-1,1 1 1,0-1-1,1 2 1,0-1-1,0 1 1,1 0-1,0 0 1,1 0-1,0 1 1,0-1-1,1 1 1,1 0-1,0 0 1,0 0-1,1 0 1,1 0-1,0 1 1,0-1-1,1 0 1,0 0-1,2 3-5,1-6-3,1 1-1,0-1 1,0 1 0,1-1-1,0-1 1,1 1-1,-1-1 1,1 0-1,1-1 1,-1 1 0,1-2-1,0 1 1,1-1-1,-1 0 1,1-1-1,0 0 1,0 0-1,1-1 1,-1 0 0,1-1-1,-1 0 1,1 0-1,0-1 1,-1 0-1,1-1 1,0 0-1,0-1 1,0 0 0,0 0-1,-1-1 1,10-3 3,70-21-1191,-13-10-2603</inkml:trace>
  <inkml:trace contextRef="#ctx0" brushRef="#br2" timeOffset="223965.463">23322 15344 9162,'0'0'2019,"0"0"-611,0 0 125,0 0-153,0 0-504,0 0-401,-27-11-240,-83-26-134,107 36-101,0 1 1,0 0-1,0 0 0,0 0 1,0 0-1,0 1 1,0-1-1,0 1 0,0 0 1,1 0-1,-1 0 0,0 0 1,1 0-1,-1 1 0,0-1 1,1 1-1,0-1 1,-1 1-1,1 0 0,0 0 1,0 0-1,0 0 0,0 1 1,0-1-1,0 1 0,1-1 1,-1 1-1,1-1 0,0 1 1,0 0-1,0-1 1,0 1-1,0 0 0,1 0 1,-1 0-1,1 0 0,0 0 1,-1 0-1,2 0 0,-1 0 1,0 0-1,0-1 1,1 1-1,0 0 0,0 1 0,-1-3 0,1 9-2,1 1 1,0 0-1,1-1 0,0 0 0,1 0 1,0 0-1,1 0 0,0-1 1,0 1-1,1-1 0,0 0 0,1-1 1,5 6 1,24 39-10,-23-35 10,-2 0 0,0 1-1,-2 0 1,0 1 0,-1 0 0,-1 1-1,0-1 1,-2 1 0,0 1 0,-2-1-1,1 17 1,-5-33 10,1 1 1,-1-1-1,-1 0 0,1 1 0,-1-1 0,0 0 0,0 0 0,0 0 0,-1 0 1,1 0-1,-1-1 0,0 1 0,-1-1 0,1 0 0,-1 0 0,0 0 0,0 0 0,0-1 1,-1 1-1,1-1 0,-1 0 0,1-1 0,-1 1 0,0-1 0,0 0 0,0 0 0,-1 0 1,1-1-1,-5 1-10,-165 22 729,64-24-514,110 0-221,-1 0 1,0 0-1,1 0 1,-1 0-1,0 0 1,1 0-1,-1-1 1,1 1-1,-1 0 1,0-1-1,1 1 1,-1-1-1,1 0 1,-1 1-1,1-1 1,-1 0-1,1 0 1,0 0-1,0 0 1,-1 0-1,1 0 1,0-1-1,0 1 1,0 0-1,0-1 1,0 1-1,0 0 1,1-1-1,-1 1 1,0-1-1,1 1 1,-1-1-1,1 0 1,-1 1-1,1-1 1,0 1-1,0-1 1,0 0-1,0 1 1,0-1-1,0 0 1,0 1-1,0-1 1,1 0-1,-1 1 1,1-1-1,-1 1 1,1-1-1,-1 1 1,1-1-1,0 1 1,0-1-1,0 1 1,0 0-1,0-1 1,1 1 5,110-132-3197,-47 66-936</inkml:trace>
  <inkml:trace contextRef="#ctx0" brushRef="#br2" timeOffset="224153.109">23452 15395 10578,'0'0'2033,"0"0"-929,0 0-504,0 0-168,0 0 72,0 0-88,3 187-64,0-129-24,3-4-159,0-6-97,3-13-72,3-6 0,6-23-48,-3-6-1305,-3 0-2800</inkml:trace>
  <inkml:trace contextRef="#ctx0" brushRef="#br2" timeOffset="224324.783">23625 15116 9778,'0'0'0,"0"0"-672,0 0-56,0 0-392</inkml:trace>
  <inkml:trace contextRef="#ctx0" brushRef="#br2" timeOffset="224579.651">23963 15370 9354,'0'0'2451,"0"0"-790,-26 4-193,-87 11-496,42 11-339,77 27-622,46 1-100,-45-49 93,-1-1 0,0 1-1,0 0 1,0 0 0,-1 1 0,1-1 0,-1 1 0,-1 1-1,1-1 1,-1 1 0,0-1 0,-1 1 0,1 0-1,-1 1 1,-1-1 0,1 0 0,-1 1 0,-1 0 0,1-1-1,-1 1 1,-1 0 0,1-1 0,-1 3-4,-6-4 65,0-1-1,1 1 1,-2-1 0,1 0-1,-1-1 1,1 0 0,-1 0 0,0 0-1,-1-1 1,1 0 0,0 0 0,-1-1-1,0 0 1,1 0 0,-8 0-65,-57 4 73,70-7-137,1 1 0,-1-1-1,1 0 1,-1 1-1,1-1 1,0 0-1,-1 0 1,1 0-1,0 0 1,0 0 0,0 0-1,0 0 1,0-1-1,0 1 1,0 0-1,0-1 1,0 1-1,1 0 1,-1-1 0,0 1-1,1-1 1,-1 1-1,1-1 1,0 1-1,-1-1 1,1 0-1,0 1 1,0-1 0,0 1-1,0-1 1,0 1-1,1-1 1,-1 0-1,0 1 1,1-1-1,-1 1 1,1-1 0,-1 1-1,1-1 1,0 1-1,0 0 65,16-41-3933</inkml:trace>
  <inkml:trace contextRef="#ctx0" brushRef="#br2" timeOffset="224779.78">24323 15058 11883,'0'0'2224,"0"0"-1312,0 0 144,0 0-679,0 0-81,-98 189-136,89-106-112,3-5 0,6 5-48,0-11 8,0-8-8,3-16-264,3-18-1049,-6-17-2864</inkml:trace>
  <inkml:trace contextRef="#ctx0" brushRef="#br2" timeOffset="225047.678">24052 15336 11562,'0'0'2041,"0"0"-1169,0 0-568,0 0-184,0 0-112,179-51-8,-78 43 0,-15 3-968,-12-1-2281</inkml:trace>
  <inkml:trace contextRef="#ctx0" brushRef="#br2" timeOffset="225266.033">24433 15349 9218,'0'0'2311,"0"0"-1420,0 0-607,0 0 13,3 25 118,35 187 479,-29-100 143,-35-123 521,22 5-1528,1 0 0,0 0 0,0 0 0,1-1 0,-1 1 1,1-1-1,1 0 0,-1 1 0,1-1 0,1 0 0,-1 0 0,1 0 0,0 0 0,0 0 1,1 0-1,0 0 0,1 1 0,-1-1 0,1 0 0,0 1 0,1-1 0,0 1 0,0 0 1,0 0-1,0 0 0,5-5-30,7 1-77,1 0 0,0 1 0,0 0 0,1 2 1,0 0-1,0 1 0,1 0 0,-1 2 0,1 0 1,0 1-1,1 1 0,-1 0 0,0 2 0,1 0 0,-1 1 1,14 2 76,14-2-1493,-5-1-2415</inkml:trace>
  <inkml:trace contextRef="#ctx0" brushRef="#br2" timeOffset="225609.237">24887 15413 7154,'0'0'2853,"0"0"-504,0 0-493,0 0-494,0 0-667,0 0-424,-5 6-211,-2 4-29,1 0 0,1 0 0,0 1 0,0 0 0,1 0 0,1 0 1,0 1-1,0-1 0,1 1 0,0-1 0,1 1 0,1 0 0,0 0 1,0 0-1,1-1 0,1 1 0,1 4-31,0-11 0,0 0-1,0 0 1,1 0-1,0 0 1,0-1 0,0 0-1,0 0 1,1 0 0,0 0-1,0 0 1,0-1-1,0 0 1,0 0 0,1-1-1,-1 1 1,1-1-1,-1 0 1,1-1 0,0 1-1,0-1 1,0 0-1,0-1 1,0 0 0,0 1-1,0-2 1,0 1 0,0-1-1,0 0 1,0 0-1,0-1 1,-1 1 0,1-1-1,0-1 1,-1 1-1,1-1 1,-1 0 0,0 0-1,5-4 1,26-14 8,-1-2 0,-1-1 0,-1-2 0,-1-1-1,18-20-7,-2 3 44,-49 63 59,-49 141 149,-53 109-2299,-66 273 2047,157-485-4135</inkml:trace>
  <inkml:trace contextRef="#ctx0" brushRef="#br2" timeOffset="230021.531">21397 4067 9154,'0'0'976,"0"0"-168,0 0 121,0 0 303,0 0-200,0 0-704,0-8-328,12 8 0,3 3 56,2 16-48,1 7-8,3 9 0,3 29-192,-6-8-2144,-10-5-4474</inkml:trace>
  <inkml:trace contextRef="#ctx0" brushRef="#br2" timeOffset="230272.896">21611 4995 9722,'0'0'1256,"0"0"-1176,0 0-56,0 0 128,0 0 136,0 0-168,98 152-39,-69-104-33,-5 6-48,3 7 0,3 14-801,-7-11-1647,-5-18-5562</inkml:trace>
  <inkml:trace contextRef="#ctx0" brushRef="#br2" timeOffset="230521.075">21926 5762 6465,'0'0'889,"0"0"-657,0 0 288,0 0 528,0 0-488,0 0-256,107 163-160,-87-123-56,7 25-88,-3-9 0,-6-8-1328</inkml:trace>
  <inkml:trace contextRef="#ctx0" brushRef="#br2" timeOffset="230709.552">22392 6572 8554,'0'0'1216,"0"0"-856,0 0-24,0 0 176,27 177-176,-7-129-104,7 5-152,6 1-72,3 2-8,2 0 0,16 16-176,-13-16-1224,-5-10-4841</inkml:trace>
  <inkml:trace contextRef="#ctx0" brushRef="#br2" timeOffset="231007.884">23075 7711 6585,'0'0'2681,"0"0"-1937,0 0-8,0 0 32,0 0-303,77 166-257,-47-126-208,15 8-24,-7-8-1505,-5-10-7777</inkml:trace>
  <inkml:trace contextRef="#ctx0" brushRef="#br2" timeOffset="231332.221">23613 8604 7538,'0'0'1008,"0"0"-664,0 0 16,0 0 320,89 163-360,-53-112-160,-1 2-80,10 25-80,-10-14 0,-5-10-2296</inkml:trace>
  <inkml:trace contextRef="#ctx0" brushRef="#br2" timeOffset="231333.221">24133 9534 10122,'0'0'1673,"0"0"-1337,0 0-232,0 0-88,0 0-8,0 0-8,145 174-617,-112-134-775,-6-5-3049</inkml:trace>
  <inkml:trace contextRef="#ctx0" brushRef="#br2" timeOffset="231334.221">24456 10187 3881,'0'0'808,"0"0"-536,0 0-120,143 155-152</inkml:trace>
  <inkml:trace contextRef="#ctx0" brushRef="#br2" timeOffset="231815.617">21067 9548 7114,'0'0'5849,"0"0"-4865,0 0-744,0 0-176,0 0-56,0 0 144,0 0-104,178-46 8,-95 4-40,57-41-16,-18 8-1176,-15 0-3185</inkml:trace>
  <inkml:trace contextRef="#ctx0" brushRef="#br2" timeOffset="232126.019">22428 8904 10162,'0'0'1264,"0"0"-1024,0 0-111,0 0-81,178-41-48,-104 15-169,-3-4-2367</inkml:trace>
  <inkml:trace contextRef="#ctx0" brushRef="#br2" timeOffset="232420.875">23384 8489 10938,'0'0'1553,"0"0"-1169,0 0-280,0 0-104,0 0-1256,193-96-4666</inkml:trace>
  <inkml:trace contextRef="#ctx0" brushRef="#br2" timeOffset="232421.875">24260 8019 7826,'0'0'928,"0"0"-928,0 0-384,0 0-712</inkml:trace>
  <inkml:trace contextRef="#ctx0" brushRef="#br2" timeOffset="232672.8">24961 7553 9874,'0'0'1320,"0"0"-1168,0 0-152,0 0-8,170-64-880,-111 46-1952</inkml:trace>
  <inkml:trace contextRef="#ctx0" brushRef="#br2" timeOffset="232673.8">25995 7051 9514,'0'0'2449,"0"0"-753,0 0 24,0 0-840,0 0-776,0 0-104,0 0 0,45-22 0,-10 12 0,16-9-56,41-26-960,-12 2-1536,-8 0-7394</inkml:trace>
  <inkml:trace contextRef="#ctx0" brushRef="#br2" timeOffset="232921.709">26866 6618 368,'0'0'10730,"0"0"-9361,0 0-1145,0 0-224,0 0-1665</inkml:trace>
  <inkml:trace contextRef="#ctx0" brushRef="#br2" timeOffset="233171.039">27611 6372 8874,'0'0'5977,"0"0"-4865,0 0-824,0 0-208,173-110-80,-123 110-72,-14 0-2104</inkml:trace>
  <inkml:trace contextRef="#ctx0" brushRef="#br2" timeOffset="449152.788">25606 15501 9274,'0'0'2328,"0"0"-1050,0 0-307,0 0 168,0 0-148,-4-2-426,2 1-542,1 0 1,0 0-1,0 0 0,0 0 0,0 0 0,0 0 0,0 0 0,0 0 1,0 0-1,0 0 0,0-1 0,1 1 0,-1 0 0,1-1 1,-1 1-1,1 0 0,-1-1 0,1 1 0,0-1 0,-1 1 0,1-1 1,0 1-1,0-1 0,0 1 0,0-1 0,0 1 0,1 0 1,-1-1-1,0 1 0,1-1 0,-1 1 0,1-1 0,-1 1 0,1 0 1,0 0-1,0-1 0,-1 1 0,1 0 0,0 0 0,0 0 1,0 0-1,0 0 0,1 0 0,-1 0 0,0 0 0,0 0 1,0 0-1,1 1 0,-1-1 0,0 0 0,1 1 0,-1-1 0,1 1 1,-1 0-1,1-1-23,42-38 97,2 2 0,2 3 1,1 1-1,1 2 0,2 3 0,1 1 0,0 4 1,2 1-1,1 3 0,1 3 0,34-6-97,6 8-3114,-60 2-3123</inkml:trace>
  <inkml:trace contextRef="#ctx0" brushRef="#br2" timeOffset="449679.467">26589 14534 10882,'0'0'1653,"0"0"-897,0 0-147,0 0 109,0 0 79,30 1-125,199 25 357,188 77-269,-383-110-3905,-28-9-704</inkml:trace>
  <inkml:trace contextRef="#ctx0" brushRef="#br2" timeOffset="449962.991">27201 14462 10138,'0'0'1402,"0"0"-706,0 0-244,0 0-121,0 0 222,0 0 219,3 33-17,23 210 256,-20-16-600,-5-221-373,-1 0 0,-1 0 1,1 0-1,-1 0 0,0 0 1,0 0-1,-1 0 0,0 0 1,0-1-1,0 1 0,-1 0 0,1-1 1,-1 0-1,-1 0 0,1 0 1,-1 0-1,0 0 0,0 0 0,0-1 1,-1 0-1,1 0 0,-1 0 1,0-1-1,0 0 0,-1 1 1,1-2-1,-1 1 0,1-1 0,-1 0 1,0 0-1,0 0 0,0-1 1,0 0-1,0 0 0,-4 0-38,-9 1 184,0-1-1,0 0 0,0-2 1,0 0-1,0-1 1,0-1-1,0-1 1,1 0-1,-1-2 0,1 0 1,-14-7-184,24 10 8,0-1 1,1 0-1,0-1 1,0 0 0,0 0-1,0 0 1,1-1-1,0 1 1,0-2-1,1 1 1,-1-1-1,1 1 1,1-2 0,-1 1-1,1 0 1,1-1-1,-1 0 1,1 0-1,1 0 1,-1 0-1,1 0 1,1 0-1,0-1 1,0 1 0,0 0-1,1-1 1,1-6-9,1 8-144,0 0 1,1 0-1,-1 0 1,2 0 0,-1 1-1,1-1 1,0 1-1,0 0 1,0 0-1,1 1 1,0-1 0,0 1-1,1 0 1,0 0-1,-1 1 1,1 0-1,1 0 1,-1 0 0,1 1-1,-1 0 1,1 0-1,7-2 144,10-8-1400,42-22-4696</inkml:trace>
  <inkml:trace contextRef="#ctx0" brushRef="#br2" timeOffset="450491.288">27772 14675 8242,'0'0'1581,"0"0"-439,0 0 152,0 0-213,0 0-511,0 0-305,-19-6 4,-57-21 43,74 26-296,0 0 0,0 0 0,0 0 0,0 1-1,-1-1 1,1 0 0,0 1 0,0 0 0,0-1-1,0 1 1,-1 0 0,1 0 0,0 0-1,0 1 1,0-1 0,-1 0 0,1 1 0,0 0-1,0-1 1,0 1 0,0 0 0,0 0 0,0 0-1,0 0 1,0 0 0,1 1 0,-1-1-1,0 1 1,1-1 0,-1 1 0,1-1 0,-1 1-1,1 0 1,0 0 0,0 0 0,0-1 0,0 1-1,0 0 1,0 1 0,0-1 0,1 0-1,-1 0 1,1 0 0,-1 1-16,4 91-26,-3-90 35,33 202 42,-35-201 44,0 0 0,-1 1 0,0-1 0,0 0 0,0 0 0,-1-1 0,0 1 0,0-1 0,0 0 0,0 0 1,-1 0-1,1-1 0,-1 1 0,0-1 0,0 0 0,0 0 0,-1-1 0,1 0 0,-1 0 0,1 0 0,-1 0 0,0-1 0,1 0 1,-1 0-1,0-1 0,0 1 0,0-1 0,0-1 0,0 1 0,1-1 0,-1 0 0,0 0 0,0-1 0,-4-1-95,8 0-73,-1 0 1,1 0-1,0-1 0,0 1 0,0 0 0,1-1 0,-1 1 0,1-1 1,0 0-1,-1 1 0,2-1 0,-1 0 0,0 0 0,1 1 0,0-1 1,0 0-1,0 0 0,0 0 0,1 0 0,-1 1 0,1-1 0,0 0 1,0 0-1,1 1 0,-1-1 0,1 1 0,-1-1 0,1 1 0,0 0 1,1-2 72,25-35-3041,4 4-3384</inkml:trace>
  <inkml:trace contextRef="#ctx0" brushRef="#br2" timeOffset="450710.042">27772 14675 12083</inkml:trace>
  <inkml:trace contextRef="#ctx0" brushRef="#br2" timeOffset="450882.784">27772 14675 12083,'144'40'1723,"-129"-42"1071,-42-1-1694,18 13-1098,0 0 0,1 0 1,0 0-1,1 1 0,0 1 0,0-1 1,1 1-1,1 0 0,0 1 0,-2 7-2,3-14-11,1 1 0,-1 0-1,1-1 1,1 1 0,-1 0 0,1 0-1,0 1 1,1-1 0,0 0-1,0 0 1,0 1 0,1-1-1,0 1 1,1-1 0,0 0-1,0 1 1,0-1 0,1 0-1,0 0 1,0 0 0,1 0-1,0 0 1,0 0 0,1-1-1,0 0 1,0 1 0,0-1-1,1-1 1,0 1 0,0-1 0,0 0-1,1 0 1,-1 0 0,1-1-1,1 1 1,-1-2 0,0 1-1,1-1 1,0 0 0,0 0-1,2 0 12,-1-1 16,1 0 0,-1-1 0,0 0 0,1-1 0,-1 0 0,0 0 0,1-1 0,-1 0-1,0 0 1,0-1 0,1 0 0,-1 0 0,-1-1 0,1 0 0,0-1 0,-1 1 0,1-2 0,-1 1-1,0-1 1,-1 0 0,1 0 0,-1-1 0,0 1 0,0-2 0,-1 1 0,1-1 0,-2 1-1,1-1 1,-1-1 0,0 1 0,0 0 0,-1-1 0,0 0 0,0 0 0,-1 0 0,0 0 0,-1 0-1,1-2-15,0 2 33,-1 0 0,1 1-1,-2-1 1,1 0 0,-1 0-1,0 0 1,0 1 0,-1-1-1,0 0 1,-1 0 0,1 1-1,-2-1 1,1 1-1,-1-1 1,0 1 0,0 0-1,-1 0 1,0 1 0,0-1-1,-1 1 1,0-1 0,0 2-1,0-1 1,-1 0-1,0 1 1,0 0 0,0 1-1,-1-1 1,1 1 0,-1 0-1,0 1 1,0-1 0,0 2-1,-1-1 1,1 1-1,-1 0 1,0 0 0,0 1-33,-2 20-3765,10 5-3435</inkml:trace>
  <inkml:trace contextRef="#ctx0" brushRef="#br2" timeOffset="451303.24">28306 15020 12659,'0'0'1953,"0"0"-504,0 0-134,0 0-534,0 0-293,0 0-98,0 0-176,1-16-171,31-105 14,-24 109-56,-3 1-9,1 0 1,0 0 0,1 0 0,0 1-1,1 0 1,0 0 0,1 1-1,0 0 1,0 1 0,1 0 0,0 0-1,0 1 1,1 0 0,0 1-1,0 0 1,0 1 0,1 0 0,0 1-1,0 0 1,0 0 7,-8 6-6,0 0 0,-1 0 1,0 0-1,0 0 0,1 0 0,-1 1 0,-1-1 0,1 1 1,0 0-1,-1 0 0,1 0 0,-1 0 0,0 1 0,0-1 1,0 0-1,0 1 0,-1-1 0,1 1 0,-1 0 0,0 0 1,0-1-1,0 4 6,2 2 0,28 115 21,-28-104-27,0 0 0,2 0 0,0 0 0,2 0 0,0-1 0,1 0 0,0 0 0,11 15 6,-17-33 14,0 1 0,1-1 0,-1 0-1,0 1 1,1-1 0,-1 0 0,1 0-1,-1-1 1,1 1 0,0-1 0,-1 1-1,1-1 1,0 0 0,-1 0 0,1 0-1,0 0 1,-1 0 0,1-1 0,-1 1-1,1-1 1,0 0 0,-1 1 0,1-1-1,-1 0 1,0-1 0,1 1 0,-1 0 0,0-1-1,0 1 1,0-1 0,0 0 0,0 0-1,0 0 1,0 0 0,0 0 0,-1 0-1,1 0 1,-1 0 0,0-1 0,1 1-1,-1-1 1,0 1 0,-1-1 0,1 1-1,0-1 1,-1 1 0,1-1 0,-1 0-1,0 1 1,0-1 0,0-1-14,72-172 829,-61 97-3266,-11 78-3703</inkml:trace>
  <inkml:trace contextRef="#ctx0" brushRef="#br2" timeOffset="453088.644">25621 15943 1016,'0'0'11531,"0"0"-9507,0 0-752,0 0 25,0 0-105,0 0-528,0 0-384,-12-65-184,66 28-32,23-8 8,21 2-72,15-5 8,5 13 96,-2 5-104,-3 17-64,18 8-512,-30 5-944,-21 0-3289</inkml:trace>
  <inkml:trace contextRef="#ctx0" brushRef="#br2" timeOffset="453617.349">26723 16009 11570,'0'0'2062,"0"0"-693,0 0-149,0 0-308,0 0-532,21-33-265,145-215-98,95-71 497,-260 318-510,0 1 0,1-1 1,-1 0-1,0 1 1,1-1-1,-1 1 1,1 0-1,-1-1 1,1 1-1,-1 0 0,1 0 1,-1 0-1,1 0 1,-1 0-1,1 0 1,-1 0-1,1 1 0,-1-1 1,1 1-1,-1-1 1,0 1-1,1-1 1,-1 1-1,0 0 1,1-1-1,-1 1 0,0 0 1,0 0-1,1 0 1,-1 0-1,0 0 1,0 0-1,0 0 0,-1 1 1,1-1-1,0 0 1,0 1-1,-1-1 1,1 0-1,0 1 1,-1-1-1,1 1 0,-1-1 1,0 1-1,0-1 1,1 1-1,-1-1 1,0 1-1,0-1 1,0 1-1,-1-1 0,1 1 1,0-1-1,-1 1 1,1-1-1,-1 1-4,5 11 26,90 280-26,-81-145-4331,-13-121-329</inkml:trace>
  <inkml:trace contextRef="#ctx0" brushRef="#br2" timeOffset="453882.395">26943 15657 14067,'0'0'1952,"0"0"-1519,0 0-97,0 0 368,0 0-328,181 0-224,-116 0-80,1 0-64,-4 0-8,3 13-744,-17-2-1345,-15-9-3664</inkml:trace>
  <inkml:trace contextRef="#ctx0" brushRef="#br2" timeOffset="454362.29">27486 15539 10698,'0'0'2165,"0"0"-853,0 0-117,0 0-526,0 0-426,0 0-176,7 6-34,4 11 46,-1 0-1,-1 0 0,0 1 1,-1 0-1,-1 0 0,-1 1 1,-1 0-1,-1 0 0,0 0 1,-1 1-1,-1 0 0,-1-1 1,-1 1-1,-1 7-78,6 37 93,21 87 111,-25-150-165,0-1 1,1 1 0,-1-1-1,0 0 1,1 0-1,-1 1 1,1-1-1,-1 0 1,0 0 0,1-1-1,-1 1 1,0 0-1,1 0 1,-1-1-1,0 1 1,1 0 0,-1-1-1,0 1 1,0-1-1,1 0 1,-1 1-1,0-1 1,0 0 0,0 0-1,0 0 1,0 0-1,0 0 1,0 0-1,0 0 1,0 0 0,-1 0-1,1 0 1,0-1-1,-1 1 1,1 0-1,-1 0 1,1-1 0,-1 1-1,0 0 1,1-1-1,-1 1 1,0 0-1,0-1 1,0 1-1,0 0 1,0-2-40,1 1 15,242-473 858,-181 411-3640,-57 63-1363</inkml:trace>
  <inkml:trace contextRef="#ctx0" brushRef="#br2" timeOffset="454939.875">28012 15980 9618,'0'0'4400,"0"0"-3072,0 0-976,0 0-63,0 0-129,0 0-57,-3-8 361,47-130 1207,34-219-1304,-75 355-361,-1 0 1,1 1-1,0 0 0,-1-1 1,1 1-1,0 0 0,0 1 1,0-1-1,0 0 0,0 1 1,0 0-1,0-1 0,0 1 1,0 0-1,0 1 0,0-1 1,0 1-1,0-1 0,0 1 1,0 0-1,0 0 0,-1 0 1,1 0-1,0 0 0,-1 1 1,1 0-1,0-1 0,-1 1 1,0 0-1,1 0 0,-1 0 1,0 0-1,0 1 0,0-1 1,-1 0-1,1 1-6,8 4 2,0 1 0,-1 1 0,0-1 0,0 2 0,-1-1 0,0 1 0,-1 0 0,0 0 0,-1 1 0,0 0-1,0 1 1,-2-1 0,4 10-2,-65-8 170,-157-11-413,213 34 300,139 107 5,4-36-296,-106-92-955,-10-14-2341,-13-1-1510</inkml:trace>
  <inkml:trace contextRef="#ctx0" brushRef="#br2" timeOffset="455301.591">28722 15574 12619,'0'0'2032,"0"0"-517,0 0-113,0 0-431,0 0-615,-13 10-294,10-8-60,-4 3 2,-1 1 0,1 0 0,0 0-1,1 0 1,-1 1 0,1 0 0,1 1-1,-1-1 1,1 1 0,1 0 0,-1 0 0,1 1-1,1-1 1,-1 2-4,-20 236-25,25-241 19,0 0-1,1 0 1,0 0 0,-1 0 0,2-1 0,-1 1 0,1 0-1,-1-1 1,1 0 0,0 0 0,1 0 0,-1 0 0,1 0-1,0 0 1,-1-1 0,2 0 0,-1 0 0,0 0 0,1 0-1,-1-1 1,1 0 0,0 0 0,0 0 0,-1 0 0,1-1 0,1 0-1,-1 0 1,0 0 0,0 0 0,0-1 0,0 0 0,1 0-1,-1-1 1,0 1 0,0-1 0,0 0 0,0 0 0,0-1-1,0 0 1,0 0 0,0 0 0,-1 0 0,1-1 0,-1 1-1,0-1 1,1 0 0,-1-1 0,-1 1 0,1-1 0,1-2 6,9-4 64,0-1 1,-1 0 0,0-1-1,-1-1 1,-1 0 0,0 0-1,0-1 1,-2-1 0,0 0-1,0 0 1,-1 0-1,-1-1 1,-1-1 0,0 1-1,-1-1 1,-1 0 0,-1 0-1,0 0 1,-1 0 0,-1-1-1,-1 1 1,0-1 0,-2-11-65,-1 21-3,1 0 1,-1 1-1,-1-1 0,0 1 1,0 0-1,0-1 1,-1 2-1,1-1 1,-2 1-1,1-1 1,-1 1-1,0 1 1,0-1-1,-1 1 0,1 0 1,-1 1-1,0 0 1,-1 0-1,1 0 1,-1 1-1,1 0 1,-1 0-1,0 1 1,0 0-1,0 1 0,-1-1 1,1 2-1,0-1 1,0 1-1,-1 0 1,1 1-1,0 0 1,0 0-1,0 1 1,0 0-1,0 0 0,0 1 1,0 0-1,1 0 1,-1 1-1,1 0 1,0 0-1,0 1 1,0 0 2,-34 44-2664,14 0-4180</inkml:trace>
  <inkml:trace contextRef="#ctx0" brushRef="#br2" timeOffset="455896.405">25297 16365 11859,'0'0'2456,"0"0"-1552,0 0 32,0 0-399,0 0-161,0 0 208,265-5-152,-87 10-168,42 3-136,-15 3-80,-45-3-48,-32 8-8,-66 2-832,-17-7-2185</inkml:trace>
  <inkml:trace contextRef="#ctx0" brushRef="#br2" timeOffset="456374.728">26940 16242 11498,'0'0'2617,"0"0"-905,0 0-231,0 0-761,0 0-544,0 0 0,-24 166-32,12-83 8,0 0-80,3-11-24,3-5-40,6-9-8,0-10-8,0-13-400,9-16-712,12-14-1673,0-5-2456</inkml:trace>
  <inkml:trace contextRef="#ctx0" brushRef="#br2" timeOffset="456671.04">26904 16282 12123,'0'0'1505,"0"0"-954,0 0-327,0 0 87,34-1-30,110 2-121,-132-1-150,-1 2-1,0-1 0,0 1 1,0 1-1,0 0 0,0 1 1,0 0-1,-1 0 0,0 1 1,0 1-1,0 0 0,-1 0 1,0 1-1,0 0 0,0 0 1,2 4-10,-9-10 27,0 0 0,0 1 0,0-1-1,0 1 1,0 0 0,0 0 0,0 0 0,0 0 0,-1 0 0,1 0 0,-1 0 0,0 1 0,1-1 0,-1 0 0,0 1 0,0-1 0,-1 1 0,1-1 0,0 1 0,-1-1 0,0 1 0,1 0 0,-1-1 0,0 1 0,0-1 0,-1 1 0,1 0 0,-1-1 0,1 1 0,-1-1 0,0 1 0,0-1 0,0 1 0,0-1 0,0 0 0,0 1 0,-1-1 0,1 0 0,-1 0-1,1 0 1,-1 0 0,0 0 0,0 0 0,0-1 0,0 1 0,0-1 0,-1 1 0,1-1 0,-1 1-27,-24 10 302,0-1 0,-1-1 0,0-2 0,-1 0-1,0-2 1,0-1 0,-1-2 0,1 0 0,-26-3-302,55-1-137,-1 0 0,0 0 0,0 0 0,1 0 0,-1 0 0,1-1 1,-1 1-1,1 0 0,0 0 0,-1-1 0,1 1 0,0 0 0,0-1 0,0 1 0,0 0 0,0-1 1,0 1-1,0 0 0,0-1 0,1 1 0,-1 0 0,0 0 0,1-1 0,-1 1 0,1 0 0,0 0 1,-1 0-1,1-1 0,0 1 0,-1 0 0,1 0 0,0 0 0,0 0 0,0 0 0,0 1 0,0-1 1,0 0-1,0 0 0,1 1 0,-1-1 0,0 0 0,0 1 0,1-1 137,27-28-8463</inkml:trace>
  <inkml:trace contextRef="#ctx0" brushRef="#br2" timeOffset="457607.789">27293 16496 8250,'0'0'2235,"0"0"-941,0 0-182,0 0-432,0 0-471,0 0-157,4 2 103,10 11 54,-1 0 0,0 1 0,-1 1 0,-1 0-1,-1 0 1,0 1 0,-1 0 0,0 1 0,-1 0 0,-1 0 0,3 14-209,6 42 77,-45-80 189,26 1-233,1 1 0,0-1 0,0 0 1,0 0-1,1 0 0,0 0 1,0 0-1,0 0 0,1 0 1,0-1-1,0 1 0,1 0 0,-1 0 1,1 0-1,1 0 0,-1 0 1,1 0-1,0 0 0,0 0 0,1 1 1,0-1-1,0 1 0,0 0 1,1 0-1,-1 0 0,1 0 1,1 0-1,-1 1 0,0 0 0,4-2-33,173-90-190,-99 72-2321,-44 17-2036</inkml:trace>
  <inkml:trace contextRef="#ctx0" brushRef="#br2" timeOffset="458013.214">27882 16480 7602,'0'0'1285,"0"0"-95,0 0 513,0 0-399,0 0-780,0 0-328,-21 9-14,-62 31 59,79-37-233,0 0-1,1 0 1,0 0 0,0 0-1,0 1 1,0-1-1,0 1 1,1 0 0,0 0-1,-1 0 1,1 0-1,1 0 1,-1 0 0,1 1-1,-1-1 1,1 0 0,1 1-1,-1-1 1,0 1-1,1-1 1,0 1 0,0-1-1,1 1 1,-1-1 0,1 1-1,0-1 1,0 1-8,0 12-6,0-14 4,0 1 0,0 0-1,0 0 1,1 0 0,-1-1-1,1 1 1,0-1 0,0 1 0,0-1-1,0 0 1,1 0 0,-1 0-1,1 0 1,0 0 0,0 0 0,0-1-1,0 1 1,0-1 0,1 0 0,-1 0-1,1 0 1,-1-1 0,1 1-1,0-1 1,-1 0 0,1 0 0,0 0-1,0 0 1,0-1 0,0 0 0,0 1-1,0-2 1,2 1 2,1 1 40,0-1 1,-1 0-1,1 0 1,-1-1-1,1 1 1,-1-1-1,1-1 0,-1 1 1,1-1-1,-1 0 1,0-1-1,0 1 1,0-1-1,-1-1 0,1 1 1,0-1-1,-1 0 1,0 0-1,0 0 1,1-3-41,-3 3 109,-1 0 0,0-1 1,0 1-1,0-1 0,-1 0 0,0 1 1,1-1-1,-2 0 0,1 0 1,0 0-1,-1 0 0,0 0 1,0 0-1,-1 1 0,1-1 1,-1 0-1,0 0 0,-1 0 1,1 0-1,-1 1 0,0-1 1,0 1-1,0-1 0,0 1 1,-1 0-1,0 0 0,0 0 1,0 0-1,0 1 0,-1-1 0,1 1 1,-1 0-1,0 0 0,0 0 1,0 0-1,-4-2-109,1 1-90,-13-5-2512,19 9-2696</inkml:trace>
  <inkml:trace contextRef="#ctx0" brushRef="#br2" timeOffset="458291.63">28185 16218 11963,'0'0'2600,"0"0"-1816,0 0 112,0 0-183,0 0-577,0 0-64,0 0 328,0 131 40,-6-64-168,0 2-104,0-2-64,6-3-8,0-5-96,0-16-344,0-8-552,3-11-1281,0-16-3096</inkml:trace>
  <inkml:trace contextRef="#ctx0" brushRef="#br2" timeOffset="458479.043">28060 16443 13379,'0'0'2168,"0"0"-1616,0 0 193,0 0 63,151-30-360,-88 30-280,-1 0-80,12 0-88,-17 8-744,-16 3-2233</inkml:trace>
  <inkml:trace contextRef="#ctx0" brushRef="#br2" timeOffset="458869.902">28535 16533 10490,'0'0'1991,"0"0"-304,0 0-21,0 0-623,0 0-559,0 0-240,-4-4-63,2 3-177,1 0 0,0 0 0,-1 0 0,1 0 0,-1 0-1,1 0 1,-1 0 0,1 0 0,-1 1 0,1-1 0,-1 0-1,0 1 1,0 0 0,1-1 0,-1 1 0,0 0 0,0 0-1,1 0 1,-1 0 0,0 0 0,0 0 0,1 1-1,-1-1 1,0 0 0,1 1 0,-1-1 0,0 1 0,1 0-1,-1 0 1,1 0 0,-1 0 0,1 0 0,-1 0 0,1 0-1,0 0 1,-1 0 0,1 0 0,0 1 0,0-1 0,0 1-1,0-1 1,0 1 0,0-1 0,1 1 0,-1-1-1,0 1-2,-7 7-8,0 0 0,1 0 0,0 1 1,1 0-1,0 0 0,0 0 0,1 1 1,0 0-1,1 0 0,1 0 0,-1 1 1,2-1-1,0 1 0,0 0 0,1-1 1,0 1-1,1 0 0,0 0 0,3 9 7,-1-15-38,1-1 0,1 0 0,-1-1 0,1 1 0,0-1 0,0 1 0,0-1 0,1 0 0,-1-1 0,1 1 0,0-1 0,0 0 0,0 0 0,0 0-1,1-1 1,-1 0 0,1 0 0,-1 0 0,1-1 0,0 0 0,0 0 0,0 0 0,0-1 0,-1 0 0,1 0 0,0 0 0,0-1 0,0 0-1,0 0 1,1-1 38,1 2-12,0 0 55,1-1 0,-1-1 1,0 1-1,0-1 0,0 0 1,0-1-1,0 0 0,-1 0 0,1-1 1,-1 0-1,0 0 0,0-1 1,0 0-1,0 0 0,-1-1 1,0 1-1,0-1 0,-1-1 1,0 1-1,0-1 0,0 0 1,-1 0-1,0 0 0,0-1 1,0 1-1,-1-1 0,-1 0 1,1 0-1,-1 0 0,-1 0 1,1-1-1,-2 1 0,1 0 1,-1-1-1,0 1 0,0 0 1,-1-1-44,-3 3-16,1-1 1,-1 1 0,0 0 0,-1 1 0,0-1 0,1 1 0,-2 0 0,1 0 0,0 0 0,-1 1 0,0-1 0,0 1-1,-1 1 1,1-1 0,-1 1 0,1 1 0,-1-1 0,0 1 0,0 0 0,0 1 0,0-1 0,0 1 0,-1 1 0,1-1-1,0 1 1,0 1 0,-1-1 0,1 1 0,-4 1 15,-54 0-1268,12 7-1186</inkml:trace>
  <inkml:trace contextRef="#ctx0" brushRef="#br2" timeOffset="460763.382">29028 16261 7162,'0'0'1916,"0"0"-649,0 0 307,0 0 297,0 0-578,0 0-518,0-5-59,0 30 1268,20 333-51,-10-316-2119,9 49-6,-14-30-4230,-5-50-1363</inkml:trace>
  <inkml:trace contextRef="#ctx0" brushRef="#br2" timeOffset="461283.189">28984 16229 11843,'0'0'1573,"0"0"-1009,0 0-365,0 0 76,29-5-29,96-15-23,-119 18-177,0 1 0,0 0 0,0 0 0,0 0 0,0 0 0,0 1 0,0 0 0,0 1 0,0-1 0,0 1 0,0 0 0,0 1 0,0-1 0,-1 1 0,1 0 0,0 1 0,-1-1 0,0 1 0,1 0 0,-1 1 0,0-1 0,-1 1 0,1 0 0,-1 0 0,1 0 0,-1 1 0,-1 0 0,1-1 0,-1 1 0,1 0 0,-1 1 0,-1-1 0,1 1 0,-1-1 0,0 1 0,0 0-1,-1 0 1,1 0 0,-1 0 0,-1 0 0,1 0 0,-1 0 0,0 0 0,-1 0 0,1 0 0,-1 1-46,-2 0 86,0 1 0,0-1 0,-1-1 0,0 1 0,0 0 0,0-1 0,-1 0 0,0 0 0,0 0 0,-1-1 1,1 0-1,-1 0 0,0 0 0,-1 0 0,1-1 0,-1 0 0,0-1 0,0 0 0,0 0 0,0 0 0,-1-1 0,1 0 0,-1 0 0,-4 0-86,20-4-56,1 0 0,-1 1-1,0 0 1,0 0 0,1 1 0,-1 0 0,0 1 0,1 0 0,-1 0 0,0 0 0,0 1 0,0 1 0,0-1-1,0 1 1,0 1 0,-1-1 0,1 1 0,-1 0 0,0 1 0,-1 0 0,1 0 0,-1 1 0,0-1 0,0 1-1,0 1 1,-1-1 0,0 1 0,0 0 0,-1 0 0,0 0 0,0 0 0,-1 1 0,0 0 0,0 1 56,-6-4 50,0 0 0,-1-1 1,0 1-1,1-1 1,-2 0-1,1 0 0,0 0 1,-1-1-1,0 0 1,0 1-1,0-2 0,0 1 1,-1 0-1,1-1 1,0 0-1,-1-1 0,0 1 1,1-1-1,-1 0 1,0 0-1,0-1 0,0 0 1,1 0-1,-3 0-50,-230 11 1023,237-13-1129,0 1 0,0 0-1,0 0 1,0 0 0,0-1-1,0 1 1,0 0 0,1-1-1,-1 1 1,0-1 0,1 1-1,-1-1 1,1 1 0,0-1-1,-1 1 1,1-1 0,0 1-1,0-1 1,0 1 0,0-1-1,0 0 1,1 1 0,-1-1-1,0 1 1,1-1 0,-1 1-1,1-1 1,-1 1 0,1 0-1,0-1 1,0 1 0,-1-1-1,1 1 1,0 0 0,0 0 0,0 0-1,1 0 1,-1-1 0,0 1-1,0 1 1,0-1 0,1 0-1,-1 0 1,1 0 0,-1 1-1,0-1 1,1 1 0,-1-1-1,1 1 1,0-1 0,-1 1 106,32-19-6060</inkml:trace>
  <inkml:trace contextRef="#ctx0" brushRef="#br2" timeOffset="461750.714">29542 16461 8002,'0'0'5015,"0"0"-3199,0 0-476,0 0-220,0 0-551,0 10-483,-21 197 147,32-122-179,-10-83-54,0 0 1,0-1-1,0 1 1,0 0-1,0-1 1,0 1-1,0-1 1,0 1-1,1-1 1,-1 0-1,1 0 1,-1 1-1,1-1 1,-1 0-1,1 0 1,0 0-1,0-1 1,-1 1-1,1 0 1,0-1-1,0 1 1,0-1-1,0 1 1,0-1-1,-1 0 1,1 0-1,0 0 1,0 0-1,0 0 1,0 0-1,0-1 1,0 1-1,0-1 1,-1 1-1,1-1 1,0 1-1,0-1 1,0 0-1,-1 0 1,1 0-1,-1 0 1,2-1-1,9-7 12,0-1 0,-1 1 0,-1-2 1,1 0-1,-1 0 0,-1-1 0,0 0 0,-1 0 0,-1-1 0,1 0-12,3-5-4,102-178-286,-113 276 566,0-72-297,13 118 350,-13-123-361,1 0 1,0 0-1,0 0 0,0 0 0,0 0 0,0 0 0,1 0 0,-1-1 0,1 1 0,0-1 0,0 1 0,0-1 0,0 1 0,0-1 0,0 0 0,1 0 0,-1 0 0,1 0 0,-1-1 0,1 1 0,0-1 0,-1 1 0,1-1 0,0 0 1,0 0-1,0-1 0,0 1 0,0 0 0,0-1 0,0 0 0,1 1 0,-1-1 0,0-1 0,0 1 0,0 0 0,0-1 0,0 0 0,0 1 32,25-13-3085,-1-10-4866</inkml:trace>
  <inkml:trace contextRef="#ctx0" brushRef="#br2" timeOffset="462079.287">30234 16092 10762,'0'0'2173,"0"0"-193,0 0 45,0 0-852,0 0-649,0 0-314,-13 10-157,8-6-49,-1-1-2,1 0 0,1 1 0,-1 0-1,1 0 1,-1 0 0,1 0 0,0 0 0,0 1 0,1 0 0,0 0 0,0 0 0,0 0 0,0 0 0,1 1 0,-1-1 0,2 1 0,-1 0 0,0 0 0,1-1 0,0 4-2,-46 634 104,11-516-135,35-126-62,0 0-1,0 0 1,0 0-1,-1 0 1,1 0-1,0 0 1,0-1-1,-1 1 1,1 0-1,0-1 1,-1 1-1,1-1 1,-1 0-1,1 1 1,0-1-1,-1 0 1,1 0-1,-1 0 1,1 0-1,-1 0 1,1 0 0,-1-1-1,1 1 1,0 0-1,-1-1 1,1 1-1,-1-1 1,1 1-1,0-1 1,-1 0-1,1 1 1,0-1-1,0 0 1,0 0-1,0 0 1,0 0-1,0 0 1,0 0-1,0 0 1,0 0-1,0-1 1,0 0 93,-19-25-5424</inkml:trace>
  <inkml:trace contextRef="#ctx0" brushRef="#br2" timeOffset="462372.486">30000 16592 8210,'0'0'7753,"0"0"-6512,0 0 263,0 0-520,0 0-744,0 0 16,0 0-88,222-24 24,-133 19-144,-8-1-48,-37 1-112,-26 5-1216,-18 0-5073</inkml:trace>
  <inkml:trace contextRef="#ctx0" brushRef="#br0" timeOffset="467913.543">29527 15552 2865,'0'0'980,"0"0"91,0 0 270,0 0-531,0 0-315,-2-6-198,-9-19-85,9 33 4548,8 60-4720,-1-32 13,31 78 104,11-114 1663,169-118-956,694-307-848,-629 302-1670,-172 70-3007</inkml:trace>
  <inkml:trace contextRef="#ctx0" brushRef="#br0" timeOffset="468643.684">29753 14633 7402,'0'0'1600,"0"0"-345,0 0-276,0 0-499,-8 17-423,-55 168 601,54-54 67,11-127-661,1-1 0,-1 0-1,1 0 1,0 0 0,-1 0-1,1 0 1,0-1 0,1 1 0,-1-1-1,0 0 1,1 0 0,-1 0 0,1 0-1,0-1 1,0 1 0,-1-1-1,1 0 1,0 0 0,0-1 0,0 1-1,0-1 1,0 1 0,0-1-1,0-1 1,0 1 0,0-1 0,0 1-1,0-1 1,0 0 0,0 0 0,0-1-1,3-1-63,190-72 1459,114-66-1521,5 15-1,239-59 63,-417 148-2030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9C416-BE41-4DF5-8117-8F734CC4CA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2E4EC3-657F-45A9-A9A8-761EEEE69E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06DFD-AA00-4FFA-A284-A99AFD8CF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788CB5-A177-4F33-B188-F50C36488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848EF-7932-4F3A-80EF-F96A8C43F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03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5350C6-E122-449A-9416-66FA3786A9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9E5EF0-A125-4597-838E-78962C7E01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87604-D840-49BE-BFF1-0180BC9674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B62D06-F161-473A-A1EA-F731796F09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7757F-0748-4C24-9905-211E7C5BE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2495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661A4-0EE2-449F-B7F6-972E8E8E95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42FF6C-ED9D-464E-A9A7-F56ABC73B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320B9-75E7-4A10-9F6E-D8E470E3AD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AD070-BF58-4548-AC0E-192E0DC84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72D7F-CB65-45EA-8BC1-32E4F1301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689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81082-52CB-428F-B0BE-E392BDD31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1D3CA-C5D2-48C1-9CEF-568EC6782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3190-2E4B-4C8A-BD3D-2DA73CCB8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37980-F9E4-47CA-9F96-D63602D0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25038-30E9-4A50-B6A0-798596B850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392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5B527-9C33-40C9-8922-4AF7FED86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F16525-35C1-49B8-9D4A-FF3DB33667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A7FBB3-3034-4864-8483-BA453CAF10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DC011-F962-4A0B-9B2E-C607621A7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94D12-CF32-416F-8D68-4FCBDB8301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3765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121E1-98D2-4443-9EE1-D6BFF6595D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34BB12-F2AD-421F-AEB9-5C51D8CBEC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861BE3-0B8B-4A8E-A8DF-5A312D5EA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A74E5-668F-4622-8FF3-D1D6173917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863209-88F8-428E-8F99-BD540C8B3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8C548D-5A6E-4377-808D-F3FB6990C5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82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8D080-CAF4-4D2B-89DB-F3F2F81CB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669E-88C6-4EEE-ABE2-6C189323CF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BACD3A-E0C6-482D-99B3-A47951D6C9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C1A4C-B9B8-4B9C-91F0-C4EF23ADB7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3266D-D404-4FD1-B4DE-F68BB11108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5E365-DD17-4F62-97A2-F80D04C593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6327F1-E512-4249-9838-463ABECB2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6DF739-DEAC-430F-ACDD-83D7F0E2AF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90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75EDD-ECDD-435C-ABEC-12CADF1A5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EC53E-E4C8-4674-AA29-A8E4EFD9CB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F8535C4-D0FD-47F7-9FC8-03F5D3363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22612-E43E-426A-9F6C-A5EB33FE0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598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7DA31-E4F2-49D3-8A7B-E824649D1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3008F86-2EA8-4932-AF8A-92FC0ADB5A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723F7B-4DAF-4523-9DB9-C4AEB64D39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1660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DBF4-9844-42B5-9E07-806F6D9F0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30674A-7024-4279-A399-B70604C2F8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8BB405-5A3E-48CF-B2AB-5655D4E683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5FD4EA-7A01-487F-8D09-0A7DF6422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4B900A-4728-4EB0-A171-91F016DB3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9EAAC1-E7FE-4E90-A319-558B2868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29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26B9E4-2C15-4AF9-987C-1BB566B7C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1ED4ADC-4A07-4535-BE50-AE6DC06231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2C782A-A4B7-44DC-98EE-B980518229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03A234-8D8A-4E83-885B-5DE0757EE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4A0DD8-2BB6-4D8C-8160-016AC21F8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112439-4F85-4C6C-BDC4-F180B4FA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677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85E867-B307-4533-A703-974E44791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4F1ED1-C6DE-44EF-B022-D6B490060C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8597C2-F720-44D7-8DAE-9A85B3A627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552B37-AE16-4189-8944-81678B171329}" type="datetimeFigureOut">
              <a:rPr lang="en-US" smtClean="0"/>
              <a:t>9/3/2024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D614CF-080A-4D22-8BC3-3B0D033B5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4153F-7E5A-4DAD-8B14-BBB2F87C0E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583290-73AF-49EF-8534-2DF876A86F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915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4337FD13-C8F5-41EF-84E2-32918CB4B471}"/>
                  </a:ext>
                </a:extLst>
              </p14:cNvPr>
              <p14:cNvContentPartPr/>
              <p14:nvPr/>
            </p14:nvContentPartPr>
            <p14:xfrm>
              <a:off x="144213" y="342053"/>
              <a:ext cx="360" cy="36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4337FD13-C8F5-41EF-84E2-32918CB4B47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5573" y="333413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88" name="Ink 387">
                <a:extLst>
                  <a:ext uri="{FF2B5EF4-FFF2-40B4-BE49-F238E27FC236}">
                    <a16:creationId xmlns:a16="http://schemas.microsoft.com/office/drawing/2014/main" id="{AD00215B-DA17-447D-9C89-C7435E34C6AB}"/>
                  </a:ext>
                </a:extLst>
              </p14:cNvPr>
              <p14:cNvContentPartPr/>
              <p14:nvPr/>
            </p14:nvContentPartPr>
            <p14:xfrm>
              <a:off x="326373" y="673973"/>
              <a:ext cx="11271600" cy="6116760"/>
            </p14:xfrm>
          </p:contentPart>
        </mc:Choice>
        <mc:Fallback>
          <p:pic>
            <p:nvPicPr>
              <p:cNvPr id="388" name="Ink 387">
                <a:extLst>
                  <a:ext uri="{FF2B5EF4-FFF2-40B4-BE49-F238E27FC236}">
                    <a16:creationId xmlns:a16="http://schemas.microsoft.com/office/drawing/2014/main" id="{AD00215B-DA17-447D-9C89-C7435E34C6A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17373" y="664973"/>
                <a:ext cx="11289240" cy="61344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11235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AS-LAB1</dc:creator>
  <cp:lastModifiedBy>AS-LAB1</cp:lastModifiedBy>
  <cp:revision>2</cp:revision>
  <dcterms:created xsi:type="dcterms:W3CDTF">2024-09-03T02:32:16Z</dcterms:created>
  <dcterms:modified xsi:type="dcterms:W3CDTF">2024-09-03T04:04:54Z</dcterms:modified>
</cp:coreProperties>
</file>