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7:38:47.815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7619 4450 6873,'0'0'1026,"0"0"-499,0 0-232,0 0-25,0 0 233,-9-2-80,-39-12-3,25 60 300,12 1-582,3 0 1,1 0-1,3 1 0,1 0 0,3 0 1,4 30-139,-2 30 92,54 674-134,-55-118-70,-7 155 92,-47 361 78,51-979 20,8 0 0,32 188-78,15-85 126,-7-52 47,-10 2 0,-1 185-173,-39 952 24,11-1244 81,6 0 0,7-1 1,7 0-1,6-2 0,38 102-105,-58-220-111,-5-38-304,-3-54-462,-4 62 845,2-109-2289,-3-26-3083</inkml:trace>
  <inkml:trace contextRef="#ctx0" brushRef="#br0" timeOffset="1270.986">7402 4357 2761,'0'0'974,"0"0"-171,0 0 88,0 0 195,0 0 67,0 0-331,-9 1 126,37 9-748,0-1 0,1-1 0,0-2 0,1-1 0,-1-1-1,1-1 1,0-2 0,18-2-200,-26 2 79,1388 0 829,658 65-643,-1614-50-350,43-20 85,165-57-64,225 40 276,354-39-201,-949 58 133,239-34-144,-145-15-25,-7-2 10,1 17-1,54 16 16,-119 23 237,220 34-237,-277-13 101,178-8-101,-301-16 1085,-135 0-840,-15 0-454,-14 0-1378</inkml:trace>
  <inkml:trace contextRef="#ctx0" brushRef="#br0" timeOffset="3627.765">18987 4065 7298,'0'0'1121,"0"0"-429,0 0 106,0 0 173,0 0-199,0 0-335,-17 32-89,11-23-316,-7 13 40,1 0 0,1 1 0,0 0 0,2 1 1,1 0-1,1 0 0,1 1 0,1 0 1,1 0-1,0 14-72,-70 1649 963,98 93-774,0-34-470,-44-499-2,33-1074 62,7-1 0,7-1 0,24 63 221,50 352-368,-76-137 381,28 224 147,-19-461-128,-20-205-1193,-5-22-1357</inkml:trace>
  <inkml:trace contextRef="#ctx0" brushRef="#br0" timeOffset="4520.053">8831 2344 4865,'0'0'1651,"0"0"-247,0 0-318,0 0-97,0 0 40,0 0-132,-8-7-375,-26-21-340,26 64 101,1 111 249,-6-1 0,-24 101-532,5-36 162,2 140 11,30-346-253,1 0 0,-1 0 1,1 0-1,0-1 0,0 1 0,0 0 0,1-1 1,0 1-1,0-1 0,0 1 0,0-1 0,1 0 1,0 0-1,-1 0 0,1 0 0,1-1 0,-1 1 1,1-1-1,-1 0 0,1 0 0,0 0 0,0 0 1,0-1-1,0 1 0,4 0 80,19 3-2854</inkml:trace>
  <inkml:trace contextRef="#ctx0" brushRef="#br0" timeOffset="4805.85">8671 3098 9218,'0'0'1336,"0"0"-912,0 0-272,160-155 32,-80 93 192,6 1-199,1 4-177,-13 9 64,-15 16-64,-23 11-136,-21 15-721,-24 9-847,-33 24-801,-14 8-479</inkml:trace>
  <inkml:trace contextRef="#ctx0" brushRef="#br0" timeOffset="5012.055">8561 3154 3329,'0'0'1935,"0"0"-1060,0 0-397,0 0 371,0 0 136,0 0-122,32 10-74,108 35 57,-108-33-595,-1 1-1,-1 2 1,-1 0 0,0 2 0,-1 2-1,0 0 1,-2 2 0,9 9-251,33 26 110,40-24-2137,-80-32-1593</inkml:trace>
  <inkml:trace contextRef="#ctx0" brushRef="#br0" timeOffset="5400.217">9499 3082 8042,'0'0'1112,"0"0"-497,0 0-254,0 0 174,0 0 26,0 0-153,-20-15-239,-64-42-25,23 42 266,50 17-267,1 2-104,1 1 1,-1 0-1,1 1 0,0-1 1,0 2-1,1-1 0,-1 2 0,2-1 1,-1 1-1,1 0 0,0 0 1,1 1-1,0 0 0,0 0 1,1 0-1,0 1 0,0 0 1,1 0-1,0 4-39,-18 123 5,22-133-9,0-1 0,1 1 0,-1-1 0,1 0 0,0 1 0,0-1 0,0 0-1,1 0 1,-1 0 0,1 0 0,0 0 0,-1 0 0,1 0 0,1-1 0,-1 1 0,0-1 0,1 1 0,-1-1-1,1 0 1,-1 0 0,1 0 0,0 0 0,0 0 0,0-1 0,0 1 0,0-1 0,1 0 0,-1 0 0,0 0 0,1 0-1,-1-1 1,0 1 0,1-1 0,-1 0 0,0 0 0,2 0 4,127-27-526,-117 19 456,0-1-1,-1-1 1,0 0 0,-1-1 0,0 0 0,-1-1-1,0-1 1,-1 0 0,-1 0 0,0-1 0,0-1 0,-1 1-1,-1-2 1,-1 1 0,0-1 0,2-8 70,-14 221 2120,4-190-2143,0-1 0,1 1 0,0-1 0,0 1 1,0 0-1,1-1 0,0 1 0,1-1 0,-1 0 0,1 1 0,0-1 0,1 0 0,0 0 0,0 0 0,0 0 0,0-1 0,1 1 0,0-1 0,0 0 0,0 0 1,1 0-1,0-1 0,0 0 0,0 0 0,0 0 0,1 0 0,-1-1 0,1 0 0,0 0 0,3 1 23,96-15-4239,-62-17-1329</inkml:trace>
  <inkml:trace contextRef="#ctx0" brushRef="#br0" timeOffset="5761.589">9995 2467 4033,'0'0'3585,"0"0"-1793,0 0-569,0 0-64,0 0-152,0 0-287,-11 7-399,6-4-308,0 1 0,0 0 1,0 0-1,0 0 0,1 1 0,0 0 0,0 0 0,0 0 0,0 0 0,1 1 0,0-1 0,0 1 1,1 0-1,-1-1 0,1 1 0,0 1 0,1-1 0,0 0 0,0 0 0,0 0 0,0 1 0,1 2-13,-6 562 155,11-291-123,-4-237-75,1-15-112,-1 0 0,-1 0 0,-1 0 0,-1-1 0,-1 1 0,-2 0 0,-1-1 0,-1 0 0,-2 0 0,0-1 0,-2 0 0,-11 20 155,21-44-18,0 1 0,-1-1 0,1 0 0,-1 1 0,1-1 0,-1 0 0,0 0 0,0 0 0,0-1 0,0 1 0,0 0 0,0-1 0,0 1 0,-1-1 0,1 0 0,-1 0 0,1 0 0,-1 0 0,1 0 0,-1 0 0,1-1 0,-1 1 0,0-1 0,1 0 0,-1 0 0,0 0 0,1 0 0,-1 0 0,0 0 0,1-1 0,-1 1 0,1-1 0,-1 0 0,1 0 0,-1 0 0,1 0 0,-1 0 0,1-1 0,0 1 0,0-1 0,0 1 0,-1-1 0,2 0 0,-1 0 0,0 0 0,0 0 0,1 0 0,-1 0 0,0-2 18,-10-22 225,1-1-1,2-1 1,1 0-1,1 0 1,1 0-1,2-1 1,1 1-1,1-1 1,1 0-1,1 0 1,3-4-225,-3 31 26,2-5-9,1 0 1,0 1 0,0-1 0,0 1-1,1 0 1,0 0 0,1 1-1,-1-1 1,1 1 0,0 0-1,0 0 1,1 0 0,-1 1 0,1 0-1,0 0 1,0 0 0,1 1-1,-1 0 1,1 0 0,-1 1 0,1-1-1,0 2 1,0-1 0,0 1-1,0 0 1,0 0 0,0 1 0,0 0-1,1 0-17,19-6-13,183-36-1888,-119 26-1010</inkml:trace>
  <inkml:trace contextRef="#ctx0" brushRef="#br0" timeOffset="6191.886">10340 2488 7802,'0'0'1341,"0"0"-471,0 0-326,0 0-225,0 0-109,0 38 161,0 570 641,0-199-3336,0-402 2125,1-6 122,-1 1 0,1-1 1,-1 1-1,0-1 0,1 1 0,-1 0 0,0-1 1,0 1-1,0-1 0,0 1 0,0 0 0,-1-1 1,1 1-1,0-1 0,-1 1 0,1 0 0,-1-1 1,0 1-1,1-1 0,-1 0 0,0 1 0,0-1 1,0 0-1,0 1 0,0-1 0,0 0 0,0 0 1,0 0-1,-1 0 0,1 0 0,0 0 0,-1 0 1,1 0-1,0-1 0,-1 1 0,1 0 0,-1-1 1,1 1-1,-2-1 77,0-3 57,-1-1-1,1 1 1,0-1 0,0 0 0,1 0-1,-1 0 1,1-1 0,0 1 0,0 0-1,0-1 1,0 0 0,1 1 0,0-1-1,0 0 1,0 0 0,0 1 0,1-1 0,0 0-1,0 0 1,0 0 0,1 0 0,0 0-1,1-4-56,-2 2 255,1-5-93,0-1-1,2 1 0,-1-1 1,2 1-1,-1 0 1,2 0-1,0 1 1,0-1-1,1 1 1,0 0-1,1 1 0,0-1 1,1 1-1,0 1 1,0-1-1,1 2 1,9-8-162,179-125 481,20 29-709,-266 129-3723,2 2 66</inkml:trace>
  <inkml:trace contextRef="#ctx0" brushRef="#br0" timeOffset="6431.724">10310 3317 5097,'0'0'1016,"0"0"-112,0 0 33,0 0 223,161 120-256,-108-96-384,1 0-232,-1-5-160,1 0-48,11-1-80,-14-7-1088,-10-6-1640</inkml:trace>
  <inkml:trace contextRef="#ctx0" brushRef="#br0" timeOffset="6770.217">11202 3221 3625,'0'0'3681,"0"0"-2154,0 0-927,0 0-10,0 0 232,-29-12-194,-87-34-280,113 44-337,0 1-1,0-1 1,0 1 0,0 0-1,0 0 1,0 0-1,-1 1 1,1-1-1,0 1 1,0 0 0,-1 0-1,1 0 1,0 0-1,0 0 1,-1 1-1,1 0 1,0-1 0,0 1-1,0 0 1,0 1-1,0-1 1,0 0 0,0 1-1,0 0 1,0 0-1,1 0 1,-1 0-1,1 0 1,-1 0 0,1 0-1,0 1 1,0-1-1,0 1 1,0 0 0,1 0-1,-1 0 1,1-1-1,-1 1 1,1 1-1,0-1 1,0 0-11,-9 16 93,1-6-82,0 0 0,1 1-1,0 0 1,1 1 0,1 0 0,0 0-1,1 0 1,1 1 0,0-1 0,1 1-1,1 0 1,1 0 0,0 0 0,1 12-11,3-25-34,-1-1 0,1 1 0,0 0 0,0-1 0,1 0 0,-1 0 0,0 0 0,1 0 0,-1 0 0,1-1 0,0 0 0,0 1 1,-1-1-1,1-1 0,0 1 0,0 0 0,0-1 0,0 0 0,0 0 0,0 0 0,0-1 0,-1 1 0,1-1 0,0 0 0,0 0 0,0 0 0,2-2 34,13-3-209,-2-2-1,1 0 0,-1-1 0,0-1 0,-1-1 0,0 0 0,-1-1 0,0 0 0,8-11 210,34-24-808,-56 46 835,-1 1 1,1 0 0,0-1-1,0 1 1,-1 0 0,1-1 0,0 1-1,0 0 1,-1 0 0,1 0-1,0 0 1,0 0 0,-1 0-1,1 0 1,0 0 0,0 0 0,0 0-1,-1 0 1,1 0 0,0 0-1,0 1 1,-1-1 0,1 0 0,0 1-1,0-1 1,-1 0 0,1 1-1,-1-1 1,1 1 0,0-1-1,-1 1 1,1 0 0,-1-1 0,1 1-1,-1-1 1,1 1 0,-1 0-1,0-1 1,1 1 0,-1 0 0,0 0-1,1-1 1,-1 1 0,0 0-1,0 0 1,0-1 0,0 1 0,0 0-1,0 0 1,0 0 0,0-1-1,0 1 1,0 0 0,0 0-1,0-1 1,0 1 0,-1 0 0,1 0-1,0-1 1,-1 1 0,1 0-1,-1-1 1,1 1 0,0 0 0,-1-1-1,1 1 1,-1 0-28,-11 69 1129,12-68-1080,-5 16 65,2 1 0,0 0 0,1 0 0,0 0 1,2 0-1,0 0 0,1 0 0,4 18-114,-2-33-161,1 1 0,-1-1-1,1 0 1,0 0 0,0 0 0,0 0 0,0-1-1,1 0 1,-1 0 0,1 0 0,0 0-1,0-1 1,0 0 0,0 0 0,1 0 0,-1 0-1,0-1 1,1 0 0,-1 0 0,1-1 0,-1 1-1,1-1 1,0 0 0,-1-1 0,4 0 161,-8 1-103,48 1-5099</inkml:trace>
  <inkml:trace contextRef="#ctx0" brushRef="#br0" timeOffset="7359.99">12642 3052 4369,'0'0'2958,"0"0"-1259,0 0-762,0 0-15,0 0-104,0 0-273,-31-4-218,-103-6-35,127 10-262,0 1 1,0 0-1,0 1 1,1-1 0,-1 1-1,0 0 1,1 1-1,-1 0 1,1 0-1,0 0 1,0 1 0,0 0-1,0 0 1,0 1-1,1-1 1,0 1-1,0 0 1,0 1-31,-8 7 101,4-6-83,0 0 1,1 1-1,0 0 1,0 0-1,1 0 1,0 1-1,1 0 1,0 1-1,0-1 1,1 1-1,0 1 1,1-1-1,0 0 1,0 1-1,1 0 1,1 0-1,0 0 1,0 0-1,1 0 1,1 0-1,0 1 1,0-1-1,1 0 1,1 1-19,3-6-25,1 1 0,0-1 1,1 1-1,0-2 0,-1 1 0,2-1 1,-1 0-1,1 0 0,0-1 1,0 0-1,0-1 0,0 0 1,0 0-1,1 0 0,0-1 0,-1-1 1,1 1-1,0-1 0,0-1 1,0 0-1,2 0 25,230 0-2171,-135-18-91</inkml:trace>
  <inkml:trace contextRef="#ctx0" brushRef="#br0" timeOffset="7644.618">13061 2290 8242,'0'0'1873,"0"0"-698,0 0-402,0 0-95,0 0-330,0 0-208,-3 29-5,-30 334 523,5-181-469,9-76-272,5 2 0,4-1 0,5 110 83,28-153-3176,-8-58-432</inkml:trace>
  <inkml:trace contextRef="#ctx0" brushRef="#br0" timeOffset="8012.441">13281 2940 7538,'0'0'1807,"0"0"-436,0 0-82,0 0-233,0 0-494,0 0-314,-3 21-72,-33 354 227,36-326-386,12-49-162,90-96-175,-77 65 209,91-96-372,-115 127 487,0-1 0,0 1 0,1 0 0,-1-1 0,0 1 0,0 0 0,1 0 0,-1 0 0,0 0 0,1 0 0,-1 0-1,0 0 1,0 0 0,1 0 0,-1 1 0,0-1 0,0 0 0,1 1 0,-1-1 0,0 1 0,0-1 0,0 1 0,0 0 0,0 0 0,0-1 0,0 1 0,0 0-1,0 0 1,0 0 0,0 0 0,0 0 0,-1 0 0,1 0 0,0 0 0,-1 0 0,1 1 0,-1-1 0,1 0 0,-1 0 0,0 1 0,1-1 0,-1 0 0,0 0 0,0 1-1,0-1 1,0 0 0,0 0 0,0 1 0,0-1 0,-1 0 0,1 1 0,0-1 0,-1 0 0,1 0 0,-1 0 0,1 1 0,-1-1-4,3 13 42,32 128-160,9-55-2978,-23-61-844</inkml:trace>
  <inkml:trace contextRef="#ctx0" brushRef="#br0" timeOffset="8316.617">13946 3001 1504,'0'0'6799,"0"0"-4349,0 0-1490,-26-1-66,-83-5-230,108 6-659,0-1 1,0 1-1,0-1 1,0 1-1,0 0 1,0-1-1,0 1 0,0 0 1,0 0-1,0 0 1,0 0-1,0 0 1,0 0-1,0 0 1,0 0-1,0 0 0,-1 0 1,1 1-1,0-1 1,0 0-1,0 1 1,0-1-1,0 1 1,1-1-1,-1 1 0,0 0 1,0-1-1,0 1 1,0 0-1,1-1 1,-1 1-1,0 0 1,0 0-1,1 0 0,-1 0 1,1 0-1,-1 0 1,1 0-1,-1 0 1,1 0-1,0 0 1,-1 0-1,1 0 0,0 0 1,0 0-1,0 0 1,0 0-1,0 0 1,0 0-1,0 0 1,0 0-1,0 0 0,1 1 1,-1-1-1,0 0 1,1 0-6,0 6 11,2 6-32,0 0 0,1 0 0,0 0 0,2 0 0,-1-1 0,1 0 1,1 0-1,0 0 0,1-1 0,0 0 0,0 0 0,1-1 0,1 0 0,8 6 21,20 27 14,-31-34-6,-1-4 0,-1 1 0,1 0-1,-2 0 1,1 0 0,-1 0-1,1 1 1,-2 0 0,1 0-1,-1 0 1,0 0 0,-1 0-1,1 1 1,-1-1 0,-1 1-1,0 0 1,0-1 0,0 2-8,-3-5 60,-1 0 1,1-1-1,-1 1 1,0-1-1,0 0 0,0 1 1,0-2-1,-1 1 1,1 0-1,-1-1 0,1 1 1,-1-1-1,0 0 1,0 0-1,0-1 1,0 1-1,-1-1 0,1 0 1,0 0-1,0 0 1,-1-1-1,-3 1-60,-1 1 97,-169 14 713,175-17-863,1-1 0,0 0 0,0 0-1,0 0 1,0 0 0,0 0 0,0 0-1,1 0 1,-1-1 0,1 1 0,-1 0 0,1-1-1,0 1 1,0-1 0,0 0 0,0 1-1,1-1 1,-1 0 0,1 0 0,-1 1-1,1-1 1,0 0 0,0 0 0,1 0-1,-1 1 1,0-1 0,1 0 0,0 0 0,-1 1-1,1-1 1,0 0 0,1 1 53,-2-1-86,15-52-3219,6-5-3267</inkml:trace>
  <inkml:trace contextRef="#ctx0" brushRef="#br0" timeOffset="8604.365">14371 2026 8738,'0'0'2416,"0"0"-1655,0 0-513,0 0-40,0 0 320,0 221 48,0-90-200,6 35-152,3-11-88,-3-16-48,0-24-80,0-29 0,0 5-8,-6 5-512,0-27-920,0-31-3017</inkml:trace>
  <inkml:trace contextRef="#ctx0" brushRef="#br0" timeOffset="8779.909">14291 2803 9946,'0'0'1568,"0"0"-1135,0 0-193,151-58 8,-85 44-248,20 9-304,-18 5-1337,-17 0-3288</inkml:trace>
  <inkml:trace contextRef="#ctx0" brushRef="#br0" timeOffset="9416.353">14665 2932 5313,'0'0'2055,"0"0"-913,0 0-489,0 0 31,0 0-2,0 0-214,10 21-147,34 65-77,-41-82-221,1-1 0,-1 1-1,1-1 1,-1 0 0,1 0-1,0 0 1,0 0 0,1-1 0,-1 1-1,0-1 1,1 0 0,0-1-1,-1 1 1,1-1 0,0 0-1,0 0 1,-1 0 0,1-1-1,0 1 1,0-1 0,0-1-1,0 1 1,0-1 0,0 1-1,0-1 1,-1-1 0,1 1-1,1-1-22,2-1-116,0 0 0,-1-1 1,0 0-1,1 0 0,-2 0 0,1-1 0,0 0 0,-1 0 0,0-1 0,0 0 0,-1 0 0,1 0 1,-1 0-1,-1-1 0,1 0 0,-1 0 0,0-1 0,-1 1 0,0-1 0,0 1 0,-1-1 0,1 0 0,-2 0 1,1 0-1,-1 0 0,0 0 0,-1-1 0,0 1 0,0 0 0,-1 0 0,0 0 0,-1 0 0,0-4 116,0 8 42,-1 0 0,1 0 0,-1 0 0,0 1-1,0-1 1,0 1 0,-1 0 0,1-1-1,-1 1 1,1 1 0,-1-1 0,0 1-1,0-1 1,0 1 0,-1 0 0,1 1-1,0-1 1,-1 1 0,1-1 0,-1 2-1,1-1 1,-1 0 0,0 1 0,1 0-1,-1 0 1,0 0 0,1 0 0,-1 1 0,1 0-1,-1 0 1,1 0 0,-1 1 0,1-1-1,0 1 1,-2 1-42,-4 9 126,1 0 0,1 1 0,0 0 0,0 1 0,2 0 0,-1 0 0,2 0 0,0 1 0,1 0 0,0 0 0,1 0 0,1 0 0,0 0 0,1 1 0,1-1 0,0 0 0,1 1 0,1-1 0,1 5-126,-2-7 19,0 0 1,1-1-1,0 0 0,1 1 1,0-1-1,1 0 1,1-1-1,0 1 0,0-1 1,1 0-1,1 0 1,0-1-1,0 1 0,1-2 1,0 1-1,1-1 0,0 0 1,0-1-1,1 0 1,0 0-1,0-1 0,1-1 1,0 0-1,0 0 1,1-1-1,0 0 0,-1-1 1,1-1-1,1 1 0,7-1-19,-9-1-16,0-1 0,0-1-1,0 0 1,0 0-1,0-1 1,-1-1-1,1 0 1,0 0-1,-1-1 1,1 0-1,-1-1 1,0 0 0,0-1-1,-1 0 1,1 0-1,-1-1 1,0 0-1,-1-1 1,1 0-1,-1-1 1,5-5 16,14-12-49,-1-1 0,-2-1 0,0-1 0,-2-2 0,-1 0 0,-1-1 0,-2-1 0,-1 0 0,-1-2 0,-2 0 0,9-34 49,-8 44 1323,4 55-901,-13-19-521,46 77 268,-34-62-160,-1 2-1,-2 0 1,-1 0 0,-1 1 0,-1 1-1,4 19-8,-15-49 10,0 0-1,-1 0 1,1 0-1,0 0 1,0 1-1,-1-1 1,1 0 0,-1 0-1,1 0 1,-1 1-1,1-1 1,-1 0-1,0 1 1,0-1-1,1 0 1,-1 1-1,0-1 1,0 0-1,-1 1 1,1-1-1,0 0 1,0 1 0,0-1-1,-1 0 1,1 0-1,-1 1 1,1-1-1,-1 0 1,0 0-1,1 0 1,-1 0-1,0 1 1,0-1-1,0 0 1,0 0-1,1-1 1,-1 1 0,-1 0-1,1 0 1,0 0-1,0-1 1,0 1-1,0 0 1,-1-1-1,1 1 1,0-1-1,0 0 1,-1 1-1,1-1 1,0 0-1,-1 0 1,1 0 0,0 0-1,-1 0-9,-3-4 46,0 0 1,1-1-1,-1 0 1,1 1-1,1-2 0,-1 1 1,1 0-1,0-1 0,0 1 1,0-1-1,1 0 1,0 0-1,0 0 0,0 0 1,1-1-1,0 1 0,0 0 1,1 0-1,-1-1 1,2 1-1,-1-1 0,1 1-46,-2-17 51,2-1-1,1 1 0,1-1 0,0 1 1,2 0-1,1 1 0,1-1 0,1 1 1,0 0-1,2 1 0,1 0 0,0 0 1,2 1-1,0 1 0,1 0 0,1 1 0,0 1 1,2 0-1,12-10-50,-2 4 7,1 0-1,2 2 1,0 1-1,1 2 1,1 0-1,0 3 1,1 0 0,1 2-1,0 2 1,1 1-1,0 2 1,21-2-7,-36 6-76,0 0 0,0 2 0,0 0 0,0 2 0,0 0 0,1 1 0,-1 1 0,0 1 0,0 1 0,-1 1 0,1 0 0,-1 2 0,0 0 0,-1 1 0,1 1 0,-1 0 0,-1 1 0,4 4 76,28 32-2078</inkml:trace>
  <inkml:trace contextRef="#ctx0" brushRef="#br0" timeOffset="10453.577">10741 5300 5577,'0'0'1629,"0"0"-469,0 0-419,0 0 221,0 0 151,0 0-123,-20-5-261,-61-19-377,182 17 66,80-12-199,149 0-90,-329 20-128,0-1 0,0 0-1,1 1 1,-1-1 0,0 1 0,0-1 0,0 1-1,0 0 1,0-1 0,0 1 0,0 0 0,0 0-1,0 0 1,0 0 0,0 0 0,0 0 0,0 0-1,-1 0 1,1 0 0,0 0 0,-1 0 0,1 0-1,-1 1 1,1-1 0,-1 0 0,0 0 0,1 1-1,-1-1 1,0 0 0,0 1 0,0-1 0,0 0-1,0 0 1,0 1 0,0-1 0,-1 0 0,1 1-1,0-1 1,-1 0 0,1 0 0,-1 0 0,1 1-1,-1-1 1,0 0 0,1 0 0,-1 0 0,0 0-1,0 0 1,0 0 0,0 0-1,-132 92 93,100-75-26,-309 126 257,341-143-327,0 0 0,-1 0-1,1 1 1,0-1 0,0 1 0,0-1 0,0 1-1,0-1 1,0 1 0,0 0 0,0-1 0,1 1-1,-1 0 1,1 0 0,-1-1 0,1 1-1,0 0 1,-1 0 0,1 0 0,0 0 0,0-1-1,1 1 1,-1 0 0,0 0 0,1 0 0,-1 0-1,1-1 1,-1 1 0,1 0 0,0-1-1,0 1 1,-1 0 0,1-1 0,0 1 0,1-1-1,-1 1 1,0-1 0,0 0 0,1 1 0,-1-1-1,1 0 1,-1 0 0,1 0 0,-1 0-1,1 0 1,0 0 0,-1-1 0,1 1 0,0 0-1,0-1 1,-1 1 0,1-1 0,0 0 0,0 0-1,0 0 1,0 0 0,-1 0 0,1 0-1,0 0 1,0 0 0,1-1 3,29 9-53,0-2 0,0-2 0,1 0-1,0-2 1,0-2 0,0-1 0,30-5 53,29-8-1062,-10-7-1489</inkml:trace>
  <inkml:trace contextRef="#ctx0" brushRef="#br0" timeOffset="10836.248">11448 5359 6553,'0'0'1074,"0"0"-463,0 0-150,0 0 74,0 0-282,0 0-197,-5 4 19,1 4-51,-1 1-1,2-1 1,-1 1-1,1 0 1,1 0 0,-1 1-1,1-1 1,1 0-1,0 1 1,0-1-1,1 1 1,0-1 0,1 1-1,0-1 1,1 0-1,-1 1 1,2-1-1,-1 0 1,1 0 0,1 0-1,0-1 1,0 1-1,0-1 1,1 0 0,2 2-24,-2-6-1,-1 0 1,1 0 0,0 0-1,0-1 1,1 1 0,-1-1-1,1-1 1,0 1 0,0-1 0,-1 0-1,1 0 1,1-1 0,-1 0-1,0 0 1,0 0 0,0-1 0,1 0-1,-1 0 1,0 0 0,0-1-1,0 0 1,1 0 0,-1-1 0,0 1-1,0-1 1,-1-1 0,1 1-1,0-1 1,-1 0 0,0 0 0,1-1-1,-1 0 1,-1 0 0,1 0-1,0 0 1,-1-1 0,0 1 0,0-1-1,0 0 1,-1 0 0,0-1-1,0 1 1,0-1 0,-1 0 0,1 0-1,-1 1 1,-1-1 0,1-1-1,-1 1 1,0 0 0,0-1 0,-1 0 90,1-1 1,-1 1-1,0 0 0,0 0 1,-1 0-1,0 0 0,0 0 1,-1 0-1,0 0 0,0 0 1,-1 0-1,1 1 1,-2-1-1,1 1 0,-1 0 1,0 0-1,0 0 0,0 0 1,-1 1-1,0 0 0,0 0 1,0 0-1,-1 0 1,1 1-1,-1 0 0,-1 0 1,1 1-1,0-1 0,-1 1 1,1 1-1,-1-1 0,0 1 1,0 0-1,0 1 0,0 0 1,0 0-1,-6 0-90,11 2-101,1-1 0,-1 0 0,1 1 0,-1-1 0,1 1 0,0 0 0,-1 0 0,1-1 0,0 1 0,-1 0 0,1 0 0,0 0 0,0 0 0,0 1 0,0-1 0,0 0 0,0 0 0,0 1 0,0-1 0,1 0 0,-1 1 0,0-1 0,1 1 0,-1-1 0,1 1 0,0-1 0,-1 1 0,1-1 0,0 1 0,0-1 0,0 1 0,0-1 0,0 1 0,0-1 0,1 1 0,-1 0 101,0 1-414,-1 20-4167</inkml:trace>
  <inkml:trace contextRef="#ctx0" brushRef="#br0" timeOffset="11220.164">11920 5415 6161,'0'0'1203,"0"0"-499,0 0-45,0 0 228,0 0-209,0 0-378,-12-4-240,-40-13-32,50 19-25,0-1 0,0 1-1,1 0 1,-1-1 0,0 1 0,1 0 0,0 0 0,-1 0 0,1 0 0,0 0 0,0 0 0,0 0 0,1 1 0,-1-1 0,0 0 0,1 0 0,-1 1 0,1-1 0,0 0 0,0 1 0,0-1 0,0 1 0,0-1 0,0 0 0,1 1 0,-1-1 0,1 0-1,0 1-2,-1 5-1,0-3-4,0 0-1,0 0 1,0 0-1,0 0 1,1 0-1,0 1 1,0-1 0,0 0-1,1 0 1,0-1-1,0 1 1,0 0-1,0-1 1,1 1 0,0-1-1,0 0 1,0 1-1,0-1 1,1-1 0,-1 1-1,1-1 1,0 1-1,0-1 1,0 0-1,1 0 1,-1-1 0,1 1-1,0-1 1,-1 0-1,1-1 1,2 2 5,-3 0-6,1-1 0,0 1 0,0-1 0,0 0 0,0 0 0,0 0 0,0 0 0,0-1 0,1 0 0,-1 0 0,0-1 0,1 1 0,-1-1 0,1 0 0,-1-1 0,0 1 0,1-1 0,-1 0 0,0-1 0,1 1 0,-1-1 0,0 0 0,0 0 0,0 0 0,-1-1 0,1 0 0,-1 0 0,1 0 0,-1-1 0,0 1 0,0-1 0,0 0 0,-1 0 0,1 0 0,-1-1 0,0 1 0,0-1 0,-1 0 1,1 1-1,-1-1 0,0-1 6,-1 1 107,1 0 1,-1 0 0,0 0 0,-1 0-1,1 0 1,-1 0 0,0-1 0,-1 1-1,1 0 1,-1 0 0,0 0 0,0 0-1,0 0 1,-1 0 0,0 0 0,0 1 0,0-1-1,-1 0 1,1 1 0,-1 0 0,0 0-1,0 0 1,-1 0 0,1 0 0,-1 0-1,0 1 1,0 0 0,0 0 0,0 0 0,-1 0-1,-3-2-107,-80-25 793,53 27-3538,58 3-964,6 0-4302</inkml:trace>
  <inkml:trace contextRef="#ctx0" brushRef="#br0" timeOffset="11492.914">12354 5001 6753,'0'0'1622,"0"0"-730,0 0-350,0 0-75,0 0-182,0 23 70,12 298 1048,39-70-296,-51-248-1162,2-1 0,-1 1 0,0 0 1,1-1-1,-1 1 0,1-1 0,0 0 1,-1 1-1,1-1 0,1 0 1,-1 0-1,0 0 0,0 0 0,1-1 1,-1 1-1,1-1 0,-1 1 0,1-1 1,0 0-1,-1 0 0,1 0 0,0 0 1,0-1-1,0 1 0,0-1 1,2 1 54,17 0-2561</inkml:trace>
  <inkml:trace contextRef="#ctx0" brushRef="#br0" timeOffset="11777.949">12428 5418 784,'0'0'8578,"0"0"-6930,0 0-919,0 0 215,0 0-376,0 0-312,0 0-256,170-112 120,-114 96-120,-2 2-8,-10 9-56,-8 2-312,-21 3-192,-9 0-1361,-6 0-2640</inkml:trace>
  <inkml:trace contextRef="#ctx0" brushRef="#br0" timeOffset="12082.036">12431 5482 3017,'0'0'4257,"0"0"-3857,0 0-72,0 0 888,0 0-336,0 0-208,182 22-360,-141-4-48,-2 4-168,2-1-96,13-5-176,-13-5-992,-8-8-2785</inkml:trace>
  <inkml:trace contextRef="#ctx0" brushRef="#br0" timeOffset="12323.286">12907 5426 3793,'0'0'3707,"0"0"-2496,0 0-892,0 0-7,0 0 95,0 0 2,20 3-126,69 7-100,-85-9-184,1-1 1,0 1-1,0-2 1,0 1-1,0 0 1,0-1-1,0 0 1,0 0 0,-1 0-1,1-1 1,0 0-1,-1 0 1,1 0-1,-1 0 1,0-1-1,0 1 1,0-1-1,0 0 1,0 0 0,-1-1-1,1 1 1,-1-1-1,0 0 1,0 0-1,0 0 1,0 0-1,-1 0 1,0-1-1,0 1 1,0-1-1,0 0 1,-1 1 0,0-1-1,0 0 1,0 0-1,0 0 1,-1 0-1,0 1 1,0-1-1,0 0 1,-1 0-1,1 0 1,-1 0 0,-1-1 0,-1 2 11,-1 0 1,0 1 0,0-1 0,-1 1 0,1 0-1,-1 0 1,0 0 0,1 1 0,-1-1 0,0 1-1,-1 0 1,1 1 0,0-1 0,0 1 0,-1 0-1,1 1 1,-1-1 0,1 1 0,-1 0-1,1 0 1,0 1 0,-1-1 0,1 1 0,0 1-1,-1-1 1,1 1 0,0 0 0,0 0 0,0 0-1,0 1 1,0-1 0,-1 2-12,1 1 46,0 1 0,0-1 0,0 1 0,1 0 0,-1 1 0,2-1 0,-1 0 1,1 1-1,0 0 0,0 0 0,0 0 0,1 0 0,0 1 0,1-1 0,0 0 0,0 1 0,0-1 0,1 1 0,0-1 0,1 1 0,0-1 0,0 1 1,0-1-1,1 0 0,0 1 0,0-1 0,1 0 0,0 0 0,0-1 0,1 1 0,0-1 0,0 1 0,0-1 0,1 0 0,3 3-46,1-1-144,0-1 0,1 1 1,0-2-1,1 1 0,-1-1 0,1-1 0,0 0 0,0 0 0,1-1 0,-1-1 0,1 0 0,0-1 0,0 0 0,0 0 0,6-1 144,17 0-2432</inkml:trace>
  <inkml:trace contextRef="#ctx0" brushRef="#br0" timeOffset="12625.925">13219 5402 8226,'0'0'1388,"0"0"-793,0 0-322,0 0 117,25 1 130,82 4-87,-100-4-430,-1-1 1,1 1-1,-1-1 0,1-1 0,-1 1 0,1-1 0,-1 0 0,1 0 1,-1-1-1,0 0 0,0 0 0,0-1 0,0 1 0,0-1 1,0 0-1,-1-1 0,1 0 0,-1 0 0,0 0 0,0 0 1,-1-1-1,1 0 0,-1 0 0,0 0 0,0 0 0,-1 0 0,1-1 1,-1 0-1,-1 0 0,1 0 0,-1 0 0,0 0 0,0 0 1,-1-1-1,1 1 0,-1-1 0,-1 1 0,1-2-3,-4 3-20,0 0 0,0 0 0,0 1 0,-1-1-1,0 1 1,1 0 0,-1 0 0,-1 0 0,1 1 0,-1-1-1,1 1 1,-1 0 0,0 0 0,0 1 0,0-1 0,0 1 0,-1 0-1,1 1 1,-1-1 0,1 1 0,-1 0 0,1 0 0,-1 1-1,0 0 1,1 0 0,-1 0 0,0 1 0,1-1 0,-1 1-1,1 1 1,-5 1 20,-7-3 33,12 1-11,1 0 1,-1 0-1,0 0 1,0 1-1,1 0 0,-1 0 1,1 0-1,0 1 0,0-1 1,-1 1-1,2 0 0,-1 0 1,0 1-1,1-1 1,-1 1-1,1-1 0,0 1 1,0 0-1,1 0 0,-1 1 1,1-1-1,0 1 0,0-1 1,0 1-1,0-1 1,1 1-1,0 0 0,0 0 1,1 0-1,-1 0 0,1 0 1,0-1-1,0 1 0,0 0 1,1 0-1,0 0 1,0 0-1,0 0 0,2 4-22,-2-4 13,0 0-1,1 1 0,-1-1 0,1 0 1,0 0-1,0 0 0,1 0 1,0 0-1,0-1 0,0 1 0,0-1 1,1 0-1,-1 0 0,1 0 0,0 0 1,0-1-1,1 1 0,-1-1 1,1 0-1,-1-1 0,1 1 0,0-1 1,0 0-1,0 0 0,0 0 1,1-1-1,-1 1 0,5-1-12,155 11-3027,-125-16-842</inkml:trace>
  <inkml:trace contextRef="#ctx0" brushRef="#br0" timeOffset="12900.035">13703 5279 7434,'0'0'1912,"0"0"-876,0 0-176,0 0-207,0 0-444,0 0-118,0 27 94,12 188 419,97 346-340,-95-516-2915,-13-43 168</inkml:trace>
  <inkml:trace contextRef="#ctx0" brushRef="#br0" timeOffset="13136.766">13685 5322 4113,'0'0'883,"0"0"-412,0 0-189,32-13 289,101-37 380,-127 49-836,-1 1 1,0-1 0,1 1-1,-1 0 1,1 0-1,-1 0 1,1 1-1,-1 0 1,0 0-1,1 0 1,-1 0-1,0 1 1,0 0 0,0 0-1,0 1 1,0 0-1,-1-1 1,1 1-1,-1 1 1,1-1-1,-1 1 1,0-1-1,-1 1 1,1 1 0,-1-1-1,1 0 1,-1 1-1,-1-1 1,1 1-1,-1 0 1,1 0-1,-1 0 1,-1 0 0,1 1-1,-1-1 1,0 0-1,0 1 1,0-1-1,-1 1 1,0-1-1,0 0 1,-1 1-1,1-1 1,-1 1 0,0-1-1,0 0 1,-1 1-1,0-1 1,0 0-1,0 0 1,0 0-1,-1-1 1,0 1-1,0 0 1,0-1 0,-1 1-116,-12 10 146,0 0 1,-1-1 0,-1-1 0,0-1 0,-1 0 0,0-1-1,-1-1 1,0-1 0,-1-1 0,-3 0-147,21-27-2058,13-11-2732</inkml:trace>
  <inkml:trace contextRef="#ctx0" brushRef="#br0" timeOffset="13833.53">14205 5423 7194,'0'0'1649,"0"0"-887,0 0-446,0 0-27,0 0 43,0 0 16,16 11-53,51 32-120,-64-42-169,-1 1 1,0-1-1,1 1 1,-1-1-1,1 0 1,-1 0 0,1 0-1,-1-1 1,1 1-1,0 0 1,-1-1-1,1 0 1,0 0-1,-1 0 1,1 0-1,0 0 1,-1 0-1,1-1 1,0 1 0,-1-1-1,1 1 1,-1-1-1,1 0 1,-1 0-1,1-1 1,-1 1-1,1 0 1,-1-1-1,0 0 1,0 1 0,0-1-1,0 0 1,0 0-1,0 0 1,-1 0-1,1 0 1,-1-1-1,1 1 1,-1 0-1,0-1 1,0 1-1,1-3-6,3-103-1524,-8 102 1553,-1 0 0,0 1 0,0 0 0,0 0 0,-1 0 0,0 0 0,0 1 0,0-1 0,-1 1 0,1 1 0,-1-1 0,0 1 0,0 0 0,0 0 0,0 1 0,-1 0 0,1 0 0,-1 0 0,1 1 0,-1 0 0,0 0 0,1 1 0,-1-1 0,0 1 0,0 1 0,1 0 0,-5 0-29,5 7 33,0 0 0,1-1 0,1 2 0,-1-1 0,1 0 0,1 1 0,-1 0 0,2 0 0,-1 0 0,1 0 0,0 0 0,1 0 0,0 1 1,1-1-1,0 0 0,0 1 0,1-1 0,0 0 0,1 1 0,1 5-33,-3-14 0,1 9 26,1-1 0,0 1 0,0 0 0,0-1-1,1 1 1,1-1 0,0 0 0,0 0-1,1-1 1,0 1 0,0-1 0,1 0-1,0 0 1,0-1 0,1 0 0,0 0 0,0 0-1,1-1 1,0 0 0,0 0 0,0-1-1,1 0 1,-1-1 0,1 0 0,0 0 0,1-1-1,-1 0 1,1-1 0,-1 0 0,1 0-1,0-1 1,-1 0 0,1-1 0,4 0-26,-7-5 23,0-1-1,0 1 1,-1-1 0,0-1 0,0 1 0,0-1 0,-1 0-1,0 0 1,0-1 0,-1 1 0,0-1 0,0 0 0,-1-1 0,0 1-1,0 0 1,-1-4-23,4-3 11,17-61 23,40-74 30,-61 148-68,-1 1 0,1-1 0,0 1 0,0-1 0,-1 1-1,1 0 1,0 0 0,0 0 0,0 0 0,0 0 0,0 0 0,1 0-1,-1 1 1,0-1 0,0 1 0,0-1 0,1 1 0,-1 0-1,0 0 1,0 0 0,1 0 0,-1 1 0,0-1 0,0 0-1,0 1 1,1 0 0,-1-1 0,0 1 0,0 0 0,0 0 0,0 0-1,0 0 1,0 1 0,-1-1 0,1 0 0,0 1 0,-1-1-1,1 1 1,1 1 4,56 74-24,-57-73 26,5 5 20,0 0 1,-2 1-1,1 0 0,-1 0 0,-1 0 0,1 0 0,-2 1 0,0 0 0,0 0 0,-1 0 0,0 0 1,-1 0-1,0 1 0,-1 5-22,-37-29 1689,34 1-1640,0-1 0,1 1 0,1-1 0,0 1 0,0-1 0,1 0 0,1 1 0,0-1 0,0 0 0,1 1 0,1-1 0,0 1 0,0 0-1,1 0 1,1 0 0,2-3-49,4 2 8,0 0 1,1 0-1,1 1 0,0 1 0,0 0 0,1 1 0,0 0 0,1 1 0,-1 1 0,2 0 1,-1 1-1,1 1 0,0 0 0,0 2 0,0-1 0,1 2 0,-1 0 0,1 1 1,-1 1-1,1 0 0,-1 1 0,1 1 0,10 3-8,-15-4-10,-1 0 1,0 1-1,0 1 0,-1 0 1,1 1-1,-1 0 1,1 0-1,-1 1 0,0 0 1,-1 1-1,1 0 0,-1 1 1,2 1 9,34 82-3152,-44-70 381</inkml:trace>
  <inkml:trace contextRef="#ctx0" brushRef="#br0" timeOffset="14806.109">10260 4726 5633,'0'0'2097,"0"0"-509,0 0-204,0 0-42,0 0-561,0 0-475,-6 20-181,-22 204 118,68 695 965,-40-635-864,62-272-152,307-63-50,234 1-155,3 26 1,60 29 12,-199-2 3,1210 31-80,-584-2 68,-736-29 46,-421-1-3087,20-1-2301</inkml:trace>
  <inkml:trace contextRef="#ctx0" brushRef="#br0" timeOffset="15971.98">9906 4945 5577,'0'0'1231,"0"0"-177,0 0-58,0 0 57,0 0-291,0 0-378,10 4 84,35 9-200,2-2-1,-1-2 1,1-2-1,1-2 1,-1-2-1,0-2 1,45-6-268,-25 5 136,923-47 518,397 30-608,248-68-466,-771 34 160,-281 42 733,-567 19-99,-43 8 293,7-5-380,-10 126-205,18-37-88,-19 173 259,11 2 1,13 96-254,52-24 111,-44-331-78,-15-9-541,-10-9-1311</inkml:trace>
  <inkml:trace contextRef="#ctx0" brushRef="#br0" timeOffset="17660.167">8065 7789 4001,'0'0'2760,"0"0"-1175,0 0-753,0 0 40,0 0-200,0 0-344,0 0 264,-12 153 153,6-65-209,3 3-224,3 0-128,0-8-16,0-11-168,3-11-40,12-13-584,-3-15-1441,-7-20-2400</inkml:trace>
  <inkml:trace contextRef="#ctx0" brushRef="#br0" timeOffset="18027.941">7955 8172 7786,'0'0'1421,"0"0"-649,0 0-246,0 0 59,31-25-134,107-76-197,-126 92-236,1 0 1,0 2-1,1-1 1,-1 2-1,2 0 1,-1 0 0,1 2-1,-1 0 1,1 0-1,0 1 1,2 1-19,1-1 2,31 1-335,-49 2 310,1 1-1,-1-1 0,1 0 0,0 0 1,-1 1-1,1-1 0,-1 1 1,1-1-1,0 0 0,-1 1 1,1-1-1,-1 1 0,0-1 0,1 1 1,-1-1-1,1 1 0,-1 0 1,0-1-1,1 1 0,-1 0 1,0-1-1,0 1 0,1-1 0,-1 1 1,0 0-1,0 0 0,0-1 1,0 1-1,0 0 0,0-1 1,0 1-1,0 0 0,0-1 0,0 1 1,-1 0-1,1-1 0,0 1 1,0 0-1,-1-1 0,1 1 1,0-1-1,-1 1 0,1 0 0,0-1 1,-1 1-1,1-1 0,-1 1 1,1-1-1,-1 1 0,1-1 1,-1 0-1,0 1 0,1-1 0,-1 0 1,1 1-1,-1-1 0,0 0 1,1 0-1,-1 1 0,0-1 1,1 0-1,-1 0 0,0 0 1,0 0 23,-175 98-3877,145-85 3031,-90 31-3314,63-29 4918,49 0 3769,37 5-3127,255 119 2533,-209-108-5556,-55-30-1079</inkml:trace>
  <inkml:trace contextRef="#ctx0" brushRef="#br0" timeOffset="18474.403">8683 8097 6433,'0'0'1734,"0"0"-739,0 0-159,0 0-58,0 0-233,0 0-178,-22-10-114,-67-29 31,83 37-247,0 1 0,1 0-1,-1 0 1,0 0 0,0 1 0,1 0-1,-1 0 1,0 0 0,0 1-1,0 0 1,1 0 0,-1 1-1,1-1 1,-1 1 0,1 0 0,-1 1-1,1-1 1,0 1 0,0 0-1,0 0 1,1 1 0,-1-1 0,1 1-1,0 0 1,0 1 0,0-1-1,0 0 1,1 1 0,0 0 0,0 0-1,-1 2-36,-5 4 97,4-6-80,0 1-1,0 0 0,0 0 1,1 0-1,0 0 0,0 1 1,0 0-1,1 0 0,0 0 1,1 0-1,-1 0 0,1 1 1,1-1-1,0 1 0,0-1 1,0 1-1,1 0 0,0-1 1,0 1-1,1 4-16,4-9-19,1 0 0,-1 0 0,1-1 0,-1 0 1,1 0-1,0-1 0,-1 1 0,1-1 0,0 0 0,0-1 0,0 0 1,0 0-1,0 0 0,0 0 0,0-1 0,-1 0 0,1 0 0,0-1 0,0 0 1,5-2 18,7-4-90,-1 0 1,1-2-1,-1 0 1,-1-1-1,0 0 1,-1-2-1,0 1 1,0-2-1,-2 0 1,0-1-1,9-12 90,-15 55 443,40 97-350,-3-91-4172,-31-33-978</inkml:trace>
  <inkml:trace contextRef="#ctx0" brushRef="#br0" timeOffset="18779.986">8893 7693 6553,'0'0'1979,"0"0"-830,0 0-324,0 0 99,0 0-118,0 0-369,-24 12-225,-73 45-89,94-54-119,1 0 0,-1 0 0,1 1 0,-1-1-1,1 1 1,0 0 0,1-1 0,-1 1 0,1 0 0,-1 0 0,1 0-1,0 0 1,1 0 0,-1 0 0,1 1 0,-1-1 0,1 0 0,1 0 0,-1 0-1,1 0 1,-1 1 0,1-1 0,0 0 0,0 0 0,1 0 0,1 3-4,-1 1-1,145 347 221,-119-153-162,-57-105-835,-23-51-2499,5-22-2328</inkml:trace>
  <inkml:trace contextRef="#ctx0" brushRef="#br0" timeOffset="19080.134">8635 8332 8810,'0'0'1880,"0"0"-1280,0 0-208,0 0 169,0 0-233,190-107-192,-136 94-136,8 7-488,-15 4-2017,-17 2-5673</inkml:trace>
  <inkml:trace contextRef="#ctx0" brushRef="#br0" timeOffset="19332.221">8974 7712 3145,'0'0'4977,"0"0"-3593,0 0-896,0 0 184,0 0 144,-12 150-215,12-81-169,0 6-200,9-3-128,8-2-96,1-4-8,-3 1-496,-9-16-1473,-6-19-3344</inkml:trace>
  <inkml:trace contextRef="#ctx0" brushRef="#br0" timeOffset="19508.4">9027 8049 6281,'0'0'1153,"0"0"-737,0 0 56,0 0 456,0 0-416,178-121-360,-148 111-64,-3 4-32,-12 6-48,-6 0-8,-9 0-192,0 0-664,-3 14 536,-45 10-768,6-3-1201</inkml:trace>
  <inkml:trace contextRef="#ctx0" brushRef="#br0" timeOffset="19667.626">9027 8049 4177,'-71'8'1976,"71"0"-1015,0 8 295,12 5-296,14 3-136,10 6-128,6 2-312,5-3-152,4 1-80,-4-4-128,7-2-24,-16-5-1304,-11-11-1840</inkml:trace>
  <inkml:trace contextRef="#ctx0" brushRef="#br0" timeOffset="19986.917">9443 7995 7258,'0'0'1589,"0"0"-679,0 0-71,0 0-98,0 0-111,0 0-202,-10-2-120,8 2-295,-2-1 4,0 0 0,1 1 1,-1-1-1,0 1 0,1 0 1,-1 0-1,0 0 0,1 0 1,-1 1-1,0-1 1,1 1-1,-1 0 0,1 0 1,-1 1-1,1-1 0,0 1 1,-1-1-1,1 1 0,0 0 1,0 0-1,0 1 0,-1 0-17,4-3 1,-9 6 22,1 0 1,0 0 0,1 1-1,0 0 1,0 0 0,0 1-1,1 0 1,0 0 0,0 1-1,1-1 1,0 1-1,1 0 1,0 1 0,0-1-1,1 1 1,0-1 0,1 1-1,0 0 1,-1 9-24,6-15-27,0-1 0,-1 1 0,1-1 0,0 0 0,1 0 0,-1 0 1,0-1-1,1 1 0,0-1 0,-1 0 0,1 0 0,0 0 0,0 0 0,0-1 0,1 0 0,-1 1 1,0-2-1,0 1 0,1 0 0,-1-1 0,0 0 0,1 0 0,-1 0 0,0 0 0,1-1 0,-1 0 1,2 0 26,-2 1-56,8 0-82,1 0-1,-1-1 1,0-1-1,0 0 1,0 0-1,0-1 1,-1-1 0,1 0-1,-1 0 1,0-1-1,0-1 1,0 0-1,-1 0 1,0-1-1,0 0 1,-1-1-1,0 0 1,0-1-1,4-5 139,-12 13 588,-1 1 234,-2 3-249,-20 137 190,23-137-835,0-1 0,0 1 1,0 0-1,0-1 0,0 1 0,0-1 0,1 1 0,0-1 0,-1 1 1,1-1-1,0 0 0,0 0 0,0 0 0,0 0 0,0 0 0,1-1 1,-1 1-1,0-1 0,1 1 0,-1-1 0,1 0 0,0 0 0,-1 0 1,1 0-1,0 0 0,0-1 0,-1 1 0,1-1 0,0 0 0,0 0 1,0 0-1,0 0 0,0 0 72,28 1-4116</inkml:trace>
  <inkml:trace contextRef="#ctx0" brushRef="#br0" timeOffset="20210.034">9897 7846 7330,'0'0'2600,"0"0"-1000,0 0-215,0 0-337,0 0-624,0 0-376,0 0 128,0 125 88,0-34-24,0 16-184,-3 53-56,1-26-800,-4-27-4129</inkml:trace>
  <inkml:trace contextRef="#ctx0" brushRef="#br0" timeOffset="21051.897">12215 7589 6265,'0'0'2049,"0"0"-769,0 0-312,0 0 64,0 0-535,0 0-145,0 0 312,-15 192-232,18-106-72,9 5-184,-1-6-128,7-2 56,-3-13-104,9-9-200,-3-18-1376,-9-24-3081</inkml:trace>
  <inkml:trace contextRef="#ctx0" brushRef="#br0" timeOffset="21260.317">12152 7966 8666,'0'0'1408,"0"0"-824,0 0-160,0 0 24,190-115-135,-115 88-209,-1 6-24,-12 7-64,-11 6-16,-19 3-128,-14 5-321,-18 0-519,-21 11-832,-23 13 944,-10 0-1121</inkml:trace>
  <inkml:trace contextRef="#ctx0" brushRef="#br0" timeOffset="21435.284">12262 7944 3993,'0'0'1856,"0"0"-1048,0 0 201,0 0 23,0 0 32,0 0-280,0 0 8,143 86-303,-102-67-337,4-1-40,5 4-112,16 10-393,-13-5-951,-11-6-1032</inkml:trace>
  <inkml:trace contextRef="#ctx0" brushRef="#br0" timeOffset="22120.295">12919 7936 4369,'0'0'1818,"0"0"-602,0 0-92,0 0 156,0 0-222,0 0-297,-27-11-350,-83-30-153,109 40-249,0 0 1,-1 1-1,1-1 1,-1 1 0,0-1-1,1 1 1,-1 0-1,1 0 1,-1 0-1,1-1 1,-1 1 0,0 1-1,1-1 1,-1 0-1,1 0 1,-1 1-1,1-1 1,-1 0 0,1 1-1,-1 0 1,1-1-1,-1 1 1,1 0-1,-1 0 1,1 0 0,0 0-1,0 0 1,0 0-1,-1 0 1,1 0-1,0 0 1,0 1 0,0-1-1,1 0 1,-1 1-1,0-1 1,0 0-1,1 1 1,-1-1 0,1 1-1,-1 0 1,1 0-10,-4 7 64,-2 2-25,0 1-1,1 0 0,0 0 1,1 0-1,1 1 0,-1-1 0,2 1 1,0 0-1,0 0 0,2 0 1,-1 0-1,2 0 0,-1 0 1,2 4-39,1-14-30,0-1 1,1 1-1,-1-1 1,0 0 0,1 0-1,-1 0 1,1-1 0,0 1-1,0-1 1,-1 0 0,1 0-1,0 0 1,0 0 0,0-1-1,0 0 1,0 0 0,0 0-1,0 0 1,0 0 0,0-1-1,0 0 1,0 0 0,0 0-1,0 0 30,4-2-87,0 1 0,1-1 0,-1-1 0,-1 1 0,1-1 0,-1-1 0,1 0 0,-1 0-1,0 0 1,-1-1 0,1 0 0,-1 0 0,-1 0 0,1-1 0,-1 0 0,1-2 87,-5 8 531,-3 31-12,1-27-558,0 0 0,0 0 0,0 0 0,0 0 0,1 0 0,-1 0 0,1 0 0,0 1 0,0-1 0,0 0 0,0 0 0,0 1 0,1-1 0,-1 0 0,1 0 0,0 0 0,0 0 0,0 0 0,1 0 0,-1 0 0,1 0 0,-1 0 0,1-1 0,0 1 0,0-1 0,0 1 0,1-1 0,-1 0 0,0 0 0,1 0 0,-1 0 0,1 0 1,0 0-1,0-1 0,0 1 0,0-1 0,1 0 39,1 0-154,0-2-1,0 1 1,0-1 0,-1 1 0,1-1 0,0-1 0,0 1 0,-1-1 0,1 1 0,0-1 0,-1-1-1,0 1 1,0-1 0,1 1 0,-2-1 0,1-1 0,0 1 0,0 0 0,-1-1 0,0 0 0,0 1 0,0-1-1,0-1 1,-1 1 0,1 0 0,-1-1 0,0 1 0,1-4 154,42-145-211,-43 146 188,15-283 187,-17 285-15,1 0-1,-1 1 1,-1-1 0,1 0 0,-1 1 0,1-1 0,-2 1-1,1-1 1,0 1 0,-1-1 0,0 1 0,0 0 0,0 0 0,0 0-1,-1 0 1,1 0 0,-1 0 0,0 1 0,0-1 0,-1 1 0,1 0-1,-1 0 1,1 0 0,-1 0 0,0 1 0,0 0 0,0-1-1,0 1 1,-1 1 0,1-1 0,-1 1-149,3 2 47,-1 0 0,1 0 0,0 1 0,0-1 0,0 1 0,0 0 0,1-1 0,-1 1 0,0 0 0,1 0 0,-1 0 0,1 1 0,0-1 0,-1 0 0,1 0 0,0 1 0,1-1 0,-1 0 0,0 1 0,1-1 0,-1 1 0,1-1 0,0 1 0,0-1 1,0 1-1,0-1 0,0 1 0,0-1 0,1 1 0,-1-1 0,1 1 0,0 2-47,0 4 115,30 334 816,-23-302-895,-2 1-1,-2-1 1,-1 2-1,-2-1 0,-3 0 1,0 0-1,-7 23-35,7-55 8,-1 0 0,0 0 1,-1-1-1,0 0 0,0 0 0,-1 0 0,0 0 0,-1 0 0,0-1 0,0 0 0,0-1 0,-1 1 1,-1-1-1,1 0 0,-1-1 0,0 0 0,-1 0 0,1-1 0,-1 0 0,0 0 0,0-1 0,-1-1 0,1 1 1,-1-1-1,0-1 0,0 0 0,0 0 0,0-1 0,-2 0-8,10-3 4,0 1 1,0-1-1,0 1 0,1-1 1,-1 0-1,0 0 0,1 0 1,-1 0-1,1 0 0,0 0 0,-1 0 1,1 0-1,0 0 0,0-1 1,1 1-1,-1 0 0,0-1 1,1 1-1,-1-1 0,1 1 1,0-1-1,0 1 0,0-1 1,0 1-1,0-1 0,1 1 1,-1 0-1,1-1 0,0 1 0,-1-1 1,1 1-1,0 0 0,0 0 1,1-1-1,-1 1 0,0 0 1,1 0-1,0-1-4,131-120-161,-75 80-394,74-68-4279,-79 62-3139</inkml:trace>
  <inkml:trace contextRef="#ctx0" brushRef="#br0" timeOffset="22647.051">13429 7576 6361,'0'0'1231,"0"0"-405,0 0 47,0 0 321,0 0-239,0 0-532,0 2-133,-1 446 852,1-443-1158,1 7-121,-1-1 0,0 1 0,-1-1 0,-1 1 0,0-1 0,0 0 0,-1 0-1,0 0 1,-1 0 0,-1 0 0,1-1 0,-2 1 0,-4 7 137,8-17-10,1 0 0,0 1 0,-1-1 0,0 0 0,1 0 0,-1 0 0,0 0 0,0 0 1,1 0-1,-1 0 0,0 0 0,0-1 0,0 1 0,0-1 0,0 0 0,0 1 0,0-1 0,0 0 0,0 0 0,0 0 0,0-1 0,0 1 0,0 0 0,0-1 0,0 1 0,0-1 0,0 0 0,0 1 0,0-1 0,1 0 0,-1 0 0,0 0 1,1-1-1,-1 1 0,0 0 0,1-1 0,0 1 0,-1-1 0,1 1 0,0-1 0,0 1 0,0-1 0,0 0 0,0 0 0,-1-1 10,1-6 23,0 0 0,1 0-1,0 0 1,0 0 0,1-1 0,0 1-1,1 1 1,0-1 0,0 0 0,1 0 0,0 1-1,1-1 1,0 1 0,0 0 0,0 0-1,1 1 1,0-1 0,1 1 0,0 0-1,0 0 1,0 1 0,1 0 0,0 0 0,0 0-1,1 1 1,7-4-23,2-1-3,1 0 0,1 1 0,0 1 0,0 1 1,0 0-1,1 2 0,0 0 0,0 1 0,1 1 0,-1 1 0,13 1 3,-139 38 583,-61 33-423,164-67-145,1 0-1,0 0 1,0 0-1,0 1 1,1-1 0,-1 1-1,1-1 1,-1 1-1,1 0 1,0-1 0,1 1-1,-1 0 1,1 0-1,0 0 1,-1 0 0,2-1-1,-1 1 1,0 0-1,1 0 1,0 0 0,0 0-1,0-1 1,0 1-1,0-1 1,1 1 0,0-1-1,0 1 1,0-1-1,0 0 1,0 0 0,0 0-1,1 0 1,0 0-1,0 0 1,-1-1 0,1 1-1,1-1 1,-1 0-1,0 0 1,2 0-15,7 6-155,0-1-1,1-1 0,0 0 1,1 0-1,-1-2 1,1 0-1,0 0 1,0-1-1,0-1 1,1 0-1,-1-1 0,1-1 1,-1 0-1,4-1 156,18 1-3692</inkml:trace>
  <inkml:trace contextRef="#ctx0" brushRef="#br0" timeOffset="22997.908">13816 7899 5841,'0'0'1743,"0"0"-289,0 0 6,0 0-282,0 0-455,0 0-221,-22-4-231,-68-10-163,87 14-103,0 1 0,1 0 0,-1 0 0,0 0 0,0 0 0,1 0 0,-1 1 0,1-1 0,-1 1 0,1 0 0,-1 0 0,1 0 0,0 0 0,0 0 0,0 0 0,0 0 0,1 1 0,-1-1 0,0 1 0,1-1-1,0 1 1,-1 0 0,1-1 0,0 1 0,1 0 0,-1 0 0,0 0 0,1 0 0,0 0 0,-1 0 0,1 0 0,1 1-5,-3 5 29,0-6-49,0 1 1,0-1-1,0 1 0,0 0 0,1 0 0,0 0 0,0 0 0,0-1 1,0 2-1,0-1 0,1 0 0,0 0 0,0 0 0,0 0 1,0 0-1,1 0 0,-1 0 0,1 0 0,0 0 0,0 0 1,1 0-1,-1-1 0,1 1 0,0 0 0,0-1 0,0 1 0,0-1 1,1 0-1,-1 0 0,1 1 0,0-2 0,0 1 0,0 0 1,0-1-1,1 1 0,-1-1 0,0 0 0,1 0 0,0 0 1,-1-1-1,3 1 20,94-45-1662,-81 29 1419,-17 14 296,0 1 1,-1 0-1,1 0 0,0 0 0,-1 0 0,1 0 1,-1 0-1,1 0 0,-1 0 0,1 1 0,-1-1 1,0 1-1,0-1 0,0 1 0,1-1 0,-2 1 1,1-1-1,0 1 0,0 0 0,0 0 0,-1 0 1,1-1-1,-1 1 0,0 0 0,1 0 0,-1 0 1,0 0-1,0 0 0,0 0 0,0-1 0,0 1 1,-1 0-1,1 0 0,-1 0 0,1 0 0,-1 1-53,3 18 146,31 68-95,4-39-3103,-21-34-1925</inkml:trace>
  <inkml:trace contextRef="#ctx0" brushRef="#br0" timeOffset="23301.072">14038 7693 4185,'0'0'1848,"0"0"-458,0 0-86,0 0-230,0 0-250,27-5-53,82-10 9,-107 15-748,0 0 0,0 1 0,-1 0 0,1-1 0,0 1 0,0 0-1,0 0 1,0 0 0,-1 0 0,1 0 0,0 0 0,-1 1 0,1-1 0,-1 0 0,0 1 0,1-1 0,-1 1 0,0 0 0,0-1 0,0 1-1,0 0 1,0 0 0,0 0 0,-1 0 0,1 0 0,-1-1 0,1 1 0,-1 0 0,1 0 0,-1 0 0,0 0 0,0 1 0,0-1 0,-1 0-1,1 0 1,0 0 0,-1 0 0,1-1 0,-1 1 0,1 0 0,-1 1-32,0 9 175,-2 7-59,-1-1-1,0 0 0,-1 0 1,-1 0-1,-1-1 1,0 0-1,-1 0 0,-1-1 1,-1 0-1,0 0 1,-1-1-1,-1 0 0,0-1 1,-1-1-1,0 0 0,-11 8-115,-33 40 552,56-60-548,-1 0-1,1 0 1,0-1 0,0 1 0,0 0-1,0 0 1,0 0 0,0 0-1,0 0 1,0 0 0,1 0-1,-1 1 1,0-1 0,0 0 0,1 0-1,-1 1 1,1-1 0,-1 0-1,1 1 1,0-1 0,0 1-1,-1-1 1,1 0 0,0 1-1,0-1 1,0 1 0,1-1 0,-1 0-1,0 1 1,0-1 0,1 0-1,-1 1 1,1-1 0,-1 0-1,1 1 1,-1-1 0,1 0 0,0 0-1,0 0 1,0 0 0,0 1-1,-1-1 1,1 0 0,1-1-1,-1 1 1,0 0 0,0 0-1,0 0 1,0-1-4,74 18-19,-62-16 77,259 14-486,-93-26-3003,-66-7-5515</inkml:trace>
  <inkml:trace contextRef="#ctx0" brushRef="#br0" timeOffset="24000.04">16326 7493 6185,'0'0'1769,"0"0"-553,0 0-416,0 0-80,0 0 345,0 0-241,-39 211-192,30-126-120,3 1-184,3-6-144,3-5 8,0-11-192,6-8 0,3-13-632,-3-14-1264,-6-18-2897</inkml:trace>
  <inkml:trace contextRef="#ctx0" brushRef="#br0" timeOffset="24302.307">16302 7926 8146,'0'0'1215,"0"0"-569,34-18 17,114-58-13,-116 60-481,0 2 1,1 1 0,0 2-1,1 1 1,0 1-1,30-2-169,-307 81-590,103-26 1350,140-42-743,-1 0 0,0 0 0,1 0 0,-1 1 0,1-1 0,-1 0 0,1 1 0,0-1 0,0 0 0,0 1 0,1-1 0,-1 0 0,0 1 0,1-1 0,0 0 0,-1 0 0,1 0 0,0 1 0,0-1 0,0 0 0,1 0 0,-1 0 0,0 0 0,1-1 0,-1 1 0,1 0 0,-1-1 0,1 1 0,0-1 0,0 1 0,0-1 0,1 1-17,166 116 885,-44-67-3165,-88-44-1238</inkml:trace>
  <inkml:trace contextRef="#ctx0" brushRef="#br0" timeOffset="24990.437">16884 7918 7738,'0'0'1737,"0"0"-552,0 0-120,0 0-205,0 0-252,0 0-231,-24-2-129,-78 2 38,96 2-252,1 0-1,0 0 0,-1 0 0,1 0 1,0 1-1,0 0 0,0 0 1,1 0-1,-1 0 0,1 1 1,0 0-1,0 0 0,0 0 0,0 1 1,1-1-1,-1 1 0,1 0 1,0 0-1,1 0 0,-1 0 0,0 5-33,0-6 23,-7 54-74,70-51-769,104-66-836,-159 83 2308,-4-20-685,0-1 0,0 0 0,0 1 0,0-1 0,0 0 0,1 0 0,-1 0 0,1 0 1,0 0-1,0-1 0,0 1 0,0 0 0,1-1 0,-1 0 0,1 1 0,-1-1 0,1 0 0,0 0 0,0 0 1,0-1-1,0 1 0,0-1 0,0 0 0,0 1 0,0-1 0,1-1 0,-1 1 0,0 0 0,1-1 0,-1 0 1,1 0-1,-1 0 0,0 0 0,1 0 0,-1-1 0,0 1 0,1-1 0,-1 0 0,0 0 0,0 0 0,1-1 1,-1 1-1,0-1 0,0 1 0,-1-1 0,1 0 0,0 0 0,-1-1 0,1 1 0,-1 0 0,0-1 0,1 0 0,-1 1 1,0-1-1,-1 0 0,1 0 0,0 0 0,-1 0 0,0 0 33,8-20-21,-1 0 0,-2-1 0,0 0 0,-2 0 0,0 0 0,-2 0 0,-1-1 0,0 1 0,-2 0 0,-3-22 21,1-31-313,-4-107-2470,7 182 2851,-1 0-1,1 1 1,-1-1-1,1 1 1,-1-1 0,0 1-1,0-1 1,0 1-1,0-1 1,0 1-1,0 0 1,0-1 0,0 1-1,0 0 1,0 0-1,-1 0 1,1 0 0,-1 0-1,1 0 1,0 0-1,-1 1 1,0-1 0,1 0-1,-1 1 1,1-1-1,-1 1 1,0 0 0,1-1-1,-1 1 1,0 0-1,1 0 1,-1 0 0,0 0-1,1 0 1,-1 1-1,0-1 1,1 0-1,-1 1 1,0 0 0,1-1-1,-1 1 1,1 0-1,-1-1 1,1 1 0,-1 0-1,1 0 1,0 0-1,-1 0 1,1 1 0,0-1-1,0 0 1,0 0-1,0 1 1,0-1 0,0 1-1,0-1 1,1 1-1,-1-1 1,0 1 0,1 0-68,-15 32 202,2 1 0,1 1 1,2 0-1,2 0 0,1 1 1,2 0-1,1 0 0,2 1 1,2-1-1,4 35-202,-4-30 130,2 79 71,2-66-146,-3 1 0,-2-1 0,-3 0 0,-2 1 0,-2-2 0,-16 54-55,23-104-13,0 0 0,0 1-1,0-1 1,0 0 0,-1 0 0,1 0-1,-1-1 1,0 1 0,0 0 0,-1-1-1,1 1 1,-1-1 0,0 0 0,1 1-1,-2-1 1,1-1 0,0 1 0,0 0-1,-1-1 1,0 0 0,1 0 0,-1 0-1,0 0 1,0 0 0,0-1 0,0 0-1,0 0 1,0 0 0,-1 0 0,1-1-1,-1 1 14,2-3 2,1 0 0,0 0 0,-1 0 0,1 0 0,0 0 0,0 0 0,0-1 0,1 1 0,-1-1-1,0 1 1,1-1 0,0 0 0,0 1 0,-1-1 0,2 0 0,-1 0 0,0 0 0,0 0 0,1 0-1,0 0 1,0 0 0,0 0 0,0 0 0,0 0 0,0 0 0,1 0 0,-1 0 0,1-1-2,0-4 0,-1-6 2,1-1 0,1 1 1,0 0-1,1-1 0,0 1 1,1 0-1,1 1 0,0-1 1,1 1-1,1 0 0,0 1 0,0-1 1,2 1-1,-1 1 0,1-1 1,1 2-1,0-1 0,0 1 1,4-2-3,170-139-3972,-131 107-1145</inkml:trace>
  <inkml:trace contextRef="#ctx0" brushRef="#br0" timeOffset="25502.316">17312 7517 2577,'0'0'5805,"0"0"-3305,0 0-1291,0 0-217,0 0-251,0 0-470,-2 14-139,-12 93 142,8-37-205,-4-1 0,-2 1 0,-4-2 0,-3 0 0,-15 34-69,32-99 31,4-23-576,6 5 443,0 0 0,2 0 0,0 1 0,0 0 0,2 1 0,-1 0 0,2 0 0,0 2 0,0-1 0,1 2-1,0 0 1,1 0 0,0 2 0,0 0 0,1 0 0,0 2 0,1 0 0,-1 0 0,1 2 0,7-1 102,18 1-48,-41 4 113,-15 0 283,-179 0-459,190 1 132,0 1-1,0-1 1,0 0-1,0 1 1,0 0-1,0 0 0,1 0 1,-1 0-1,0 0 1,1 0-1,0 1 1,-1-1-1,1 1 1,0 0-1,1 0 0,-1-1 1,0 1-1,1 0 1,-1 0-1,1 1 1,0-1-1,0 0 0,0 0 1,1 1-1,-1-1 1,1 0-1,0 1 1,0-1-1,0 0 1,0 1-1,0-1 0,1 0 1,-1 1-1,1-1 1,0 0-1,0 0 1,0 1-1,1-1 1,-1 0-1,1 0 0,0 0 1,0-1-1,0 1 1,0 0-1,0-1 1,0 1-1,1-1 0,-1 0 1,3 2-21,102 82 246,-52-69-2758,-37-16-2608</inkml:trace>
  <inkml:trace contextRef="#ctx0" brushRef="#br0" timeOffset="25883.492">17660 7827 4841,'0'0'2201,"0"0"-469,0 0-380,0 0-321,0 0-151,0 0-412,-21 3-246,-63 15-5,79-15-193,0 0 1,0 0-1,0 1 1,1-1-1,-1 1 0,1 0 1,0 0-1,1 1 1,-1-1-1,1 1 0,-1-1 1,1 1-1,1 0 0,-1 1 1,1-1-1,0 0 1,0 1-1,0-1 0,0 5-24,-2 1 65,-4 74 133,70-80-827,99-62-3969,-160 100 8115,-2-38-3534,0 0 0,1 1 0,-1-1-1,1 0 1,0 1 0,1-1 0,-1 0 0,1 1 0,0-1 0,1 0 0,-1 0 0,1 0-1,0 0 1,0 0 0,0 0 0,1 0 0,0-1 0,0 1 0,0-1 0,0 0 0,1 0 0,0 0-1,-1 0 1,2-1 0,-1 1 0,0-1 0,0 0 0,1-1 0,4 3 17,18 7-2342</inkml:trace>
  <inkml:trace contextRef="#ctx0" brushRef="#br0" timeOffset="26295.625">18064 7698 6281,'0'0'1353,"0"0"-78,0 0 153,0 0-96,25-7-357,79-21-265,-59 22-58,-40 23 259,-6-5-647,-1-5-171,1 0 1,-1 0 0,0 0 0,-1-1 0,0 1 0,0-1 0,0 1-1,-1-1 1,0 0 0,0 0 0,0-1 0,-1 1 0,0-1 0,0 0-1,0 0 1,-1-1 0,1 1 0,-5 2-94,3-3 18,1 1-1,0-1 1,0 2-1,0-1 1,1 1-1,0-1 1,0 2-1,0-1 1,1 0-1,0 1 1,0 0-1,1 0 1,0 0-1,0 0 1,0 1-1,0 5-17,3-10-33,1 0 0,0 0 0,0 1 0,0-1 0,0 0-1,0 0 1,0 0 0,1 0 0,0 0 0,-1 0 0,1-1 0,0 1-1,1-1 1,-1 1 0,0-1 0,1 0 0,-1 0 0,1 0 0,0 0-1,-1 0 1,1 0 0,0-1 0,0 1 0,0-1 0,1 0 0,-1 0-1,0 0 1,1 0 33,0-1 3,-1 1 0,1 0 0,-1 0-1,1 1 1,-1-1 0,1 1 0,-1-1-1,0 1 1,0 0 0,0 1 0,0-1-1,0 0 1,-1 1 0,1-1 0,-1 1-1,1 0 1,-1 0 0,0 0 0,0 0-1,-1 0 1,1 1 0,0-1 0,-1 1-1,0-1 1,0 1 0,0-1-1,0 1 1,-1-1 0,1 1 0,-1 0-1,0 1-2,-4 4 60,0-1 0,-1-1 0,0 1-1,-1-1 1,1 1 0,-1-2-1,-1 1 1,1-1 0,-1 0-1,0 0 1,0 0 0,-1-1-1,0-1 1,-1 2-60,-16 12-86,-98 66-3179,69-53-3534</inkml:trace>
  <inkml:trace contextRef="#ctx0" brushRef="#br0" timeOffset="27140.168">8608 8722 8266,'0'0'1059,"0"0"-565,0 0-258,0 0-10,0 0 137,-1 29 79,18 226 419,47 144 1182,7 343-2043,-59-593 166,8 147 342,-13 1 1,-15 60-509,1-273 144,-4-1 0,-3 0 1,-4-1-1,-18 47-144,33-119 58,-2 5-257,16-37-469,67-138-3360,-41 67-2060</inkml:trace>
  <inkml:trace contextRef="#ctx0" brushRef="#br0" timeOffset="27794.622">8397 9059 7618,'0'0'1203,"0"0"-563,0 0-354,0 0 37,0 0 124,30-10-12,208-60 123,-18 44-146,2 10 0,143 10-412,117-5 198,-253-18-118,-228 29-42,1-1 0,0 1 0,-1 0 0,1-1 0,-1 1-1,1-1 1,-1 0 0,1 1 0,-1-1 0,1 0 0,-1 0 0,0 0 0,1 0 0,-1 0-1,0 0 1,0-1 0,0 1 0,0 0 0,0-1 0,0 1 0,0 0 0,0-1 0,0 1 0,-1-1-1,1 1 1,-1-1 0,1 0 0,-1 1 0,1-1 0,-1 0 0,0 1 0,0-1 0,0 0-1,0 1 1,0-1 0,0 0 0,-1 1 0,1-1 0,-1 0-38,1 0 100,0 218 136,0 490 605,77 548-841,-64-1151 4,2 3 51,-4 1 0,-5 0-1,-7 82-54,2-187-47,-1 1-1,1 1 0,0-1 0,-1 0 1,0 0-1,1 0 0,-1 0 1,-1 0-1,1 0 0,0 0 1,-1 0-1,1 0 0,-1 0 0,0 0 1,0 0-1,0 0 0,-1 0 1,1 0-1,-1-1 0,1 1 0,-1 0 1,0-1-1,0 1 0,0-1 1,0 0-1,0 0 0,-1 0 1,1 0-1,-1 0 0,1 0 0,-1-1 1,0 1-1,0-1 0,1 0 1,-1 0-1,0 0 0,0 0 0,0 0 1,0-1-1,-1 1 0,1-1 1,0 0-1,0 0 0,-1 0 48,-20-13-3734</inkml:trace>
  <inkml:trace contextRef="#ctx0" brushRef="#br0" timeOffset="28735.967">12607 8736 6585,'0'0'1210,"0"0"-360,0 0-313,0 0-201,0 0 196,0 0 240,8 29 149,44 250 960,-12 418 369,-32 173-2250,-57 95 257,49-874-353,0-80-973,0-57-1604,0-11-4091</inkml:trace>
  <inkml:trace contextRef="#ctx0" brushRef="#br0" timeOffset="29323.469">12515 8885 7114,'0'0'2352,"25"-2"-1400,671-79 426,-397 58-1044,-22 2 125,199-42-459,-437 57-22,0-2-1,-1-2 1,0-1-1,-1-2 1,0-2-1,-1-1 1,-1-2-1,0-1 1,7-7 22,-39 5 1645,-28 44-1094,13 260-289,12-218-196,-1 316 606,-35 218-672,25-500 79,-19 166 520,7 161-599,34 25 297,-2-43-281,-8-398-301,-6 31-308,-15-28-4354,0-13-3225</inkml:trace>
  <inkml:trace contextRef="#ctx0" brushRef="#br0" timeOffset="29739.821">12500 11332 640,'0'0'7855,"0"0"-4896,0 0-2144,30 0-257,429 1 794,-18 23 161,204 47-1513,-497-53 259,291 4 89,-435-22-389,-1 0 0,0 0-1,0-1 1,0 1-1,1-1 1,-1 0-1,0 0 1,0 0-1,0 0 1,0-1 0,0 1-1,0-1 1,-1 0-1,1 1 1,-1-1-1,1-1 1,-1 1-1,1 0 1,-1 0-1,0-1 1,0 1 0,0-1-1,0 0 1,1-2 41,14-24-2262</inkml:trace>
  <inkml:trace contextRef="#ctx0" brushRef="#br0" timeOffset="30454.784">16635 8824 5761,'0'0'2885,"0"0"-1748,0 0-823,0 0-117,-1 31 193,12 354 867,14-194-752,-8 1 1,-9 1-1,-8 0 0,-8 0 0,-29 152-505,18-235 150,-10 46 54,8 1 0,6 0 0,6 12-204,8-163-27,-1 1 0,1-1 0,0 0 0,0 1 0,1-1 0,0 1 0,0-1 0,0 1 0,1-1 0,0 0 0,0 1 0,1-1 0,-1 0 0,1 1 0,1-1 0,-1-1-1,1 1 1,0 0 0,1 0 0,-1-1 0,1 0 0,0 0 0,0 0 0,1 0 0,0-1 0,-1 1 0,1-1 0,1-1 0,-1 1 0,1-1 0,-1 1 0,2-1 27,22-8-1361,-4-22-936</inkml:trace>
  <inkml:trace contextRef="#ctx0" brushRef="#br0" timeOffset="31030.108">16718 8843 9762,'0'0'1163,"0"0"-663,36 0-263,238 4 300,23 35 230,134 6-474,-407-44-277,1-1 0,0-1-1,0-1 1,0-1 0,-1-1 0,0-1 0,0-2 0,0 0 0,8-5-16,74-36 60,-103 88-238,-3 133 216,-32 1118 2058,25-1202-1932,-6 64 120,6 1-1,12 106-283,48 14-234,-52-266-325,-1-7-2188,0-1-1812</inkml:trace>
  <inkml:trace contextRef="#ctx0" brushRef="#br0" timeOffset="31396.378">16748 11302 6513,'0'0'1101,"0"0"-556,0 0 31,38-1 162,250-11 819,414 11 2255,-228 26-2300,-437-32-4486,-35-5-4909</inkml:trace>
  <inkml:trace contextRef="#ctx0" brushRef="#br0" timeOffset="37975.871">8528 11607 5617,'0'0'860,"0"0"-738,0 0 118,0 0 120,-14-15-44,-41-46-101,41 46-138,107 47 2206,379 28-516,-376-53-1637,1200 38 311,-1215-36 625,-82-4 1400,3 16-3994,2-4-875,0 1-2568</inkml:trace>
  <inkml:trace contextRef="#ctx0" brushRef="#br0" timeOffset="62912.236">7759 12727 1088,'0'0'1038,"0"0"-465,0 0-214,0 0 104,0 0-93,0 0-184,3-7-98,14-31 296,-17 38 257,0 0 464,0 0 20,0 0-219,0 0-333,9 18 591,-43 378 1958,33 781-1597,1-1176-1624,1-1-1,0 1 1,0-1 0,0 0 0,-1 1-1,1-1 1,0 0 0,0 0 0,0 1-1,0-1 1,0 0 0,0 0 0,-1 0-1,1 0 1,0 0 0,0 0 0,0 0-1,0-1 1,0 1 0,0 0 0,-1 0-1,1-1 1,0 1 0,0 0 0,0-1-1,-1 1 1,1-1 0,0 1 0,0-1-1,-1 1 1,1-1 0,-1 0 0,1 1-1,0-1 1,-1 0 0,1 0 0,-1 1-1,1-1 1,-1 0 0,0 0 0,1 0 0,-1 1-1,0-1 1,0 0 0,0 0 0,1 0-1,-1 0 1,0 0 0,0 0 0,0 1-1,0-1 1,0 0 0,-1 0 0,1 0-1,0 0 100,7-31-4834</inkml:trace>
  <inkml:trace contextRef="#ctx0" brushRef="#br0" timeOffset="64056.219">7720 14248 7058,'0'0'949,"0"0"-652,0 0-173,0 0-24,0 0 31,0 0 164,19 1 40,157 1 2025,1936 5 489,-672-35-2761,-1031 3-70,14-2 53,405 27-71,-805 1-1,373 25-57,348 69 58,-617-74-130,2-6 0,-1-5 0,1-6 0,1-6 0,-1-5 0,55-13 130,-42 4-53,0 7 0,89 7 53,172 52 12,237-25 20,-606-24-32,41 3 3,1-3 1,-1-3 0,1-3-1,54-13-3,162-46 20,3 13-1,19 11-19,395 5 3,-294 43-134,-414-8 131,-1 0-47,1 1 0,0-1 0,0 1 0,0-1 0,0 0 0,0 1 0,-1-1-1,1 0 1,0 0 0,0 0 0,0 0 0,0 0 0,0 0 0,0 0 0,0 0 0,0 0 0,0 0 0,0 0-1,0 0 1,0-1 0,-1 1 0,1 0 0,0-1 0,0 1 0,0 0 0,0-1 0,-1 1 0,1-1 0,0 0 0,0 1-1,-1-1 1,1 0 0,0 1 0,-1-1 0,1 0 0,-1 0 0,1 1 0,-1-1 0,1 0 0,-1 0 0,0 0-1,1 0 1,-1 0 0,0 0 0,0 0 0,1 0 47,-17-7-4804</inkml:trace>
  <inkml:trace contextRef="#ctx0" brushRef="#br0" timeOffset="64789.78">19246 13601 3185,'0'0'1763,"0"0"-282,0 0-427,0 0-67,0 0-156,0 0-199,-5-5-239,-17-19-66,22 24-406,0 0 13,-2 0 51,-11 94 2515,16 394-1490,18-471-3233,-15-17-139</inkml:trace>
  <inkml:trace contextRef="#ctx0" brushRef="#br0" timeOffset="65823.562">11537 12853 6121,'0'0'1745,"0"0"-910,0 0-342,0 0 182,0 0 66,0 28 5,0 183 647,2 129-192,20-251-1303,7-73-3477,-19-16 600</inkml:trace>
  <inkml:trace contextRef="#ctx0" brushRef="#br0" timeOffset="66047.521">11519 13275 5353,'0'0'1376,"0"0"-279,0 0-185,0 0 192,0 0-248,0 0-192,179-128-279,-129 98-233,-2 4-72,-7 4-16,-11 6-24,-9 6-40,-15 10-376,-9 0-449,-27 21-991,-12 3-577</inkml:trace>
  <inkml:trace contextRef="#ctx0" brushRef="#br0" timeOffset="66253.435">11412 13345 6057,'0'0'1169,"0"0"-529,0 0 672,0 0-112,0 0-120,152 43-415,-102-30-209,4 0-88,-4 1-112,-2-4-168,-3 1-8,-13-3 0,-5 0-80,-15-5-496,-6-1-1337,-6-2-2552</inkml:trace>
  <inkml:trace contextRef="#ctx0" brushRef="#br0" timeOffset="66684.34">12235 13150 6329,'0'0'2340,"0"0"-773,0 0-749,0 0-194,0 0 90,0 0-21,-15-8-214,-50-24-280,64 32-191,-1-1 0,1 0 0,-1 1 0,1-1-1,-1 1 1,0-1 0,1 1 0,-1 0 0,1 0 0,-1-1 0,0 1 0,1 1 0,-1-1 0,1 0 0,-1 0 0,0 0-1,1 1 1,-1-1 0,1 1 0,-1-1 0,1 1 0,-1 0 0,1 0 0,-1-1 0,1 1 0,0 0 0,-1 0-1,1 0 1,0 1 0,0-1 0,0 0 0,0 0 0,0 1 0,0-1 0,0 1-8,-5 5 36,-2-1-17,1 1-1,0 0 0,0 1 1,0 0-1,1 0 0,0 0 1,0 1-1,1 0 0,1 0 1,-1 0-1,1 0 0,1 1 1,0 0-1,0-1 0,1 1 1,0 0-1,1 1 0,0-1 1,0 0-1,2 8-18,2-15-50,0-1 1,0 0-1,1 0 0,-1-1 0,0 1 1,1-1-1,0 0 0,-1 0 1,1 0-1,0 0 0,0 0 0,0-1 1,-1 0-1,1 0 0,0 0 0,0 0 1,0-1-1,-1 1 0,1-1 1,0 0-1,2-1 50,121-57-348,-121 95-82,-12 206-358,7-233-1182,1-8-1052</inkml:trace>
  <inkml:trace contextRef="#ctx0" brushRef="#br0" timeOffset="67051.89">12366 12872 6617,'0'0'2137,"0"0"-897,0 0-408,0 0-316,0 0-168,-4 26-21,1-11-282,-1 4 20,1 0-1,1 0 0,1 0 1,0 0-1,2 1 0,0-1 1,1 0-1,1 0 0,2 7-64,14 48 160,-4 1 0,-3 1 0,-3 0 1,-2 61-161,-6-128 11,0 0 1,-1 0-1,0 0 1,-1 0-1,0 0 1,0 0-1,-1 0 1,0 0-1,0 0 1,-1-1-1,-1 1 1,1-1-1,-1 0 1,-1 0-1,1 0 1,-1-1 0,-1 0-1,1 0 1,-1 0-1,0 0 1,-1-1-1,0 0 1,0 0-1,0-1 1,-1 0-1,1 0 1,-1-1-1,0 0 1,-1 0-1,1-1 1,-1 0 0,1-1-1,-1 0 1,-1 0-12,7-2 0,1-1 0,-1 0 0,1 0 0,-1 0 0,1 0 0,-1 0 1,1-1-1,0 1 0,0-1 0,0 1 0,0-1 0,0 0 1,0 0-1,0 0 0,0 0 0,1 0 0,-1 0 0,1 0 0,0-1 1,0 1-1,-1-1 0,2 1 0,-1-1 0,0 1 0,0-1 0,1 1 1,-1-1-1,1 0 0,0 1 0,0-1 0,0 0 0,0 1 0,0-1 1,1-2-1,14-99 117,-5 88-128,1 0 0,0 1 0,1 0 0,1 1 0,0 1 0,1 0 0,0 1 0,1 0 0,0 1 0,1 0 0,9-3 11,-23 13-13,61-39-1008,-8 2-1562</inkml:trace>
  <inkml:trace contextRef="#ctx0" brushRef="#br0" timeOffset="67579.996">12627 12751 7682,'0'0'1893,"0"0"-667,0 0-641,0 0-219,1 27 267,13 425 729,-14-260-1117,34-233-305,-18 21-47,1 1-1,1 1 1,1 0 0,0 2-1,1 0 1,1 1-1,0 1 1,1 1 0,1 1-1,0 0 1,5 0 107,-281 100-36,250-88 53,-1 1-1,1 0 1,-1 0 0,0 1 0,1-1 0,0 1 0,-1 0-1,1 0 1,0 0 0,0 0 0,0 0 0,0 1 0,0-1-1,1 1 1,-1 0 0,1 0 0,0 0 0,-1 0 0,1 0-1,1 0 1,-1 1 0,0-1 0,1 1 0,0-1 0,0 1-1,0-1 1,0 1 0,0 0 0,1 0 0,0-1 0,0 1-1,0 0 1,0 0 0,0-1 0,1 1 0,-1 0 0,1-1-1,0 1 1,1 0 0,-1-1 0,0 1 0,1-1 0,0 0-1,0 0 1,0 1 0,0-1 0,0 0 0,1-1 0,-1 1-1,1 0 1,0-1 0,0 1 0,3 1-17,10 6-2,0 0-1,1-1 1,0-1 0,0-1 0,1 0 0,0-2-1,0 0 1,1 0 0,-1-2 0,3 0 2,69 2-3703,-59-5-1786</inkml:trace>
  <inkml:trace contextRef="#ctx0" brushRef="#br0" timeOffset="68040.348">13186 13214 5497,'0'0'1871,"0"0"-654,0 0-347,0 0-161,0 0-55,0 0 113,-8-9-31,-26-27-241,31 35-475,1 1-1,0-1 1,-1 0 0,1 1-1,-1-1 1,1 1 0,-1 0-1,1 0 1,0 0 0,-1 0-1,1 1 1,-1-1 0,1 0-1,-1 1 1,1 0 0,0 0-1,-1 0 1,1 0 0,0 0-1,0 0 1,0 0 0,-1 1-1,1-1 1,1 1 0,-1-1-1,0 1 1,0 0 0,1 0-1,-1 0 1,1 0 0,-1 0-1,1 0 1,0 0 0,0 0-1,0 1 1,0-1 0,0 0-1,0 1 1,1 0-20,-6 6 93,-4 4-61,2-1 0,-1 1 0,2 0 0,0 1 0,0 0 0,2 0 0,-1 0 0,2 1 0,0 0-1,1 0 1,0 0 0,1 0 0,1 0 0,0 1 0,1-1 0,1 6-32,2-18-23,0 0 0,-1 0 1,1 0-1,0-1 0,1 1 0,-1 0 0,0-1 0,1 0 1,-1 0-1,1 0 0,0 0 0,-1-1 0,1 0 1,0 1-1,0-1 0,0-1 0,0 1 0,0 0 0,0-1 1,0 0-1,1 0 0,-1 0 0,0-1 0,0 1 1,0-1-1,0 0 0,0 0 0,0 0 0,-1-1 0,1 1 1,0-1-1,-1 0 0,1 0 0,-1 0 0,1-1 1,0 0 22,141-164-923,-142 215 1556,-3-37-613,-1 0 0,2 1-1,0-1 1,0 0 0,1 0-1,1 0 1,-1 0 0,2 0 0,0 0-1,0-1 1,1 1 0,0-1-1,0 0 1,2-1-20,-3-3-284,1-1 0,0-1 0,0 1 0,0-1-1,1 1 1,-1-2 0,1 1 0,0 0 0,0-1 0,0-1 0,1 1-1,-1-1 1,1 0 0,0 0 0,-1 0 0,1-1 284,35 1-6085</inkml:trace>
  <inkml:trace contextRef="#ctx0" brushRef="#br0" timeOffset="68663.506">14169 12976 5265,'0'0'1913,"0"0"-536,0 0-273,0 0-295,0 0-311,0 0-168,-4 3 755,-11 22-859,1 0 0,1 1 0,2 1 1,0 0-1,2 0 0,1 1 0,1 0 0,2 0 0,0 1 0,2 0 0,1 0 0,2 16-226,1-34-32,0 0 0,1 0 0,0 0 0,0 0 0,1 0 0,1 0 0,0-1 0,0 0 0,1 0 0,0 0 0,1 0 0,0-1 0,0 0 0,1 0 0,0-1 0,1 0 0,0 0 0,0-1 0,1 0 1,0 0-1,0-1 0,0 0 0,1 0 0,0-1 0,0-1 0,1 0 0,-1 0 0,1-1 0,0 0 0,-1-1 0,1 0 0,0-1 0,1 0 0,-1-1 0,9 0 32,-13-1 2,0-1 0,-1 0-1,1 0 1,0 0 0,-1-1 0,0 0 0,1 0-1,-1 0 1,0-1 0,-1 0 0,1 0-1,-1-1 1,0 0 0,0 0 0,0 0 0,0 0-1,-1-1 1,0 1 0,0-1 0,-1 0 0,0 0-1,0-1 1,0 1 0,-1-1 0,1 1 0,-1-3-2,30-184 437,-55-51 667,19 175-1826,30 39-3622,-7 23-1568</inkml:trace>
  <inkml:trace contextRef="#ctx0" brushRef="#br0" timeOffset="69289.867">14832 13005 3441,'0'0'2811,"0"0"-899,0 0-470,0 0-368,0 0-229,0 0-377,-6-13 1590,3 60-1862,2 36 348,-1-26-365,2 0 0,2 0-1,4 0 1,1-1 0,10 31-179,-8-47 70,-9-38-36,0-2-52,0 0-228,3-6-2206,-3-11-1510,0-6-5053</inkml:trace>
  <inkml:trace contextRef="#ctx0" brushRef="#br0" timeOffset="70708.169">14644 12944 4537,'0'0'1855,"0"0"-213,0 0-203,0 0-356,0 0-37,0 0-71,6-16 1362,262 13-3517,-241 7-1246,-13 8-2305</inkml:trace>
  <inkml:trace contextRef="#ctx0" brushRef="#br0" timeOffset="71106.735">14766 13535 5457,'0'0'2241,"0"0"-713,0 0-64,0 0-504,0 0-239,0 0-265,0 0-192,36-3 104,-6-2-136,-1-1-144,1 6 0,0 0-88,-4 0-296,-8 6-1384,-12 7-4298</inkml:trace>
  <inkml:trace contextRef="#ctx0" brushRef="#br0" timeOffset="71809.985">10744 12602 6009,'0'0'1489,"0"0"-527,0 0-320,0 0 26,0 0 556,7 40-11,78 509 1090,22 123-1307,-104-613-1813,-3-67-2815,0-9 2378,0-19-2460</inkml:trace>
  <inkml:trace contextRef="#ctx0" brushRef="#br0" timeOffset="72687.581">10762 12612 7642,'0'0'1627,"0"0"-941,0 0-183,0 0 85,36-1 64,233 6 369,30 26 31,223-7-1052,733-16 344,-427 13-361,-5-47-102,-319 25 167,-331-38-55,-142 39 5,-30 0-21,23 116 352,-18 303 581,-12 58-662,24-334-943,-19-143-660,-4 0-1443</inkml:trace>
  <inkml:trace contextRef="#ctx0" brushRef="#br0" timeOffset="73830.253">10845 13762 5825,'0'0'2259,"0"0"-849,0 0-474,0 0-233,0 0-168,0 0-67,10 0 88,313 34 1610,1016 47-1657,-1058-61-474,56 5 14,145-15-49,206-108-82,42 78-366,-538 21-457,36 52 787,-212-52 108,0 0 1,1-1-1,-1 0 1,0-2-1,0 0 1,-1 0-1,1-2 1,0 0 0,-1 0-1,0-2 1,7-3 9,3-3-19,-38 14-242,-46 19-2932,-9 5-5888</inkml:trace>
  <inkml:trace contextRef="#ctx0" brushRef="#br0" timeOffset="76554.876">17645 1809 8754,'0'0'1808,"0"0"-1328,0 0-208,-193 99 233,127 0 63,4 51-152,11 53 120,34 21-56,17-7-160,62-25-168,18-55-64,3-33-88,-11-37-272,26-14-288,-15-13-728,-12-13-2561</inkml:trace>
  <inkml:trace contextRef="#ctx0" brushRef="#br0" timeOffset="76809.687">17766 2336 9194,'0'0'1368,"0"0"-816,0 0-320,0 0 120,0 0 217,12 165-81,-3-76-112,3 10-160,0 2-120,3-2-80,0-8-16,3-14-192,-4-18-760,-5-21-1537,-9-25-3000</inkml:trace>
  <inkml:trace contextRef="#ctx0" brushRef="#br0" timeOffset="77081.791">17734 2317 6481,'0'0'1046,"0"0"-561,27-4-109,91-10 205,-111 13-505,0 0 0,1 1 0,-1-1 0,0 2 0,0-1 0,0 1 0,0 0 0,0 0 0,0 1 0,0 0 1,-1 0-1,1 0 0,0 1 0,-1 0 0,0 1 0,0-1 0,0 1 0,0 0 0,0 1 0,-1-1 0,0 1 0,0 0 1,0 1-1,-1-1 0,1 1 0,-1 0 0,-1 0 0,1 0 0,-1 0 0,1 4-76,4 12 211,-2 0 0,0 0 0,-1 0 0,-2 1 0,0-1 0,-1 1 0,-1 0 0,-2 5-211,-2 1 128,-1-1 0,-1 1 0,-1-1 0,-2 0 0,-1 0 0,-1-1 0,-2 0 0,0-1 0,-2-1 0,-1 0 0,-1 0 0,0-2 0,-2 0 0,-1-1 0,-1 0 0,-5 2-128,-30 40-247,72-62-4538,13-13-2457</inkml:trace>
  <inkml:trace contextRef="#ctx0" brushRef="#br0" timeOffset="77401.637">18340 2646 7354,'0'0'1311,"0"0"-317,0 0-44,0 0-79,0 0-379,0 0-297,-18 14-150,-51 49 0,66-57-42,0-1 0,1 1 0,-1 0 0,1 0 0,0 1 0,1-1 0,0 0-1,0 1 1,0-1 0,0 0 0,1 1 0,0-1 0,1 1 0,0-1 0,0 1 0,0-1 0,0 0-1,1 0 1,0 1 0,1-1 0,-1 0 0,1-1 0,2 4-3,-2-2-8,0 0 1,1 0 0,0 0-1,0-1 1,0 1-1,1-1 1,-1 0-1,2-1 1,-1 1-1,1-1 1,-1 0-1,1 0 1,1-1-1,-1 0 1,1 0-1,-1 0 1,1-1 0,0 0-1,1 0 1,-1-1-1,0 0 1,1 0-1,-1-1 1,1 0-1,0 0 1,-1-1-1,1 0 1,-1 0-1,1-1 1,4 0 7,-8-3 21,0-1-1,0 1 1,0-1-1,-1 0 1,1 0 0,-1 0-1,0 0 1,-1-1-1,1 1 1,-1-1 0,0 0-1,-1 1 1,1-1 0,-1 0-1,0 0 1,-1 0-1,1 0 1,-1 0 0,0 0-1,-1 0 1,0 0-1,0 0 1,-1-4-21,2-2 47,-1 0 20,-1 0 0,0 0 0,0 0 0,-2 1 1,1-1-1,-1 1 0,-1-1 0,0 1 0,-1 1 0,0-1 0,0 1 0,-1 0 0,-1 0 0,1 1 0,-2 0 0,1 0 0,-1 1 0,0 0 0,-3 0-67,12 7-12,-1 1-1,1 0 1,-1-1 0,1 1 0,-1 0-1,1 0 1,-1-1 0,0 1 0,1 0-1,-1 0 1,1 0 0,-1 0 0,0 0-1,1 0 1,-1 0 0,0 0 0,1 0-1,-1 0 1,1 0 0,-1 0 0,0 0-1,1 0 1,-1 1 0,1-1 0,-1 0-1,0 1 1,1-1 0,-1 0 0,1 1-1,-1-1 1,1 0 0,-1 1-1,1-1 1,0 1 0,-1-1 0,1 1-1,-1-1 1,1 1 0,0-1 0,0 1-1,-1-1 1,1 1 0,0 0 0,0-1-1,-1 1 1,1-1 0,0 1 0,0 0-1,0-1 1,0 1 0,0 0 0,0-1-1,0 1 1,0-1 0,0 1 0,1 0-1,-1-1 1,0 1 0,0-1 0,0 1-1,1 0 1,-1-1 0,0 1-1,1-1 1,-1 1 0,0-1 0,1 1-1,-1-1 13,1 8-376,-1 24-1891</inkml:trace>
  <inkml:trace contextRef="#ctx0" brushRef="#br0" timeOffset="77657.64">18806 2705 7906,'0'0'1753,"0"0"-512,0 0-144,0 0-30,0 0-317,0 0-350,-25-8-235,-78-19-133,102 27-31,-1 1-1,0-1 0,0 1 1,0-1-1,0 1 1,0 0-1,1-1 1,-1 1-1,0 0 1,0 0-1,1 0 1,-1 0-1,1 1 1,-1-1-1,1 0 0,0 1 1,-1-1-1,1 1 1,0-1-1,0 1 1,0-1-1,0 1 1,0 0-1,0 0 1,1-1-1,-1 1 0,1 0 1,-1 0-1,1 0 1,-1 0-1,1 0 1,0 0-1,0 0 1,0 0-1,0-1 1,0 1-1,1 0 1,-1 0-1,1 0 0,-1 0 1,1 0-1,-1 9 2,-2 1-1,1 0-1,0 0 0,1 0 1,0 1-1,1-1 0,1 0 0,0 0 1,0 0-1,1 0 0,1-1 1,0 1-1,0-1 0,1 0 0,1 0 1,0 0-1,0-1 0,1 0 1,0 0-1,1 0 0,0-1 1,1 0-1,0-1 0,6 5 0,-2-4-221,1 0 1,0-2-1,0 1 1,0-2-1,1 0 1,0 0-1,0-2 0,1 0 1,-1 0-1,1-2 1,0 0-1,0 0 0,-1-2 1,1 0-1,0-1 1,0 0-1,12-4 221,31-10-3960</inkml:trace>
  <inkml:trace contextRef="#ctx0" brushRef="#br0" timeOffset="78263.594">19026 2167 5537,'0'0'1251,"0"0"164,10 25-149,129 361 2759,-107-277-3527,-32-107-88,0-2 99,0 0-178,0-12 516,26-7-857,1 2 1,0 1-1,1 1 1,0 2-1,1 0 1,1 2-1,0 1 1,1 2-1,30-5 10,-99 12-140,21-1 132,0 0 0,-1 1 1,1 1-1,-1 1 0,1 0 1,0 2-1,0 0 0,-1 0 1,2 2-1,-3 1 8,18-4-7,-1 1 0,1-1-1,0 1 1,0 0 0,0-1 0,0 1 0,0 0 0,1 0-1,-1 0 1,1 0 0,-1 0 0,1 0 0,0 0 0,1 0-1,-1 0 1,0 0 0,1 0 0,0-1 0,-1 1-1,1 0 1,0 0 0,0 0 0,1-1 0,-1 1 0,1-1-1,-1 1 1,1-1 0,0 1 0,0-1 0,0 0-1,0 0 1,0 0 0,0 0 0,1 0 0,-1-1 0,1 1-1,-1-1 1,1 1 0,1-1 7,235 166 228,-185-146-1608,-33-20-1460</inkml:trace>
  <inkml:trace contextRef="#ctx0" brushRef="#br0" timeOffset="78869.939">19207 2253 3345,'0'0'2302,"0"0"-611,0 0-172,0 0-202,0 0-135,0 0-227,-5-11-297,-15-34-145,20 45-485,0 1 0,0-1 0,0 1 0,0-1 0,0 0 0,0 1 0,-1-1 0,1 0 0,0 0 0,0 1 0,0-1 0,-1 0 0,1 1 0,0-1 1,-1 0-1,1 0 0,0 1 0,0-1 0,-1 0 0,1 0 0,0 0 0,-1 0 0,1 1 0,0-1 0,-1 0 0,1 0 0,-1 0 0,1 0 0,0 0 0,-1 0 1,1 0-1,0 0 0,-1 0 0,1 0 0,-1 0 0,1 0 0,0 0 0,-1 0 0,1-1 0,0 1 0,-1 0 0,1 0 0,0 0 0,-1 0 0,1-1 0,0 1-28,-1 39 31,1 0-1,3 1 0,1-1 0,2-1 0,9 33-30,-4-36 49,14 43 84,-3 1-1,-3 1 1,-4 0 0,-3 1-1,-1 54-132,-11-135-1076,-3 0-1480</inkml:trace>
  <inkml:trace contextRef="#ctx0" brushRef="#br0" timeOffset="79299.776">19029 2140 3673,'0'0'2195,"0"0"-943,0 0-648,0 0 72,0 0 107,0 0-84,9 25-17,44 155 874,-41 16 61,-11-124-1419,4 0 1,3 0-1,3-1 0,2 0 0,6 5-198,45 88 84,-63-156-809,-1-7-1375</inkml:trace>
  <inkml:trace contextRef="#ctx0" brushRef="#br0" timeOffset="80303.915">19100 2175 4945,'0'0'1894,"0"0"-574,0 0 131,0 0-35,0 0-315,0 0-539,4-6-326,-3 5-224,0 0 0,-1-1-1,1 1 1,0 0 0,0 0-1,0 0 1,0 0-1,0 0 1,0 0 0,0 1-1,0-1 1,0 0-1,1 0 1,-1 1 0,0-1-1,0 1 1,1-1 0,-1 1-1,0-1 1,1 1-1,-1 0 1,1 0 0,-1 0-1,0 0 1,1 0 0,-1 0-1,0 0 1,1 0-1,-1 0 1,1 1 0,-1-1-1,0 0 1,1 1-1,-1-1 1,0 1 0,0 0-1,0-1 1,1 1 0,-1 0-1,0 0 1,0 0-1,0 0 1,0 0 0,0 0-1,0 0 1,0 0 0,-1 0-1,1 0 1,0 0-1,-1 1 1,1-1 0,-1 0-1,1 1 1,-1-1-1,1 0 1,-1 1 0,0-1-1,0 0 1,0 1 0,1-1-1,-2 0 1,1 1-1,0-1 1,0 1 0,0-1-1,-1 2-11,22 47 290,-3 1-1,-2 1 1,-2 1 0,-2 0-1,-1 15-289,30 122 174,13-23 5,-62-211 1277,-113-197-1718,-31-86-679,148 314 910,28 50-218,-6 6 280,-2 1 0,-2 0 0,-1 1-1,-3 0 1,-2 1 0,-1 0 0,-2 16-31,48 223 357,-49-435 233,-5 77-3896,-4 1-7040</inkml:trace>
  <inkml:trace contextRef="#ctx0" brushRef="#br0" timeOffset="81295.159">19656 2456 6305,'0'0'1645,"0"0"-824,0 0-201,0 0 91,0 0-41,0 0-21,8 24-121,30 76 8,-36-95-490,0 0 0,1 0-1,0-1 1,0 1-1,0-1 1,0 1 0,1-1-1,-1 0 1,1-1-1,0 1 1,0 0 0,1-1-1,-1 0 1,1 0-1,0 0 1,-1-1 0,1 0-1,0 0 1,1 0-1,-1 0 1,0-1 0,0 0-1,1 0 1,-1 0-1,1-1 1,-1 0 0,0 0-1,1 0 1,-1 0-1,3-2-45,-2 2 57,0-2-52,0 0-1,0-1 1,0 0 0,0 0 0,-1-1 0,1 1 0,-1-1 0,0-1 0,0 1-1,0-1 1,-1 0 0,1 0 0,-1 0 0,-1 0 0,1-1 0,-1 1 0,0-1-1,0 0 1,0 0 0,-1 0 0,0-1 0,0 1 0,-1 0 0,1-1 0,-2 1-1,1-1 1,-1 0 0,0 1 0,0-1 0,0 1 0,-1-1 0,0 1 0,-1-1-1,1 1 1,-2-2-5,1 3 3,-1 1 0,1-1-1,-2 0 1,1 1 0,0 0-1,-1-1 1,0 1 0,0 1-1,0-1 1,0 0 0,0 1-1,-1 0 1,0 0 0,0 1-1,0-1 1,0 1 0,0 0-1,0 0 1,0 1 0,-1-1-1,1 1 1,0 0 0,-1 1-1,1-1 1,-1 1 0,1 0-1,-1 1 1,1-1 0,-1 1-1,1 0 1,-1 0 0,1 1-1,0 0 1,0 0 0,0 0-1,0 0 1,0 1 0,-2 1-3,-2 9 14,1-1 0,1 1 0,0 1 0,0-1 0,2 1 0,0 0 0,0 1 1,1-1-1,1 1 0,0 0 0,1 0 0,1 0 0,1 0 0,0 0 0,0 0 0,2 0 0,0-1 1,0 1-1,2 0 0,-1-1 0,2 1 0,0-1 0,1 0 0,0-1 0,1 1 0,2 1-14,-4-4 14,0-1-1,1 0 1,0 0-1,1-1 0,-1 0 1,2 0-1,-1 0 1,2-1-1,-1 0 0,1-1 1,0 0-1,0 0 1,1-1-1,0 0 0,0-1 1,0 0-1,1 0 1,-1-1-1,1-1 0,0 1 1,6-1-14,-2-3 14,0-1 0,0-1 1,0 0-1,0-1 0,0 0 0,-1-1 1,0-1-1,0-1 0,0 0 0,-1 0 0,1-1 1,-2-1-1,1 0 0,-1-1 0,0-1 1,-1 0-1,0 0 0,-1-1 0,0 0 1,0-1-1,-1 0 0,-1 0 0,0-1 1,-1 0-1,0-1 0,-1 1 0,-1-1 0,0 0 1,-1-1-1,0 1 0,-1-1 0,-1 0 1,0 0-1,-1-2-14,0 4 21,2-2 30,-2-1 0,0 1 0,0-1 0,-1 1 0,-1 0 0,-1-1 0,0 1 0,-1 0 0,0 0 0,-2 0 0,1 0 0,-8-13-51,14 90 18,105 179-4,-62-96 109,-45-145 273,0-26 792,0 15-1077,-1-3-48,1 1 0,0 0 0,0-1-1,2 1 1,-1 0 0,2 0 0,0 0 0,0 0 0,1 0 0,1 1 0,0-1 0,1 1 0,2-4-63,10-7 8,1 1-1,1 1 1,0 1 0,2 1 0,0 0 0,1 2 0,1 0 0,1 2 0,0 1 0,1 1 0,0 1 0,1 1 0,0 1-1,1 2 1,10-1-8,-33 6-90,1 1-1,-1 0 1,1 0-1,0 1 1,0 0 0,0 0-1,0 0 1,0 0-1,0 1 1,0 0-1,0 1 1,0-1-1,0 1 1,0 0-1,0 1 1,-1 0-1,1-1 1,0 2 0,-1-1-1,1 1 1,-1-1-1,0 2 1,0-1-1,0 0 1,0 1-1,-1 0 1,1 0-1,-1 1 1,0-1-1,1 3 91,6 38-2688</inkml:trace>
  <inkml:trace contextRef="#ctx0" brushRef="#br0" timeOffset="82190.36">20788 1555 3529,'0'0'2487,"0"0"-1315,0 0-373,25 6 204,1-1-717,-11-3-135,0 1 0,1 0 0,-2 1 0,1 1 0,0 1 0,-1 0 0,0 1 1,0 0-1,11 9-151,-1 3 141,-1 1 1,-1 1-1,-1 0 1,0 2 0,-2 1-1,-1 0 1,-1 1-1,-1 1 1,-1 0-1,-2 2 1,0-1 0,-2 2-1,-1-1 1,-1 1-1,-2 1 1,-1-1 0,-1 1-1,0 24-141,1 34 176,-3 0 0,-5 0-1,-4 0 1,-3 0 0,-4-1 0,-4 0-1,-4-1 1,-3-2 0,-4 0 0,-4-2-1,-3-1 1,-4-2 0,-3-1 0,-4-2-176,30-50-148,0 1 1,2 1-1,1 0 1,1 1-1,1 0 0,2 1 1,1 0-1,-1 8 148,4-17-4294</inkml:trace>
  <inkml:trace contextRef="#ctx0" brushRef="#br1" timeOffset="87161.741">213 552 7842,'0'0'1625,"0"0"-451,0 0-562,0 0-323,0 0-55,0 0 19,1 8-89,48 251 750,17 451 469,-55-598-1337,30 321 56,-15 135-102,-28-333 34,-9-1 0,-11 0 0,-15 30-34,11-121 3,-46 247 95,16 2 0,0 315-98,70 1134 479,-9-1571-447,11-1 0,12-1 0,19 36-32,225 1033 205,-180-830-185,167 1062 194,14 111 347,-226-1424-569,-11 2-1,-12 0 1,-9 78 8,-27 1023 97,12-813 254,0-531-451,-1-11-7,0-1 0,1 1 0,-1 0 0,1-1 0,0 1 0,0 0 0,0-1 0,0 1 0,0 0 0,1-1 0,0 1 0,0-1 0,0 1 0,0-1 0,1 1 0,-1-1-1,1 0 1,0 1 0,0-1 0,0 0 0,0 0 0,0-1 0,1 1 0,-1 0 0,1-1 0,0 1 0,1 0 107,12-2-4265</inkml:trace>
  <inkml:trace contextRef="#ctx0" brushRef="#br1" timeOffset="90189.87">5 726 6385,'0'0'1862,"0"0"-480,0 0-326,0 0-121,0 0-242,-4 0-271,180 14 842,1055 4-348,-980 2-783,220 48-133,63 7 51,540 1 44,-550-48 272,0-22-1,267-40-366,628-25 507,-520 34-433,417-9-50,421 35-8,-1259-28 6,50-28-22,29-2 8,1430-97 42,241-30-18,-180 141-79,-1482 46-12,475-2 193,-382 40-196,434 26 150,-240 11-112,86 84-6,-631-134-147,1-14 0,77-15 177,-252-18-307,-121 63 251,0 277 432,-15-207-279,4 671 399,19-573-380,10-2 1,22 63-117,-4-18 23,22 202 97,8 386-120,-64-576 21,12 0 0,11-2 0,11-2 0,31 68-21,195 650 24,16 296 32,64 385-28,-179-1031-20,-95-369 197,-11 4 0,13 138-205,-26 83 239,40 236-31,184 479-108,-40-84 3,-232-1061-242,2 0 0,3-1 0,2-1 0,3-1 1,2 0-1,3-1 0,16 26 139,-38-76-52,-1 0-32,1 0 0,-1 0 0,1 0 0,-1-1 0,1 1 0,0-1 0,0 1-1,0-1 1,1 0 0,-1 0 0,0 0 0,1 0 0,-1 0 0,1 0 0,0-1 0,0 1 0,-1-1 0,1 0-1,0 1 1,0-1 0,0-1 0,0 1 0,3 0 84,11-7-3310,-14-25-5193</inkml:trace>
  <inkml:trace contextRef="#ctx0" brushRef="#br1" timeOffset="91259.787">1188 16326 3289,'0'0'963,"0"0"-170,0 0 98,0 0-23,0 0 92,0 0-59,-16 0-45,-74 0 1269,89 0-1611,1 0-223,0 14-5,-1 37 129,2 0-1,2 0 1,3-1-1,2 1 1,8 24-415,122 283 501,-134-234-377,25-123-5782,-19-1 762</inkml:trace>
  <inkml:trace contextRef="#ctx0" brushRef="#br1" timeOffset="92453.541">1027 17277 8490,'0'0'1756,"0"0"-682,0 0-383,0 0-43,0 0 1,0 0 205,28-5-15,193-37 358,121 10-714,2 15 0,71 17-483,-273 0 72,1446 18 314,468-10-284,896-135 305,-16 94-287,-1976 36-118,1061-39 5,755-153 81,-1344 131-73,417 68 58,-481 19-86,171-18-15,-840 35 53,442-12-81,100-5 152,-494-28-337,-331-15 234,-392 7-347,-81 4-827,-73-5-3327,80 3-1580</inkml:trace>
  <inkml:trace contextRef="#ctx0" brushRef="#br1" timeOffset="93298.875">27774 15069 2881,'0'0'1068,"0"0"-195,0 0-2,0 0 36,0 0 145,0 0-35,-5-3-211,-17-7-55,17 7-188,5 3-196,0 0-54,0 0 22,-3 163 2197,18 283-1475,-2-347-980,3 39 0,6-1 0,7-2 0,5-1 0,18 37-77,-40-141 20,11 25-2,-3 0 0,-2 1-1,-2 0 1,-3 2 0,-2 0-1,-3 0 1,-1 9-18,-7-68-51,0 1 0,0 0 0,0 0 0,1 0 0,-1-1 0,0 1 0,0 0 0,1 0 0,-1 0 0,0 0 0,0 0 0,1 0 0,-1-1-1,0 1 1,1 0 0,-1 0 0,0 0 0,0 0 0,1 0 0,-1 0 0,0 0 0,1 0 0,-1 0 0,0 0 0,0 1 0,1-1 0,-1 0 0,0 0 0,0 0 0,1 0 0,-1 0 0,0 0 0,1 1 51,1-23-2379</inkml:trace>
  <inkml:trace contextRef="#ctx0" brushRef="#br1" timeOffset="95610.128">620 200 4625,'0'0'1426,"0"0"-299,0 0-323,0 0 157,0 0 157,-5-12-67,-14-37-247,14 37-331,5 12-245,0 0-173,0 0-44,0 4-3,29 209 760,-21-133-569,-7-49-237,0 1-1,3-1 1,0 1 0,2-1 0,1 0 0,1-1 0,2 0 0,1 0 0,2-1-1,1-1 1,0 0 0,4 1 38,20 8-1990,-4-22-1954</inkml:trace>
  <inkml:trace contextRef="#ctx0" brushRef="#br1" timeOffset="95959.877">567 125 5857,'0'0'1623,"0"0"-190,0 0-413,0 0-227,0 0-169,0 0-292,10-21-194,-3 7-120,-6 9-16,0 0 1,1 1-1,0-1 0,0 1 0,0-1 1,0 1-1,1 0 0,-1-1 0,1 1 1,0 1-1,1-1 0,-1 0 0,1 1 1,-1 0-1,1 0 0,0 0 0,0 0 1,1 0-1,-1 1 0,0 0 0,1 0 1,-1 0-1,1 1 0,0-1 0,0 1 1,-1 0-1,1 0 0,0 1-2,10-1 12,1 1 0,-1 0 0,0 1 0,0 1 1,0 1-1,0 0 0,0 1 0,-1 0 0,0 1 0,1 1 0,-2 0 0,1 1 0,-1 0 0,0 1 0,0 1 0,-1 0 0,-1 1 0,1 0 1,-1 0-1,6 10-12,-15-18 22,0 0 0,-1 0 0,1 1 0,-1-1 0,0 1 0,0-1 1,0 1-1,0-1 0,0 1 0,0 0 0,-1-1 0,1 1 0,-1 0 1,0 0-1,0-1 0,0 1 0,0 0 0,-1-1 0,1 1 0,0 0 1,-1 0-1,0-1 0,0 1 0,0-1 0,0 1 0,0-1 0,0 1 1,-1-1-1,1 0 0,-1 1 0,0-1 0,0 0 0,1 0 0,-1 0 1,-1-1-1,1 1 0,0 0 0,0-1 0,-2 1-22,-102 45 648,100-45-648,-132 30-623,136-32-759,2 0-1425</inkml:trace>
  <inkml:trace contextRef="#ctx0" brushRef="#br1" timeOffset="96403.326">1304 10 5089,'0'0'1511,"0"0"-233,0 0 175,0 0 40,0 0-321,0 0-505,-25 0-386,16 0-261,-3-1-3,0 1-1,1 0 0,-1 1 1,1 0-1,-1 1 0,1 0 1,0 1-1,-1 0 0,1 1 1,1 0-1,-1 1 0,1 0 1,-1 1-1,1 0 0,-3 3-16,-3 2 56,0 1-1,2 1 1,-1 0-1,2 1 0,0 1 1,0 0-1,1 0 0,1 1 1,1 1-1,0 0 0,2 0 1,-1 1-1,2 0 0,1 0 1,0 1-1,1 0 0,1 0 1,1 0-1,0 0 0,1 12-55,2-23 5,1 0 0,0 0 0,0 0 0,1 0 0,0 0 0,0 0 0,1-1 0,0 1-1,1-1 1,-1 0 0,1 0 0,0 0 0,1-1 0,0 1 0,0-1 0,0 0 0,1 0-1,0-1 1,0 1 0,0-2 0,1 1 0,0-1 0,-1 1 0,2-2 0,4 3-5,12 4 1,1-1 0,0-1 1,1-1-1,0-1 1,0-2-1,0 0 0,16-1-1,33 1-192,0-4-1,-1-2 0,1-4 1,7-4 192,67-28-1723</inkml:trace>
  <inkml:trace contextRef="#ctx0" brushRef="#br1" timeOffset="-47700.19">8795 9308 784,'0'0'219,"0"0"-30,0 0 151,0 0 296,0 0 94,0-1 7238,0 5-8441,12 319 2040,-9-54-598,-3-268-822,0-1-24,0 0-26,0 0-14,0-10-891,0-7-1279,0-1-1916</inkml:trace>
  <inkml:trace contextRef="#ctx0" brushRef="#br1" timeOffset="-46610.19">8834 9289 3953,'0'0'1039,"0"0"-242,0 0-59,0 0 167,0 0-26,0 0-295,28 0 2266,307-51-1768,302-36-876,-634 89-150,-1 1-1,1 0 1,0 1-1,-1-1 1,0 0-1,0 1 1,0-1-1,0 1 1,0 0-1,-1-1 1,0 1-1,1 0 1,-2 0-1,1 0 1,0 0-1,-1 0 1,1 0-1,-1 0 1,0 0-1,-1 0 1,1 0-1,-1 0 1,0 0-1,0 0 1,0 0-1,-1 3-55,1 16 119,13 355 17,-12-108-289,-13-283-2953,-4 0-3325</inkml:trace>
  <inkml:trace contextRef="#ctx0" brushRef="#br1" timeOffset="-46060.189">8677 9880 2777,'0'0'1351,"0"0"-426,0 0 7,0 0 24,0 0-175,0 0-215,79 0 1355,581 29-93,-125 3-1422,-515-32 854,-28-2-3513</inkml:trace>
  <inkml:trace contextRef="#ctx0" brushRef="#br1" timeOffset="-43880.189">12734 9212 520,'0'0'560,"0"0"-266,0 0-108,0 0-22,0 0-62,0 0-72,7 0-16,19 0-1,-22-4-361,-2-9 9174,-2 22-7914,62 367 1237,-32-85-529,-30-290-1601,32-15-5870,-22-4 42</inkml:trace>
  <inkml:trace contextRef="#ctx0" brushRef="#br1" timeOffset="-43150.189">12687 9198 4657,'0'0'1484,"0"0"-455,0 0-243,0 0-174,0 0-11,0 0 99,18-1-109,955-27 1206,-449 28-1453,-533 71 1526,0 373-1755,29-291-94,-25-147-3326,-10-6-643</inkml:trace>
  <inkml:trace contextRef="#ctx0" brushRef="#br1" timeOffset="-42750.19">12482 9880 5521,'0'0'1291,"0"0"-597,0 0-245,0 0 92,38-6 133,256-36 568,24 17 1932,284 15-3174,-442 10 62,286 27 140,-436-25-2061,-10-4-2922</inkml:trace>
  <inkml:trace contextRef="#ctx0" brushRef="#br1" timeOffset="-42040.189">16837 9083 3897,'0'0'1144,"0"0"-362,0 0 87,0 0 355,0 0-121,0 0 28,-2-6-67,-6-13 137,8 59-246,1-9-841,46 573 1657,-31-520-1640,-15-83-173,0-1-1,0 0 1,0 1-1,0-1 1,0 0-1,1 0 1,-1 0-1,0 0 1,0 0 0,0 0-1,0 0 1,1 0-1,-1 0 1,0 0-1,0-1 1,0 1-1,0 0 1,0-1 0,0 1-1,0-1 1,0 1-1,0-1 1,0 0-1,0 1 1,0-1-1,0 0 1,0 0 0,0 0-1,-1 0 1,1 0-1,0 1 1,0-1-1,-1 0 1,1-1-1,-1 1 1,1 0 0,-1 0-1,0 0 1,1 0-1,-1 0 1,0 0-1,0 0 1,0-1-1,0 1 1,0 0 0,0-1 42,13-34-3840</inkml:trace>
  <inkml:trace contextRef="#ctx0" brushRef="#br1" timeOffset="-41540.189">16789 9161 7394,'0'0'1588,"0"0"-788,0 0-73,0 0 62,33 0-174,234 0 45,464-1-170,-681-1-435,-1-2 0,0-2 0,-1-2 0,0-2 0,0-2 1,3-4-56,-64 106 1815,13 455-1755,9-503 209,0 0-4278,-9-42 354</inkml:trace>
  <inkml:trace contextRef="#ctx0" brushRef="#br1" timeOffset="-41170.19">16709 9722 6313,'0'0'1627,"0"0"-608,0 0-103,0 0-102,0 0-67,0 0-131,-7 0-63,-10 1 400,71-3-469,489-26-56,-467 28-430,138-1 124,-1 10 0,56 15-122,-143-7 1053,-190-42-2726,20 6-2057</inkml:trace>
  <inkml:trace contextRef="#ctx0" brushRef="#br1" timeOffset="-40150.189">8834 10393 3505,'0'0'1600,"0"0"-18,0 0-142,0 0-318,0 0-268,0 0-317,-15-7 67,13 43 143,16 224 1396,-14 33-1223,11-336-5924,-10 4-1933</inkml:trace>
  <inkml:trace contextRef="#ctx0" brushRef="#br1" timeOffset="-39650.189">8721 10436 7538,'0'0'1333,"0"0"-745,0 0-297,0 0 20,34 0 160,224 0 563,428 5 157,-622-12-1001,-60 1 505,-13 657 838,9-638-1517,1-12-76,-1 0 0,0 0 1,0-1-1,1 1 0,-1 0 1,0 0-1,0 0 0,0 0 0,0 0 1,0 0-1,0 0 0,0-1 1,0 1-1,0 0 0,0 0 0,-1 0 1,1 0-1,0 0 0,-1 0 0,1-1 1,0 1-1,-1 0 0,1 0 1,-1-1-1,0 1 0,1 0 0,-1-1 1,1 1-1,-1 0 0,0-1 0,1 1 1,-1-1-1,0 1 0,0-1 1,0 1-1,1-1 0,-1 0 0,0 1 1,0-1-1,0 0 0,0 0 0,0 0 1,0 1-1,1-1 0,-1 0 1,0 0-1,0 0 0,0-1 0,0 1 1,0 0-1,0 0 0,0-1 60,-19 1-3515</inkml:trace>
  <inkml:trace contextRef="#ctx0" brushRef="#br1" timeOffset="-39330.19">8472 11051 7434,'0'0'1533,"0"0"-598,0 0-425,0 0 27,0 0 227,32 1-154,477 14 769,221-9-212,-534 23-1075,-188-27-330,1 0 0,-1 0 0,1-1 0,-1 0 1,1 0-1,0-1 0,-1 0 0,1 0 0,0-1 1,-1 0-1,1-1 0,-1 0 0,6-2 238,30-19-5892</inkml:trace>
  <inkml:trace contextRef="#ctx0" brushRef="#br1" timeOffset="-38580.19">12895 10348 6081,'0'0'1901,"0"0"-388,0 0-108,0 0-313,0 0-427,0 0-350,-2 6-119,-4 23 21,2 0 0,2 0 0,0 0-1,2 1 1,1-1 0,1 0 0,2 0 0,3 9-218,-2 8 168,34 207 521,-39-253-706,0 1 0,0 0 0,0-1 0,0 1 0,0-1 1,0 1-1,1 0 0,-1-1 0,0 1 0,0 0 0,1-1 1,-1 1-1,0-1 0,1 1 0,-1-1 0,1 1 0,-1-1 1,1 1-1,-1-1 0,1 1 0,-1-1 0,1 1 0,-1-1 0,1 0 1,-1 1-1,1-1 0,0 0 0,-1 0 0,1 1 0,-1-1 1,1 0-1,0 0 0,-1 0 0,1 0 0,0 0 0,-1 0 1,1 0-1,0 0 0,-1 0 0,1 0 0,0 0 0,-1 0 0,1-1 1,0 1-1,-1 0 0,1 0 0,-1-1 0,1 1 0,0 0 1,-1-1-1,1 1 0,-1-1 0,1 1 0,-1-1 0,1 1 0,-1-1 1,0 1-1,1-1 18,20-33-4326,-17 5-2037</inkml:trace>
  <inkml:trace contextRef="#ctx0" brushRef="#br1" timeOffset="-38100.189">12818 10329 8570,'0'0'1660,"0"0"-837,0 0-296,0 0-68,35-4-102,253-27 122,754 13 1357,-1038 60-1633,-42 165 746,23 122-771,15-321-208,0-1 0,0 0 0,1 0 0,0 0 0,0 0 0,1 0 0,-1 0 0,2 0 0,-1 0 1,1-1-1,0 1 0,0-1 0,1 0 0,0 0 0,0 0 0,3 3 30,9-7-3581,-15-2-1831</inkml:trace>
  <inkml:trace contextRef="#ctx0" brushRef="#br1" timeOffset="-37750.189">12642 10872 7042,'0'0'1493,"0"0"-478,0 0-329,0 0-110,0 0 0,0 0 75,16 3 110,103 15-354,2-5-1,-1-6 0,1-5 1,19-6-407,15 2 134,540-11 468,-621-4-1314,-60 4-1495</inkml:trace>
  <inkml:trace contextRef="#ctx0" brushRef="#br1" timeOffset="-36910.189">16807 10187 4185,'0'0'2491,"0"0"-477,0 0-312,0 0-326,0 0-572,0 0-407,0 8-56,57 561 2737,-48-507-3647,14-85-3150,-11-7-899</inkml:trace>
  <inkml:trace contextRef="#ctx0" brushRef="#br1" timeOffset="-36430.189">16694 10134 7586,'0'0'1807,"0"0"-307,0 0-409,0 0-284,0 0-239,0 0-239,35-2-41,229 0 144,394 46-14,-426-44-371,-209-16 1598,-23 16-1363,0 0-97,0 16-212,-3 28 133,-2-1-1,-2 1 0,-2-1 1,-1-1-1,-3 0 0,-9 20-105,-38 151 188,48-74-601,19-82-6170,-7-53-1903</inkml:trace>
  <inkml:trace contextRef="#ctx0" brushRef="#br1" timeOffset="-36100.189">16751 10821 7482,'0'0'1457,"0"0"-598,0 0 16,0 0-267,0 0-8,26 0-44,184-3 159,994-42 1790,-1210 29-2660,-15 4-1403,-8-3-2280</inkml:trace>
  <inkml:trace contextRef="#ctx0" brushRef="#br1" timeOffset="-35030.19">6247 9303 5705,'0'0'1470,"0"0"-530,0 0-193,0 0-152,0 0-6,0 0 125,0 26-38,12 161 507,46 34 201,-55-220-4693,-5-22-2104</inkml:trace>
  <inkml:trace contextRef="#ctx0" brushRef="#br1" timeOffset="-34750.19">6291 9273 5065,'0'0'802,"0"0"-342,0 0 78,0 0 128,31-5 3,99-17 1,-128 21-609,1-1 0,-1 1 0,0 0 0,1 0 0,-1-1 0,1 2 0,-1-1 0,1 0-1,-1 0 1,1 1 0,0-1 0,-1 1 0,1 0 0,0 0 0,-1 0 0,1 0 0,0 1 0,-1-1 0,1 1 0,-1-1 0,1 1 0,0 0 0,-1 0 0,0 0 0,1 0 0,-1 0 0,0 1 0,1-1 0,-1 1 0,0 0-1,0-1 1,0 1 0,0 0 0,-1 0 0,1 0 0,0 1 0,-1-1 0,1 0 0,-1 0 0,0 1 0,0-1 0,0 1 0,0-1 0,0 1 0,-1 0 0,1-1 0,-1 1 0,0 0 0,0-1 0,0 1 0,0 0 0,0-1-1,0 1 1,-1 0 0,1-1 0,-1 1 0,1-1 0,-1 1 0,0-1 0,0 1 0,-1-1 0,1 1 0,0-1 0,-1 0 0,1 0 0,-1 0 0,0 0 0,-1 1-61,-10 10 199,0 0-1,-2-2 1,1 1 0,-2-2 0,1 0 0,-1-1 0,-1 0-1,0-1 1,0-1 0,0-1 0,-1 0 0,-14 2-199,60-18-3913,4-3 163</inkml:trace>
  <inkml:trace contextRef="#ctx0" brushRef="#br1" timeOffset="-34370.189">6648 9589 6161,'0'0'1270,"0"0"-413,0 0-38,0 0 53,0 0-73,0 0-373,-14 1-201,-40 10-122,53-10-98,-1 1 1,0-1 0,1 1-1,-1 0 1,1 0 0,-1-1-1,1 1 1,0 0 0,0 0-1,0 0 1,0 1 0,0-1-1,1 0 1,-1 0 0,0 0-1,1 1 1,0-1 0,-1 0-1,1 0 1,0 1 0,0-1-1,1 0 1,-1 1-1,0-1 1,1 0 0,-1 0-1,2 2-5,-2 7 13,0-8-12,-1 0 0,0 1-1,1-1 1,0 0 0,-1 0 0,1 0-1,1 1 1,-1-1 0,0 0-1,1 0 1,0 1 0,-1-1 0,1 0-1,0 0 1,1 0 0,-1 0-1,1 0 1,-1 0 0,1-1 0,0 1-1,0 0 1,0-1 0,0 0 0,0 1-1,1-1 1,-1 0 0,1 0-1,-1 0 1,1 0 0,0-1 0,0 1-1,0-1 1,0 0 0,0 1 0,0-1-1,0-1 1,0 1 0,0 0-1,1-1 1,-1 0 0,0 1 0,0-1-1,1-1 1,-1 1 0,0 0-1,1-1 1,-1 2 11,0-1 1,0 0 0,0 0 0,0 0-1,0 0 1,0 0 0,-1 0 0,1-1 0,0 0-1,0 1 1,0-1 0,0 0 0,-1 0 0,1-1-1,0 1 1,-1 0 0,1-1 0,-1 0 0,0 0-1,1 1 1,-1-1 0,0 0 0,0-1 0,0 1-1,-1 0 1,1-1 0,0 1 0,-1-1 0,0 1-1,1-1 1,-1 0 0,0 1 0,0-1 0,-1 0-1,1 0 1,0 0 0,-1 0 0,0 0 0,0 1-1,0-1 1,0 0 0,0-1-13,0 0 82,0 0 1,-1 0-1,1 0 0,-1 0 1,0 0-1,0 0 0,0 1 1,0-1-1,-1 0 0,0 1 1,0-1-1,0 1 0,0 0 1,0-1-1,0 1 0,-1 0 1,0 1-1,1-1 0,-1 0 1,0 1-1,0-1 0,-1 1 1,1 0-1,0 0 0,-1 0 1,1 1-1,-1-1 0,0 1 1,0 0-1,1 0 1,-4-1-83,-64-12 274,57 69-3857,14-27-2768</inkml:trace>
  <inkml:trace contextRef="#ctx0" brushRef="#br1" timeOffset="-33610.189">6235 10626 3041,'0'0'972,"0"0"-319,0 0 284,0 0 337,0 0 128,0 0-135,3 11-35,18 171 1388,-22-136-2413,2-1 1,2 1-1,2-1 1,1 0-1,12 36-207,3-118-2219,-15 1-1611</inkml:trace>
  <inkml:trace contextRef="#ctx0" brushRef="#br1" timeOffset="-33280.189">6184 10551 6905,'0'0'1291,"0"0"-577,0 0-106,0 0-135,0 0-98,0 0-101,26-1-85,85-2-93,-98 4-86,1 0 1,-1 1-1,0 1 1,0 0-1,0 1 1,-1 0-1,1 1 1,-1 1-1,0 0 1,0 0-1,-1 1 1,0 0-1,0 1 1,1 2-11,-10-9 58,0-1 1,-1 1-1,1 0 1,-1-1-1,1 1 1,0 0-1,-1 0 1,0 0-1,1 1 1,-1-1-1,1 0 1,-1 0 0,0 1-1,0-1 1,0 1-1,0-1 1,0 1-1,0-1 1,0 1-1,-1 0 1,1-1-1,0 1 1,-1 0-1,0-1 1,1 1-1,-1 0 1,0 0-1,0 0 1,0-1-1,0 1 1,0 0 0,0 0-1,0 0 1,-1-1-1,1 1 1,-1 0-1,1 0 1,-1-1-1,0 1 1,0 0-1,1-1 1,-1 1-1,0-1 1,0 1-1,-1-1 1,1 0-1,0 1 1,0-1-1,-1 0 1,1 0 0,-1 0-1,0 0-58,-190 34 2259,148-32-5165,67-3 344</inkml:trace>
  <inkml:trace contextRef="#ctx0" brushRef="#br1" timeOffset="-32990.19">6550 10920 8666,'0'0'2119,"0"0"-941,0 0-286,0 0-153,0 0-329,0 0-256,-1 8-44,14 181 1613,27-122-3667,-33-53-1645</inkml:trace>
  <inkml:trace contextRef="#ctx0" brushRef="#br1" timeOffset="-23560.189">13192 9257 408,'0'0'2449,"0"0"-1254,0 0-415,0 0 115,0 0-10,0 0-186,0-5-154,0-1-1646,0-12 4500,0 24 1893,15 260-4204,-15-127-730,28-140-350,237-56 104,-264 57 61,-1 0 22,0 0-257,-8 0-3681,-8 0-3775</inkml:trace>
  <inkml:trace contextRef="#ctx0" brushRef="#br1" timeOffset="-18800.19">9075 9305 1584,'0'0'1967,"0"0"-413,0 0-196,0 0-69,0 0-187,-1-7-279,-1-21-199,2 20-47,0 8-70,0 0 17,0 0 31,0 0-86,0 0-112,0 0-87,-10 57 874,8 297-2221,4-363-685,8-8-797</inkml:trace>
  <inkml:trace contextRef="#ctx0" brushRef="#br1" timeOffset="-18540.189">9078 9265 7282,'0'0'1344,"0"0"-920,0 0 16,0 0 400,0 0-120,0 0-176,0 0-239,178 0-137,-134 0-24,-2 0-136,-6 0 88,-7 0-96,-17 0-745,-9 3-799,-3 2-2777</inkml:trace>
  <inkml:trace contextRef="#ctx0" brushRef="#br1" timeOffset="-18270.189">8953 9516 7090,'0'0'1608,"0"0"-1088,0 0-280,0 0 408,0 0 440,0 0-71,0 0-289,98 0-224,-60 6-208,7 2-160,6 0-64,5 0-16,12-6-56,45-2-576,-18-2-1369,-6-17-5168</inkml:trace>
  <inkml:trace contextRef="#ctx0" brushRef="#br1" timeOffset="-17160.19">17172 9270 3897,'0'0'3997,"0"0"-2570,0 0-911,0 0 124,0 0-173,0 0-187,0 0-152,0 0-91,0 0 20,0 0 6,0 0 121,0 0 314,-6 11 214,-4 15-658,2 1-1,0 0 1,2 1 0,1 0 0,2 0 0,0 0-1,2 0 1,1 0 0,2 20-54,-1 0 17,20-34-4575,-4-14-2008</inkml:trace>
  <inkml:trace contextRef="#ctx0" brushRef="#br1" timeOffset="-16900.19">17080 9233 8026,'0'0'1648,"0"0"-1200,0 0 216,0 0 32,0 0-183,0 0-177,167 0-96,-123 5-72,1-2-160,-7 0-8,7-3-440,-12 0-977,-16 0-1783</inkml:trace>
  <inkml:trace contextRef="#ctx0" brushRef="#br1" timeOffset="-16660.19">17083 9380 8306,'0'0'1536,"0"0"-824,0 0 280,0 0-199,161 0-265,-120 0-288,-14 11-240,-27 10-152,0 1-1497,-36-1-4648</inkml:trace>
  <inkml:trace contextRef="#ctx0" brushRef="#br1" timeOffset="-15010.189">9802 9602 2345,'0'0'1278,"0"0"-516,0 0-506,0 0-189,0 0-145,-12 0-48,-40 0 83,15 11 3059,14-6 3349,32-20-5244,212-154-779,-142 116-322,2 4 1,2 4 0,2 3-1,1 4 1,2 4 0,2 3-1,1 5 1,1 4 0,1 3-1,0 5 1,1 4 0,15 3-21,-81 6 2,311 5 22,-3 78 2,-280-73-22,-16-6-1,0 3 0,0 1 0,-1 2 0,0 1 0,-1 3 0,0 0 0,-1 3 0,0 1 0,-2 2 0,0 1 0,4 5-3,-33-19 45,1-1 0,0 0 0,-1 0-1,1 0 1,1-1 0,-1-1 0,1 1 0,-1-1 0,1 0 0,0-1 0,0 1-1,1-2 1,-1 1 0,2-1-45,-15-26 164,-14-11-143,-1 0-1,-2 2 1,-2 1-1,-1 1 0,-1 1 1,-29-27-21,35 36 18,-117-90 1331,191 164-1437,-46-45 88,34 33 3,-2 1 0,-2 2-1,-2 1 1,-1 2 0,-3 1 0,22 44-3,-50-85 9,0 0-1,-1 1 1,0-1-1,0 1 1,0 0-1,-1 0 0,0 0 1,0 1-1,-1-1 1,0 0-1,0 1 1,-1-1-1,0 0 1,0 1-1,0-1 1,-1 1-1,0-1 1,-1 0-1,0 0 1,0 0-1,0 0 1,-1 0-1,0 0 1,-1 0-1,1-1 0,-1 0 1,0 0-1,-1 0 1,0 0-1,1 0 1,-3 1-9,-19 6 182,1-1-1,-1-1 1,-1-1 0,0-1 0,0-2-1,-1 0 1,-24 1-182,169-27-6058,-60-1-1071</inkml:trace>
  <inkml:trace contextRef="#ctx0" brushRef="#br1" timeOffset="-13350.189">16661 9407 3273,'0'0'4473,"0"0"-2777,0 0-858,0 0 123,0 0 15,0 0-129,-11-6-159,-79-53 807,30 17-1205,-2 2-1,-1 4 0,-2 2 0,-1 3 1,-2 2-1,-1 4 0,-1 3 0,0 3 1,-2 3-1,0 3 0,-69-2-289,115 11 3,1 1-1,-1 2 1,0 1 0,1 1-1,-1 1 1,1 1-1,-1 1 1,1 1-1,0 2 1,1 0-1,0 1 1,-18 10-3,0 1 1,2 2 0,1 1-1,0 3 1,2 0 0,1 3 0,1 1-1,2 1 1,0 2 0,3 1 0,0 2-1,2 1 1,-5 12-1,-67 173 15,99-216-16,1-4-22,0-1-50,0 0 31,4-35 54,134-263-5,-72 156 36,-115 174 39,-145 132 73,191-160-157,1 1 0,-1-1 0,1 0 0,0 1-1,1-1 1,-1 1 0,1 0 0,0 0 0,0-1 0,0 1 0,1 0 0,-1 0-1,1 0 1,0 0 0,1 0 0,-1 0 0,1-1 0,0 1 0,0 0 0,1 0 0,-1-1-1,1 1 1,0-1 0,0 1 0,1-1 0,-1 0 0,1 0 0,0 0 0,0 0 0,0 0-1,1-1 1,-1 0 0,1 1 0,0-1 0,0-1 0,0 1 0,0 0 0,1-1-1,-1 0 1,1 0 0,3 1 2,25 11 32,1-2-1,0-2 0,1-1 0,0-1 1,0-2-1,31 1-31,2 2 58,-61-8-758,-7-1-1400</inkml:trace>
  <inkml:trace contextRef="#ctx0" brushRef="#br1" timeOffset="-8170.189">9966 10912 10002,'0'0'1608,"0"0"-922,0 0-366,0 0-145,0 0 51,22 26 40,73 86-35,-70-85-105,2-1 1,0-1 0,2-2 0,0-1 0,2-1 0,6 1-127,10 9 147,46 28 1,2-3 0,2-5 0,2-4 1,3-4-1,1-5 0,2-4 0,1-5 0,67 8-148,930 110 203,-485-131-154,-407-18-41,-105-5-13,-1-5-1,0-5 0,-1-4 0,-1-5 0,2-5 6,39-7-4,750-248 1,-556 169 23,167-74-20,74-39-66,-359 121 68,-217 107 12,-2 1 32,-2 1-46,1-1-1,-1 1 1,1-1-1,0 1 0,0-1 1,-1 1-1,1-1 1,0 1-1,0-1 0,0 0 1,0 1-1,0-1 0,-1 1 1,1-1-1,0 1 1,0-1-1,0 0 0,0 1 1,1-1-1,-1 1 1,0-1-1,0 1 0,0-1 1,0 1-1,1-1 1,-1 0-1,0 1 0,0-1 1,1 1-1,-1 0 0,0-1 1,1 1-1,-1-1 1,1 1-1,-1-1 0,0 1 1,1 0-1,-1-1 1,1 1-1,-1 0 0,1 0 1,-1-1-1,1 1 1,0 0-1,-1 0 0,1 0 1,-1-1-1,1 1 0,-1 0 1,1 0-1,0 0 1,-1 0-1,1 0 0,-1 0 1,1 0-1,-1 1 1,1-1-1,0 0 0,-1 0 1,-18-1 51,0 0 0,0 1 0,0 1 0,1 1 0,-1 0 0,0 2 0,1 0 0,-1 1 0,-13 5-51,-11 7 189,0-3 0,-1-1 0,0-3 0,-1-1 0,0-2 0,-43 1-189,140-33 6,-16 4-92,1 1 0,0 2 1,2 1-1,0 3 0,1 1 0,0 1 0,0 3 0,1 1 0,34-1 86,-74 10 0,0 0 1,0 0-1,-1 1 0,1-1 1,-1 0-1,1 1 0,-1-1 1,0 1-1,1-1 0,-1 1 1,0 0-1,0-1 1,0 1-1,0 0 0,-1 0 1,1 0-1,0 0 0,-1 0 1,1 0-1,-1-1 0,0 1 1,1 1-1,-1-1 0,0 0 1,0 0-1,0 0 0,-1 0 1,1 0-1,0 0 1,-1-1-1,1 1 0,-1 0 1,0 0-1,0 0 0,0 11 109,-96 311 781,96-323-928,1 0-1,-1 1 1,1-1 0,-1 1 0,1-1 0,0 1 0,-1-1 0,1 1-1,0-1 1,0 1 0,0-1 0,0 1 0,0-1 0,1 1-1,-1-1 1,0 1 0,1-1 0,-1 1 0,1-1 0,-1 1-1,1-1 1,0 0 0,-1 1 0,1-1 0,0 0 0,0 0 0,0 1-1,0-1 1,0 0 0,0 0 0,1 0 0,-1 0 0,0 0-1,0-1 1,1 1 0,-1 0 0,1-1 0,-1 1 0,0-1-1,1 1 1,-1-1 0,1 1 0,-1-1 0,1 0 0,-1 0 0,1 0-1,0 0 1,-1 0 0,1 0 0,-1 0 0,1-1 0,-1 1-1,1 0 1,0-1 38,25 1-2632</inkml:trace>
  <inkml:trace contextRef="#ctx0" brushRef="#br1" timeOffset="-7520.189">17211 10265 4401,'0'0'1366,"0"0"-225,0 0 458,0 0 70,0 0-261,0 0-431,11 8 357,-33 341 1900,23-346-3232,1-1 1,-1 1-1,1-1 0,0 0 1,0 0-1,0 0 0,1 0 0,-1 0 1,0 0-1,1-1 0,-1 1 1,1-1-1,-1 1 0,1-1 1,0 0-1,-1 0 0,1 0 0,0-1 1,0 1-1,0-1 0,0 1 1,0-1-1,0 0 0,-1 0 1,1 0-1,0-1 0,0 1 0,0-1 1,0 1-1,0-1 0,-1 0 1,1 0-1,2-1-2,18 0 23,75 5-308,-87-3-2140,-30 0-3267</inkml:trace>
  <inkml:trace contextRef="#ctx0" brushRef="#br1" timeOffset="-6120.189">13946 10645 3185,'0'0'3933,"0"0"-2262,0 0-805,0 0-36,0 0-219,0 0-163,16-12-24,216-113 1260,-131 80-1495,3 6 0,0 3 0,3 5 0,0 5 0,2 5 0,0 4 0,37 3-189,629 11 236,-728 6-234,0 3-1,0 2 1,-1 1 0,0 3-1,18 8-1,115 61 120,-151-90 1296,-49-36-839,5 22-489,-1 2 1,-1 0-1,-1 1 1,-1 1 0,-1 0-1,0 2 1,-1 1-1,-1 0 1,-1 2 0,0 0-1,-1 2 1,0 1-1,-1 1 1,-9-2-89,159 94-5,-54-49-64,-51-26 60,-1 1-1,0 1 0,0 0 0,-1 2 0,0 0 1,-1 0-1,-1 2 0,10 9 10,-24-17 15,1-1 1,-1 1 0,0 0-1,0 0 1,-1 0-1,0 0 1,0 0-1,0 1 1,0-1-1,-1 0 1,0 0 0,0-1-1,0 1 1,0 0-1,-1 0 1,0 0-1,0-1 1,0 1-1,-1-1 1,0 0 0,1 1-1,-2-1 1,1-1-1,0 1 1,-1 0-1,1-1 1,-1 1-1,0-1 1,0 0 0,-1-1-1,1 1 1,0-1-1,-1 0 1,0 0-1,1 0 1,-1 0-1,-3 0-15,-13 13 102,-120 86 254,142-101-461,0-1-1,0 1 0,-1 0 0,1 0 0,0 0 0,0 0 0,-1 1 0,1-1 0,0 0 0,0 0 0,-1 0 0,1 1 0,0-1 1,0 0-1,-1 1 0,1-1 0,0 0 0,-1 1 0,1-1 0,-1 1 0,1-1 0,-1 1 0,1-1 0,0 1 0,-1 0 0,0-1 0,1 1 1,-1 0-1,1-1 0,-1 1 0,0 0 0,0-1 0,1 1 0,-1 0 0,0 0 0,0-1 0,0 1 0,0 0 0,0 0 0,0 0 0,0-1 1,0 1 105,24-17-5155</inkml:trace>
  <inkml:trace contextRef="#ctx0" brushRef="#br1" timeOffset="31299.81">802 8001 5521,'0'0'1627,"0"0"-641,0 0-221,0 0-89,0 0-144,-6-8-257,-18-25-137,18 25-48,6 8-50,0 0 32,0 0-38,0 0 34,0 0 110,0 0 253,0 0 240,0 0 60,0 0-54,0 0-138,0 0-152,0 0-157,0 0-107,0 0-95,6 56 59,85 212 57,-69-44 83,-22-223-173,-4-129 976,-1 86-1002,0 10-9,2 0 0,1 0 1,1 0-1,2-1 0,1 1 0,1 0 1,7-27-20,-7 51-36,0 1 1,1-1 0,0 0 0,0 1-1,0 0 1,1 0 0,0 0 0,0 1 0,1 0-1,0 0 1,0 0 0,1 0 0,-1 1-1,1 0 1,0 1 0,0-1 0,1 1 0,-1 1-1,1 0 1,0 0 0,0 0 0,0 1-1,0 0 1,1 0 0,-1 1 0,0 0 0,1 1-1,-1 0 1,1 0 0,-1 1 0,0 0-1,1 0 1,-1 1 0,0 0 0,0 1 0,0-1-1,0 2 1,0-1 0,2 3 35,23 19-1978,-8 0-2024</inkml:trace>
  <inkml:trace contextRef="#ctx0" brushRef="#br1" timeOffset="31789.811">1307 7955 1256,'0'0'5879,"0"0"-3613,0 0-1397,0 0 53,0 0-49,0 0-271,-20 0-193,-64 2-55,75 0-290,1 0 0,-1 1 0,1 0 0,0 1 0,0 0 0,0 0 0,1 0 0,0 1 0,-1 0 0,2 1 0,-1 0 0,1 0 0,-1 0 0,2 1 0,-1-1 0,1 2 0,0-1 0,0 0 0,1 1 0,0 0 0,1 0 0,-1 0 0,2 0 0,-3 8-64,-2 2 31,2 0-1,-1 0 1,2 1 0,1-1-1,0 1 1,1 0 0,1-1-1,1 1 1,0 0 0,2 0-1,2 13-30,-3-29-6,0 0-1,0 0 0,1 0 1,-1 0-1,1 0 0,0 0 1,0-1-1,0 1 1,0-1-1,0 0 0,1 1 1,-1-1-1,0 0 0,1 0 1,0 0-1,0-1 0,-1 1 1,1-1-1,0 1 0,0-1 1,0 0-1,1 0 1,-1 0-1,0-1 0,0 1 1,0-1-1,1 0 0,-1 1 1,0-2-1,0 1 0,1 0 1,-1-1-1,0 1 0,0-1 1,0 0-1,0 0 1,0 0-1,0 0 0,0-1 1,0 1-1,0-1 0,0 0 1,-1 0-1,1 0 0,-1 0 1,1 0-1,-1 0 1,0-1 6,10-13-94,0-1 0,-2 0 0,0-1 0,-1 0 1,0-1-1,-2 0 0,0 0 0,-1 0 1,-2-1-1,1 0 0,-2 0 0,-1 0 1,0-16 93,-2 35 288,15 112 12,-12-99-333,-1 1 0,2 0 0,0 0-1,0-1 1,1 0 0,1 0 0,0 0 0,0-1 0,1 0 0,1 0 0,0-1 0,0 1 33,57 19-4334,-44-29-936</inkml:trace>
  <inkml:trace contextRef="#ctx0" brushRef="#br1" timeOffset="32169.811">1467 7942 8914,'0'0'1424,"0"0"-741,0 0-136,0 0 253,0 31-49,0 192 244,12 24 358,-10-247-1348,-1 0 0,1 0-1,0 0 1,-1-1 0,1 1-1,0-1 1,-1 1 0,1-1-1,-1 1 1,1-1 0,-1 0-1,1 0 1,-1 0 0,1 0-1,-1 0 1,0 0 0,0 0-1,1 0 1,-1 0 0,0-1-1,0 1 1,0 0 0,0-1-1,-1 1 1,1-1 0,0 1-1,0-1 1,-1 0 0,1 1-1,-1-1 1,0 1 0,1-1-1,-1 0 1,0-1-5,127-302-143,-114 298 151,-11 38 54,-1-26-48,-1 11-99,21 186 635,-19-193-760,0 0 0,1-1 0,0 1 0,0 0 1,1-1-1,0 0 0,1 0 0,-1 0 1,1 0-1,1-1 0,0 0 0,0 0 0,0 0 1,1-1-1,0 0 0,0 0 0,0-1 0,1 0 1,0 0-1,3 1 210,22 5-4362</inkml:trace>
  <inkml:trace contextRef="#ctx0" brushRef="#br1" timeOffset="32579.811">1999 7982 7482,'0'0'2043,"0"0"-486,0 0-320,0 0-174,0 0-254,0 0-293,-26 7-226,-81 30-105,101-33-174,1 1 1,0 0-1,-1 0 1,2 0-1,-1 1 0,1-1 1,-1 1-1,2 0 0,-1 0 1,1 1-1,0-1 1,0 1-1,0-1 0,1 1 1,0 0-1,1 0 1,0 0-1,0 0 0,0 1 1,1-1-1,0 0 1,0 4-12,-1 1 17,0-1-6,2 87 78,0-96-94,-1 0 0,0 0 1,1 0-1,0 0 1,-1 0-1,1 0 0,0 0 1,0 0-1,0 0 1,0 0-1,1 0 0,-1 0 1,0-1-1,1 1 1,-1-1-1,1 1 1,0-1-1,-1 1 0,1-1 1,0 0-1,0 0 1,0 0-1,0 0 0,0 0 1,0 0-1,0-1 1,0 1-1,0-1 0,1 1 1,-1-1-1,0 0 1,0 0-1,0 0 0,0 0 1,1 0-1,-1 0 1,0 0-1,0-1 1,0 0-1,2 0 5,7-5-15,-1-1-1,0 0 1,-1 0 0,0-1-1,0 0 1,0-1-1,-1 0 1,0 0 0,-1-1-1,0 0 1,-1 0 0,0-1-1,0 0 1,-1 0 0,-1 0-1,0-1 1,0 0 15,2-1-32,11-27-22,-3 0 1,-1-1 0,-2-1 0,-1 0 0,-3 0 0,-1-1 0,-3 1 0,-1-1 0,-2 0 0,-4-29 53,4 68 22,1 0 0,-1 1 0,0-1 0,-1 0 0,1 1 0,-1-1 0,1 0 0,-1 1 1,0-1-1,0 1 0,-1-1 0,1 1 0,-1 0 0,0-1 0,0 1 0,0 0 0,0 0 0,0 0 0,0 0 0,-1 1 1,0-1-1,1 1 0,-1-1 0,0 1 0,0 0 0,-1 0 0,1 0 0,0 1 0,0-1 0,-1 1 0,1 0 1,-1 0-1,0 0 0,1 0 0,-1 0 0,0 1 0,1 0 0,-1 0 0,0 0 0,1 0 0,-1 0-22,-2 6 24,1-1 0,0 1 1,0 0-1,1 1 0,-1-1 0,1 1 0,1 0 0,-1 0 0,1 0 0,1 0 0,-1 0 0,1 1 0,0-1 0,1 1 0,0 0 0,0-1 1,1 1-1,0 0 0,0-1 0,1 3-24,-2-7 12,-3 26-14,1 1 0,1 0 0,1 0 1,2 0-1,1 0 0,2 0 0,0-1 0,2 0 1,2 0-1,0 0 0,2-1 0,1 0 0,1 0 1,1-2-1,2 1 0,0-2 0,2 0 0,1-1 1,1-1-1,14 13 2,-25-30-229,1 0 0,0-1 0,1 0 0,-1 0 0,1-1 0,0 0 0,0-1 0,0 0 0,1-1 0,-1 0 0,1 0 0,-1-1 0,1-1 0,-1 0 0,1 0 0,6-1 229,29 1-3863</inkml:trace>
  <inkml:trace contextRef="#ctx0" brushRef="#br1" timeOffset="32909.811">2382 7971 8834,'0'0'1852,"0"0"-471,0 0-340,0 0-383,0 0-336,-15 28-154,-44 93-90,55-115-80,2 1 1,-1 0 0,1 0-1,0 1 1,0-1 0,1 0-1,0 1 1,0-1-1,1 0 1,0 1 0,0-1-1,1 1 1,0-1 0,0 1-1,0-1 1,1 0 0,0 0-1,1 0 1,0 0 0,0 0-1,0 0 1,1-1-1,0 0 1,0 1 0,1-1-1,0-1 1,0 1 0,0-1-1,0 0 1,1 0 0,0 0-1,0-1 1,0 0-1,1 0 1,-1-1 0,1 0-1,0 0 1,0 0 0,0-1-1,0 0 1,1 0 0,-1-1-1,0 0 1,1 0-1,-1-1 1,1 0 0,-1 0-1,7-1 2,-8-3 1,0 1-1,0-1 1,0 0 0,0 0-1,-1-1 1,1 1-1,-1-1 1,0-1-1,-1 1 1,0-1-1,1 1 1,-2-1-1,1 0 1,-1-1-1,0 1 1,0 0-1,0-1 1,-1 0 0,0 0-1,-1 0 1,1 0-1,-1 0 1,-1 0-1,1 0 1,-1 0-1,0 0 1,-1 0-1,0 0 1,0 0-1,-1-2 0,2 0 77,-1 0-1,0 1 1,0-1-1,-1 0 0,0 1 1,-1-1-1,0 1 1,0 0-1,-1-1 1,0 2-1,0-1 0,-1 0 1,0 1-1,0 0 1,-1 0-1,0 0 0,0 1 1,0 0-1,-1 0 1,0 1-1,0 0 1,-1 0-1,1 0 0,-1 1 1,0 0-1,0 1 1,-1 0-1,1 0 0,-1 0 1,-5 0-77,23 22-4226,12-3-1500</inkml:trace>
  <inkml:trace contextRef="#ctx0" brushRef="#br1" timeOffset="33499.81">2750 8394 5337,'0'0'2723,"0"0"-1137,0 0-262,0 0-21,0 0-282,0 0-337,-7-7-232,-4-10-398,0-1 0,1 0 1,0-1-1,2 0 0,0-1 0,1 0 1,1 0-1,1 0 0,1-1 0,1 1 1,1-1-1,0 0 0,2 0 0,0 0 1,1 0-1,4-15-54,-6 30-5,2 0-1,-1 0 1,0 0 0,1 0 0,0 0 0,1 0-1,-1 0 1,1 0 0,0 0 0,1 1-1,-1-1 1,1 1 0,0 0 0,1 0-1,-1 0 1,1 0 0,0 0 0,0 1-1,1-1 1,-1 1 0,1 1 0,0-1 0,0 0-1,0 1 1,0 0 0,1 0 0,-1 1-1,1 0 1,-1 0 0,1 0 0,0 0-1,0 1 1,0 0 0,0 0 0,0 1 0,0 0-1,0 0 1,1 0 0,-1 1 0,4 0 5,-3 6 7,1 0 1,-1 1-1,0 0 1,0 0-1,-1 0 1,0 1-1,-1 0 1,0 0-1,0 0 1,-1 1-1,0 0 1,0 0-1,-1 0 1,-1 0 0,0 0-1,0 1 1,-1 1-8,6 130 352,0-149-342,35-67-239,-36 60 190,0 1-1,1 0 0,0 1 1,1-1-1,1 1 0,0 1 1,0 0-1,1 0 0,0 1 1,1 0-1,1 0 40,-11 10 10,0-1 1,0 0-1,1 1 1,-1-1-1,0 1 1,0 0 0,0-1-1,1 1 1,-1 0-1,0 0 1,0 0-1,1 0 1,-1 0-1,0 0 1,1 0-1,-1 0 1,0 1-1,0-1 1,0 0-1,1 1 1,-1-1-1,0 1 1,0-1-1,0 1 1,0 0-1,0-1 1,0 1-1,0 0 1,0 0-1,0 0 1,0 0 0,0 0-1,0 0 1,-1 0-1,1 0 1,0 0-1,-1 0 1,1 0-1,-1 0 1,1 0-1,-1 1 1,0-1-1,1 0 1,-1 0-1,0 1 1,0-1-1,0 0-10,16 77 217,-13-58-189,21 69-345,-1-34-3523,-13-41-1671</inkml:trace>
  <inkml:trace contextRef="#ctx0" brushRef="#br1" timeOffset="33819.811">3297 7343 10354,'0'0'2193,"0"0"-985,0 0-576,0 0-336,0 0 168,9 187 176,18-75-256,2 14-103,4 2-177,-3-7-88,-1-12 88,-2-15-96,-3-19-8,-9-22-353,-15-29-383,0-16-648,0-8-1497</inkml:trace>
  <inkml:trace contextRef="#ctx0" brushRef="#br1" timeOffset="33989.811">3086 7418 5353,'0'0'5865,"0"0"-5088,0 0-505,0 0 600,205-155-336,-119 128-336,9 6-200,21 21-344,-24 2-1497,-24 25-3336</inkml:trace>
  <inkml:trace contextRef="#ctx0" brushRef="#br1" timeOffset="34289.811">3838 7661 3145,'0'0'4237,"0"0"-2301,0 0-697,0 0 43,0 0-370,-24 27-405,-73 88-163,88-105-306,0 1 0,1 0-1,0 1 1,1-1 0,0 2 0,1-1 0,0 1 0,1 0 0,1 0 0,0 0 0,1 1 0,0-1 0,1 1 0,0 0 0,1-1 0,1 1 0,0 0 0,1 0 0,2 7-38,-2-16-13,2 0-1,-1-1 1,0 1-1,1 0 1,0-1-1,0 1 1,1-1 0,-1 0-1,1 0 1,0 0-1,0-1 1,0 0 0,0 1-1,1-1 1,-1-1-1,1 1 1,0 0-1,0-1 1,0 0 0,0-1-1,0 1 1,0-1-1,1 0 1,-1 0-1,0 0 1,1-1 0,-1 0-1,0 0 1,1 0-1,-1-1 1,0 1-1,1-1 1,-1-1 0,0 1-1,0-1 1,0 0-1,0 0 1,0 0-1,0-1 1,-1 0 0,1 0-1,-1 0 1,0 0-1,3-3 14,2-2 18,0-1-1,0 0 1,-1 0 0,0-1-1,0-1 1,-1 1-1,-1-1 1,0 0 0,0 0-1,-1-1 1,0 0 0,-1 0-1,-1 0 1,0 0-1,0-1 1,-1 1 0,-1-1-1,0 1 1,-1-1-1,-1-10-17,-2 13 83,-1 0 0,0 1-1,-1-1 1,-1 1-1,1 0 1,-1 0 0,-1 1-1,1 0 1,-1 0-1,-1 1 1,0-1-1,0 2 1,0-1 0,-1 1-1,1 0 1,-2 1-1,1 0 1,0 0 0,-1 1-1,0 1 1,0 0-1,0 0 1,-1 0 0,1 2-1,0-1 1,-1 1-1,1 1 1,-1 0 0,0 0-1,1 1-82,8-1-111,1 1 0,0-1 0,0 1 0,0-1 0,0 1 0,0 0 0,0 0 0,0-1 0,0 1 0,0 0 0,1 0 0,-1 0 0,0 0 1,0 0-1,1 0 0,-1 0 0,0 0 0,1 0 0,-1 0 0,1 0 0,0 0 0,-1 1 0,1-1 0,0 0 0,0 0 0,0 0 0,0 1 0,0-1 0,0 0 0,0 0 0,0 1 0,0-1 0,0 0 0,1 0 0,-1 0 0,0 0 0,1 1 0,-1-1 0,1 0 0,0 0 0,-1 0 0,1 0 0,0 0 0,0 0 0,-1 0 0,1-1 0,0 1 0,0 0 0,0 0 0,0 0 0,0-1 111,23 22-8413</inkml:trace>
  <inkml:trace contextRef="#ctx0" brushRef="#br1" timeOffset="34449.811">3838 7661 10242</inkml:trace>
  <inkml:trace contextRef="#ctx0" brushRef="#br1" timeOffset="34619.811">3838 7661 10242,'178'27'2153,"-178"-27"-1273,0 0-64,0 27-336,0 23-48,18 25 8,-1 21-24,1 17-8,-3 7-95,0 3-137,0-3-72,3-15-96,-4-15-8,1-23-424,-3-24-489,-6-22-967,-6-18-3425</inkml:trace>
  <inkml:trace contextRef="#ctx0" brushRef="#br1" timeOffset="34799.81">4099 7696 7514,'0'0'1941,"0"0"-884,0 0-216,0 0 121,0 0-228,31-3-239,97-2-5,-122 6-458,-1 0 1,0 1 0,0-1 0,0 1 0,0 0 0,-1 0-1,1 1 1,0 0 0,-1-1 0,0 1 0,1 1-1,-1-1 1,-1 1 0,1-1 0,0 1 0,-1 0-1,0 1 1,0-1 0,0 0 0,0 1 0,-1 0-1,0-1 1,0 1 0,0 0 0,0 0 0,-1 0-1,0 0 1,0 1 0,0-1 0,-1 2-33,2 1 71,-2 0 1,1 0-1,-1 0 1,0 0 0,0 0-1,-1 0 1,0 0-1,-1 0 1,0 0-1,0-1 1,-1 1-1,1-1 1,-2 1-1,1-1 1,-1 0-1,0 0 1,-1-1-1,1 1 1,-1-1-1,0 0 1,-1 0 0,0 0-1,0-1 1,0 0-1,0 0 1,-1-1-1,0 0 1,0 0-1,0 0 1,0-1-1,-1 0 1,1 0-1,-4 0-71,-13 6 140,0 0-1,-1-1 0,0-1 1,-1-2-1,1 0 1,-1-2-1,0-1 0,-21-1-139,45-2-49,-1 1-1,1-1 1,0 0-1,0 0 1,-1-1-1,1 1 1,0 0-1,0-1 1,0 1-1,0-1 1,0 0-1,1 1 1,-1-1-1,0 0 0,1 0 1,0 0-1,-1-1 1,1 1-1,0 0 1,0 0-1,0-1 1,0 1-1,1 0 1,-1-1-1,0 1 1,1-1-1,0 1 1,0-1-1,0 1 1,0-1-1,0 1 1,0-1-1,0 1 1,1-1-1,-1 1 1,1 0-1,0-1 1,0 1-1,0 0 0,0-1 1,0 1-1,0 0 1,1 0-1,-1 0 1,1 0-1,0 0 1,-1 0-1,1 1 1,0-1-1,0 0 1,0 1-1,0 0 1,2-2 49,37-42-3392,1 6-4460</inkml:trace>
  <inkml:trace contextRef="#ctx0" brushRef="#br1" timeOffset="35139.81">4473 7648 7962,'0'0'2048,"0"0"-984,0 0 489,0 0-473,0 0-632,0 0 88,0 0 96,48 165-232,-33-95-168,2-3-88,4-6-144,0-10 0,-3-13-360,-9-25-664,-6-10-1648,-3-3-5698</inkml:trace>
  <inkml:trace contextRef="#ctx0" brushRef="#br1" timeOffset="35319.811">4500 7217 10778,'0'0'280,"0"0"-280,0 0-1184,0 0-3153</inkml:trace>
  <inkml:trace contextRef="#ctx0" brushRef="#br1" timeOffset="35519.811">4993 7503 7482,'0'0'3410,"0"0"-1934,0 0-649,0 0 10,-23 32-146,-72 108-180,91-132-470,-1 0 1,1 0 0,0 0-1,1 0 1,0 1-1,1 0 1,-1-1-1,2 1 1,-1 0-1,1 0 1,0 0-1,1 0 1,0 0-1,1 0 1,0 2-42,1 11 82,-1-13-65,0 1 0,1-1-1,0 1 1,1-1-1,0 0 1,0 0 0,1 0-1,1 0 1,-1-1-1,1 0 1,1 0 0,-1 0-1,1 0 1,1-1-1,-1 0 1,1 0-1,1-1 1,-1 0 0,1 0-1,0-1 1,0 0-1,1 0 1,-1-1 0,1 0-1,0 0 1,0-1-1,1 0 1,-1-1 0,0 0-1,1-1 1,0 0-1,-1 0 1,1-1 0,3 0-17,0 2-36,0-1 1,1 0 0,-1-1 0,1-1 0,-1 0 0,1-1 0,-1 0 0,0-1 0,0-1 0,0 0 0,-1 0 0,1-1 0,-1-1 0,0 0 0,2-2 35,48-66-4428,-48 34-4313</inkml:trace>
  <inkml:trace contextRef="#ctx0" brushRef="#br2" timeOffset="38259.811">632 8907 6665,'0'0'2008,"0"0"-992,0 0-596,0 0-64,0 0 225,0 0-262,-5-2-234,-12 9 8,38 36 189,-2-6-40,82 287 1425,-101-324-1647,0-1 1,0 1 0,1 0-1,-1-1 1,0 1 0,0-1 0,0 1-1,0-1 1,1 1 0,-1 0-1,0-1 1,1 1 0,-1 0 0,0-1-1,0 1 1,1 0 0,-1-1 0,1 1-1,-1 0 1,0 0 0,1-1-1,-1 1 1,1 0 0,-1 0 0,0 0-1,1 0 1,-1 0 0,1-1-1,-1 1 1,1 0 0,-1 0 0,1 0-1,-1 0 1,1 0 0,-1 0-1,0 0 1,1 1 0,-1-1 0,1 0-1,-1 0 1,1 0 0,-1 0-1,0 1 1,1-1 0,-1 0 0,1 0-1,-1 1 1,0-1 0,1 0-1,-1 0 1,0 1 0,1-1 0,-1 0-1,0 1 1,0-1 0,1 1-1,-1-1 1,0 0 0,0 1 0,0-1-1,1 1 1,-1-1 0,0 1-1,0-1-19,18-51 339,-14 38-237,9-24-89,3-14-109,2 0-1,3 1 1,2 2 0,25-41 95,-40 76-320,1 1 0,0 0 0,1 1 0,0 0 0,1 0-1,0 1 1,0 1 0,1 0 0,1 0 0,-1 1 0,1 1-1,9-4 321,81-6-2101,-108 22 4956,-19 17-1795,5-11-638,8-7-344,1 0-1,0 1 1,1 0-1,-1 1 1,1 0-1,0 1 1,0 0 0,1 0-1,0 1 1,0 0-1,1 0 1,0 1-1,1-1 1,-1 2-1,2-1 1,-1 1 0,1 0-1,1 0 1,0 0-1,0 0 1,1 1-1,1 0 1,-2 5-78,3-13-1,1 0-1,-1 1 1,0-1 0,1 0-1,0 0 1,0 0 0,0 0-1,0 0 1,0 1 0,1-1-1,-1 0 1,1 0 0,0 0-1,0 0 1,0 0 0,0 0-1,0 0 1,1 0 0,-1-1-1,1 1 1,0 0 0,0-1-1,0 1 1,0-1 0,0 0-1,1 0 1,-1 0 0,1 0-1,-1 0 1,1 0 0,0-1-1,0 1 1,0-1 0,-1 0-1,1 0 1,0 0 0,1 0-1,-1 0 1,0-1 0,0 1-1,0-1 1,0 0 0,0 0-1,1 0 1,-1-1 0,0 1-1,0-1 2,5 2-7,0-1-1,0-1 0,0 1 0,0-1 1,0-1-1,0 0 0,0 0 0,-1 0 1,1-1-1,-1 0 0,1 0 1,-1-1-1,0 0 0,0 0 0,-1-1 1,1 0-1,-1 0 0,0-1 1,5-5 7,0 0-51,1-1 1,-1-1-1,-1 0 1,0 0 0,-1-1-1,-1 0 1,0 0 0,-1-1-1,0 0 1,-1-1-1,-1 1 1,-1-1 0,3-16 50,-7 338 529,2-305-530,-1 0 0,0 0 1,1 0-1,-1 0 0,1 0 0,-1-1 0,1 1 0,-1 0 1,1-1-1,-1 1 0,1-1 0,0 0 0,-1 0 0,1 1 0,0-1 1,-1 0-1,1 0 0,0 0 0,-1-1 0,1 1 0,0 0 0,-1-1 1,1 1-1,-1-1 0,1 1 0,-1-1 0,1 0 0,-1 0 1,1 0-1,-1 0 0,0 0 0,1 0 0,-1 0 0,0 0 0,0 0 1,0 0-1,0-1 0,0 1 0,0 0 0,0-1 0,0 1 0,-1-1 1,1 1-1,0-1 0,-1 0 0,1 1 0,-1-2 1,145-244-481,-145 248 482,0-1 0,0 1 0,0-1 0,0 1 0,0-1 0,0 1 0,0-1 0,0 1 0,0-1 0,1 1 0,-1-1 0,0 1 0,0-1 0,1 1 0,-1-1 0,0 1 0,1-1 0,-1 0 0,0 1 0,1-1 0,-1 1 0,0-1 0,1 0 0,-1 0 0,1 1 1,-1-1-1,1 0 0,-1 0 0,1 1 0,-1-1 0,1 0 0,-1 0 0,1 0 0,-1 0 0,1 0 0,-1 0 0,1 0 0,-1 0 0,1 0 0,0 0 0,-1 0 0,1 0 0,-1 0 0,1 0 0,-1 0 0,1 0 0,-1-1 0,1 1 0,-1 0 0,1 0 0,-1-1 0,0 1 0,1 0 0,-1-1 0,1 1 0,-1 0 0,0-1 0,1 1-1,-1 71 243,-1-51-193,1 144 182,0-163-197,5-10-19,100-170-202,-104 178 188,-1 1 0,1-1 1,-1 0-1,1 1 0,-1-1 0,1 1 0,0-1 0,-1 1 0,1-1 1,0 1-1,0-1 0,-1 1 0,1 0 0,0-1 0,0 1 0,0 0 0,-1 0 1,1 0-1,0 0 0,0-1 0,0 1 0,0 0 0,-1 0 0,1 1 1,0-1-1,0 0 0,0 0 0,0 0 0,-1 0 0,1 1 0,0-1 0,0 0 1,-1 1-1,1-1 0,0 1 0,0-1 0,-1 1 0,1-1 0,0 1 1,-1-1-1,1 1 0,-1 0 0,1-1 0,-1 1 0,1 0 0,-1-1 1,1 1-1,-1 0 0,0 0 0,1-1 0,-1 1 0,0 0 0,0 0 0,0 0 1,0 0-1,1-1 0,-1 1 0,0 0 0,0 0 0,-1 0-2,15 63 225,-13-57-244,38 153-1412,-24-125-1881</inkml:trace>
  <inkml:trace contextRef="#ctx0" brushRef="#br2" timeOffset="38689.811">1942 8939 8938,'0'0'1550,"0"0"-368,0 0-36,0 0-244,0 0-370,0 0-259,-22 23-144,-67 75-53,65-13-8,26-68-62,-2-13-5,-1-2-1,0 1 1,0 0-1,0-1 1,1 1-1,0 0 0,-1-1 1,1 1-1,0 0 0,0 0 1,1-1-1,-1 1 1,0 0-1,1 0 0,0-1 1,-1 1-1,1-1 1,0 1-1,1-1 0,-1 1 1,0-1-1,1 1 1,-1-1-1,1 0 0,0 0 1,-1 0-1,1 0 1,0 0-1,0 0 0,1-1 1,-1 1-1,0 0 1,1-1-1,-1 0 0,0 0 1,1 0-1,0 0 1,-1 0-1,1 0 0,-1 0 1,1-1-1,3 1 0,1-5-3,1 0 0,-1 0-1,0-1 1,0 0 0,-1 0 0,1-1-1,-1 1 1,0-2 0,-1 1 0,1 0-1,-1-1 1,-1 0 0,1 0 0,-1-1 0,0 1-1,-1-1 1,0 0 0,0 0 3,3-3-19,15-31-17,-2-1-1,-2-1 1,-1-1 0,-3 0-1,-1-1 1,-3 0 0,-1-1-1,-3 0 1,0-45 36,-14 111 459,0 22-453,2-1 1,2 2 0,1-1-1,3 0 1,1 1 0,2 5-7,-1-21-1,-1-7-32,2 0 1,1 1 0,0-1 0,1 0 0,1 0-1,1-1 1,1 0 0,0 0 0,1 0 0,5 5 32,78 89-4868,-57-87-870</inkml:trace>
  <inkml:trace contextRef="#ctx0" brushRef="#br2" timeOffset="39009.811">2308 9003 6369,'0'0'1963,"0"0"-637,0 0-184,0 0-49,0 0-299,0 0-310,-20 17-88,-60 58-21,77-72-358,1 0-1,-1 1 1,1-1 0,0 1 0,0 0 0,0-1 0,0 1 0,1 0 0,-1 0-1,1 0 1,0 0 0,0 0 0,1 1 0,-1-1 0,1 0 0,0 0 0,0 0-1,0 1 1,1-1 0,0 1-17,0 12 44,-2-11-38,0 1-1,1-1 1,0 0 0,0 0-1,0 1 1,1-1-1,0 0 1,0 0 0,0 0-1,1 0 1,0 0 0,0 0-1,1 0 1,-1 0-1,1-1 1,0 1 0,1-1-1,0 0 1,-1 0 0,2 0-1,-1-1 1,0 1-1,1-1 1,0 0 0,0-1-1,0 1 1,1-1 0,-1 0-1,1 0 1,-1 0 0,1-1-1,0 0 1,0 0-1,0-1 1,0 1 0,1-1-1,-1-1 1,0 1 0,0-1-1,1 0 1,0-1-6,-1-4 11,0-1 1,0 0-1,-1-1 1,0 1-1,0-1 1,-1 0-1,0 0 1,0-1-1,0 1 1,-1-1-1,0 0 1,-1 0-1,1 0 1,-2 0 0,1 0-1,-1 0 1,0 0-1,-1-1 1,0 1-1,0 0 1,-1-1-1,0 1 1,-1 0-1,0-1-11,2 4 15,0-2 13,-1-1 1,0 1 0,-1 0 0,1 0 0,-1 1 0,-1-1 0,1 0 0,-1 1 0,0-1 0,-1 1 0,1 0 0,-1 0 0,-1 0 0,1 0 0,-1 1 0,0 0 0,0 0 0,0 0 0,-1 1 0,0-1 0,0 1-1,0 1 1,0-1 0,-1 1 0,1 0 0,-1 1 0,0-1 0,0 1 0,0 1 0,0-1 0,-3 1-29,-3 22-2991,12 1-1222</inkml:trace>
  <inkml:trace contextRef="#ctx0" brushRef="#br2" timeOffset="39459.811">2480 9356 4745,'0'0'4248,"0"0"-2731,0 0-897,0 0 535,0 0 68,0 0-335,0-9-303,0-349-161,0 357-427,1 0 0,-1 0 1,0 0-1,1 0 0,-1 0 1,1 0-1,-1 0 0,1 0 1,0 0-1,-1 1 0,1-1 1,0 0-1,-1 0 1,1 1-1,0-1 0,0 0 1,0 1-1,0-1 0,0 1 1,0-1-1,0 1 0,0 0 1,0-1-1,0 1 0,0 0 1,0-1-1,0 1 0,0 0 1,0 0-1,0 0 1,0 0-1,0 0 0,0 0 1,0 1-1,0-1 0,0 0 1,0 0-1,0 1 0,0-1 1,0 1-1,0-1 0,0 1 1,0-1-1,0 1 0,0-1 1,0 1-1,-1 0 1,1 0-1,0-1 0,0 1 1,-1 0-1,1 0 0,-1 0 1,1 0-1,-1 0 0,1 0 1,-1 0-1,1 0 0,-1 0 1,0 0-1,1 0 0,-1 0 1,0 0-1,0 0 0,0 0 1,0 0-1,0 0 1,0 0-1,0 0 0,-1 1 3,120 246 210,-115-247-220,-1 1 0,1-1 0,-1 0 1,1 0-1,0-1 0,0 1 0,-1-1 1,1 0-1,0 0 0,0 0 0,-1 0 0,1 0 1,0-1-1,-1 0 0,1 0 0,0 0 1,-1 0-1,1 0 0,-1-1 0,0 0 1,1 0-1,-1 1 0,0-2 0,0 1 1,0 0-1,0-1 0,-1 1 0,1-1 0,-1 0 1,1 0-1,-1 0 0,0 0 0,0 0 1,0-1-1,-1 1 0,1 0 0,-1-1 1,1-3 9,7-4-19,62-62-408,-55 133 784,-12-27-520,7 44-422,3-30-4387,-8-36-556</inkml:trace>
  <inkml:trace contextRef="#ctx0" brushRef="#br2" timeOffset="39679.811">3110 8792 9690,'0'0'2617,"0"0"-1553,0 0-408,0 0 32,0 0-200,0 176-184,9-106-88,3 5-80,-7-3-64,4-3-56,-6-4 40,-3-9 0,0-8-56,0-16-272,0-16-416,0-11-1024,-12-5-2369</inkml:trace>
  <inkml:trace contextRef="#ctx0" brushRef="#br2" timeOffset="39939.811">2902 8752 9074,'0'0'2040,"0"0"-1231,0 0 359,0 0-64,154-70-400,-88 49-424,5 2-136,0 3-48,-5 8-96,-1 8-248,-18 0-1400,-14 16-3521</inkml:trace>
  <inkml:trace contextRef="#ctx0" brushRef="#br2" timeOffset="40339.811">3526 8998 7378,'0'0'2292,"0"0"-740,0 0-325,0 0-338,0 0-305,0 0-122,-12-8-138,-34-22-122,45 29-197,1 1-1,-1-1 1,1 1 0,-1-1-1,0 0 1,1 1 0,-1 0-1,0-1 1,1 1 0,-1-1-1,0 1 1,0 0 0,1-1-1,-1 1 1,0 0 0,0 0-1,1 0 1,-1 0 0,0 0-1,0-1 1,0 2 0,1-1-1,-1 0 1,0 0 0,0 0-1,0 0 1,1 0 0,-1 1-1,0-1 1,0 0 0,1 0-1,-1 1 1,0-1 0,1 1-1,-1-1 1,0 1 0,1-1-1,-1 1 1,1-1 0,-1 1-1,0-1 1,1 1 0,0 0-1,-1-1 1,1 1 0,-1 0-1,1 0 1,0-1 0,-1 1-1,1 0 1,0 0 0,0-1-1,0 1 1,0 0 0,0 0-5,-2 4 12,-9 18 2,2 0 0,1 0 0,1 1 0,1 0 0,1 0 0,1 0 0,1 1 0,1 0 0,1 18-14,3-40-25,1 0 0,-1-1 0,1 1 1,-1-1-1,1 0 0,0 0 1,0 0-1,0 0 0,0 0 0,0-1 1,1 1-1,-1-1 0,0 0 1,1 0-1,-1 0 0,1-1 0,-1 1 1,1-1-1,-1 0 0,1 0 1,-1 0-1,1 0 0,-1 0 0,1-1 1,-1 0-1,0 0 0,1 0 1,-1 0-1,0 0 0,1-1 0,-1 1 1,2-2 24,4 0 16,0-1 1,-1 1 0,1-1 0,-1-1-1,0 1 1,0-2 0,-1 1-1,1-1 1,-1 0 0,0 0-1,-1-1 1,0 0 0,0 0-1,0-1 1,-1 0 0,0 1 0,0-2-1,-1 1 1,0-1 0,-1 1-1,0-1 1,0 0 0,-1 0-1,0 0 1,0 0 0,-1-1-1,-1 1 1,1 0 0,-1-2-17,-6 4 56,1 0 1,-1 0-1,0 1 1,-1 0-1,1 0 1,-1 0 0,0 1-1,-1 0 1,1 0-1,-1 1 1,0 0-1,0 0 1,-1 1-1,1 0 1,-1 0-1,1 1 1,-1 0-1,0 1 1,0 0-1,1 0 1,-3 1-57,-38 16-825,44 26-2768,5-17-2357</inkml:trace>
  <inkml:trace contextRef="#ctx0" brushRef="#br2" timeOffset="40599.81">3775 8984 11402,'0'0'2233,"0"0"-1481,0 0-440,0 0 232,12 196-64,0-95-152,3 9-136,-3-1-104,2-12 25,4-17-97,-3-13-16,0-22 0,-3-18-457,-6-14-871,-6-13-2937</inkml:trace>
  <inkml:trace contextRef="#ctx0" brushRef="#br2" timeOffset="40869.81">3772 9000 7282,'0'0'1903,"0"0"-814,0 0-214,0 0 29,34-15-185,109-48-268,-137 61-385,0-1 0,-1 1 1,1 0-1,0 0 0,0 1 1,0 0-1,1 0 0,-1 0 1,0 1-1,0 0 0,0 0 1,0 0-1,1 1 0,-1 0 1,0 0-1,0 1 0,0-1 1,0 1-1,-1 1 0,1-1 1,0 1-1,-1 0 0,0 0 1,0 1-1,0-1 0,0 1 1,0 0-1,-1 1 0,1-1 1,-1 1-1,0 0 0,-1 0 1,1 0-1,-1 0 0,0 0 1,0 1-1,-1 0 0,0 0 1,0-1-1,0 1 0,-1 0 1,1 0-1,-2 1 0,1-1 1,0 0-1,-1 0 0,-1 0 1,1 1-1,-1-1 0,0 0 1,0 0-1,0 0 0,-1 0 1,0 0-1,0-1 0,-1 1 1,0 0-1,0-1 0,0 0 1,0 1-1,-2 0-66,-5 7 70,0-1 1,0-1-1,-1 1 1,-1-2-1,0 0 0,0 0 1,-1-1-1,0 0 0,-1-1 1,1-1-1,-2 0 1,1-1-1,-10 2-70,23-8-60,0 0 1,0 0 0,0-1-1,0 1 1,0 0-1,0-1 1,0 1-1,1-1 1,-1 1 0,0-1-1,0 0 1,0 1-1,0-1 1,0 0-1,1 1 1,-1-1 0,0 0-1,1 0 1,-1 0-1,1 0 1,-1 0-1,1 1 1,-1-1-1,1 0 1,-1 0 0,1 0-1,0 0 1,0 0-1,-1-1 1,1 1-1,0 0 1,0 0 0,0 0-1,0 0 1,0 0-1,1 0 1,-1 0-1,0 0 1,0 0 0,1 0-1,-1 0 1,0 0-1,1 0 1,-1 0-1,1 0 60,0-9-953,-1-24-3617</inkml:trace>
  <inkml:trace contextRef="#ctx0" brushRef="#br2" timeOffset="41119.811">4247 8797 10162,'0'0'2625,"0"0"-1553,0 0-256,0 0-288,0 0-104,0 0-128,6 137-136,3-87-64,-3-1-72,0-9 32,-3-3-56,-3-8-16,0-7-48,0-14-256,0-5-768,0-3-3593</inkml:trace>
  <inkml:trace contextRef="#ctx0" brushRef="#br2" timeOffset="41389.811">4256 8567 10786,'0'0'1873,"0"0"-1201,0 0-672,0 0 0,0 0-752,0 0-1897</inkml:trace>
  <inkml:trace contextRef="#ctx0" brushRef="#br2" timeOffset="41639.811">4640 8819 6601,'0'0'2161,"0"0"-865,0 0 72,0 0-111,0 0-305,-173 34-328,144 7-40,8 4-32,12 3-168,9-2-192,3-9-88,30-8-56,8-7-40,10-17-8,32-5-184,-15-19-472,-8-10-1568</inkml:trace>
  <inkml:trace contextRef="#ctx0" brushRef="#br2" timeOffset="41799.811">5064 8725 8738,'0'0'2602,"0"0"-919,0 0-604,2-25-284,10-81-369,-10 98-409,1 1 0,0 0-1,0 0 1,1 0 0,0 1-1,0-1 1,0 1 0,1 0 0,0 0-1,0 1 1,1-1 0,0 1-1,0 0 1,0 1 0,0-1 0,1 1-1,-1 0 1,1 1 0,3-1-17,2-3 24,-6 3 1,1 0 0,-1 0 0,1 1 1,0 0-1,-1 0 0,2 1 1,-1 0-1,0 0 0,0 1 0,0-1 1,1 2-1,-1-1 0,1 1 0,-1 0 1,0 1-1,1-1 0,-1 2-25,-4 0 37,-1 0 1,1 0-1,-1 1 0,0-1 1,0 1-1,0 0 0,-1 0 1,1 0-1,-1 0 0,1 0 0,-1 0 1,0 0-1,0 0 0,0 0 1,0 0-1,-1 1 0,0-1 1,1 0-1,-1 1 0,0-1 0,0 0 1,-1 1-1,1-1 0,-1 0 1,0 2-38,1 9 73,-2 18-5,-1 0 0,-1 0 0,-2-1 0,-1 1 0,-2-1 0,0-1 0,-2 1 0,-2-2 0,-3 5-68,6-12 74,-21 99 587,34-119-654,0 1 1,0-1 0,0 0-1,1 0 1,-1 0-1,0 0 1,1 0 0,0-1-1,-1 0 1,1 0 0,0 0-1,0 0 1,0 0 0,0-1-1,-1 0 1,1 0-1,0 0 1,0 0 0,0 0-1,0-1 1,0 0 0,1 0-8,9 0 54,33-1-263,-1-3-1,0-1 0,-1-3 1,0-2-1,37-13 210,-30 7-1946</inkml:trace>
  <inkml:trace contextRef="#ctx0" brushRef="#br2" timeOffset="56259.811">8885 9848 984,'0'0'2062,"0"0"-691,0 0-374,0 0-271,0 0-165,-3-25 602,2 19 3746,-1 101-3092,2 78-1428,0-172-373,4 12 42,146-18-85,114-62 59,-228 59-22,0 0-1,1 3 1,0 1 0,0 1 0,0 3-1,0 0 1,12 4-10,51-1 13,49 16 13,-8 4-437,-141-23 411,2 1 2,0 0 1,1 0 0,-1-1-1,0 1 1,1-1-1,-1 1 1,0-1-1,1 0 1,-1 0-1,1 0 1,-1 0-1,0-1 1,1 1 0,-1-1-1,0 1 1,1-1-1,-1 0 1,0 0-1,0 0 1,0 0-1,1 0 1,-1-1-1,0 1 1,-1 0 0,1-1-1,0 0 1,0 1-1,-1-1 1,1 0-1,-1 0 1,1 0-1,-1 0 1,0 0-1,0 0 1,0 0 0,0-1-1,0 1 1,0 0-1,-1 0 1,1-1-1,-1 1 1,0-1-1,1 1 1,-1-2-3,3-771 1120,-45 792-985,-159 51 681,268-78-3313,-31-3 12</inkml:trace>
  <inkml:trace contextRef="#ctx0" brushRef="#br2" timeOffset="59059.811">12823 9377 3753,'0'0'1253,"0"0"-444,0 0 179,0 0 51,0 0-167,0 0-207,-21-5 3708,-162 8-3402,183-3-963,0 0 0,0 0-5,0 0-19,0 25 82,-1 47 100,-1-27-123,1 1-1,3-1 0,2 0 1,1 0-1,3 0 1,12 38-43,1 26 404,-18-106-392,1-1 1,0 1 0,0-1-1,-1 0 1,1 0 0,0-1-1,1 1 1,-1-1 0,0 0-1,0 0 1,1 0 0,-1 0-1,0-1 1,1 0 0,-1 0-1,1 0 1,-1-1 0,0 1-1,1-1 1,-1 0 0,1 0-13,10 0 26,312 12 12,166 2-15,-142 1-366,-59-33-295,-109 3 335,-183-30 899,0-466-99,6 426 168,-44 80-608,6 7 71,0 1 0,0 1 0,0 2 0,0 1 1,1 1-1,0 2 0,1 1 0,0 2 0,0 1 0,-10 7-128,30-1-745,45-18-267,14-9-1002,-1-12-2891</inkml:trace>
  <inkml:trace contextRef="#ctx0" brushRef="#br2" timeOffset="61569.811">16733 9177 1480,'0'0'2585,"0"0"-629,0 0-507,0 0-301,0 0-384,0 0-329,0 0-108,-11-1 4248,-35-3-4016,-27 4-364,54 56-206,-16 435 690,11-383-424,23-108-255,0 1 0,0 0 0,1 0 0,-1 0 0,0 0 0,0 0 0,0 1 0,1-1 0,-1 0 0,1 0 0,-1 0 0,1 1 0,-1-1 0,1 0 0,0 1 0,0-1 0,-1 0 0,1 0 0,0 1 0,0-1 0,0 0 0,1 1 0,-1-1 0,0 0 0,0 1 0,1-1 0,-1 0 0,1 0 0,-1 1 0,1-1 0,-1 0 1,1 0-1,0 0 0,0 0 0,-1 0 0,1 0 0,0 0 0,0 0 0,0 0 0,0 0 0,0 0 0,0 0 0,1-1 0,-1 1 0,0-1 0,0 1 0,0-1 0,1 1 0,-1-1 0,0 1 0,79 1-71,-51-4 84,172-8-6,69-6 43,-82 13-33,144-29 30,99-28-33,-211 5-84,-146 55 37,-73-49 131,10-299 158,-5 208 560,-45 139-165,-176 68-324,146-30-2378,54-29-758</inkml:trace>
  <inkml:trace contextRef="#ctx0" brushRef="#br2" timeOffset="63609.811">8953 11035 1664,'0'0'1794,"0"0"-311,0 0 20,0 0-151,0 0-246,0 0-297,0 4 2145,0 277-576,36-280-2307,222-36 161,208 36-181,-276 22-34,-161-22-42,-24 0 16,-1 0 1,1 0 0,-1 0 0,1 0-1,0-1 1,-1 0 0,1 0-1,0 0 1,-1 0 0,1-1 0,0 0-1,-1 0 1,1 0 0,-1-1-1,1 1 1,-1-1 0,0 0 0,0 0-1,0-1 1,0 1 0,0-1 0,0 0-1,0 0 1,-1 0 0,0 0-1,0-1 1,0 1 0,0-1 0,0 0-1,-1 0 1,1 0 0,-1 0-1,0-1 1,0-1 8,6-32 12,-3 0 0,-1-1 0,-1 0 0,-3 0 0,-1 1 0,-2-1 0,-2-4-12,-3-110 30,5-8 702,3 161-760,0 0 85,0 0 34,0 0 134,-105 8 1049,-151 45-570,273-45-3318,12-8-213</inkml:trace>
  <inkml:trace contextRef="#ctx0" brushRef="#br2" timeOffset="65769.811">12883 10535 3273,'0'0'1151,"0"0"-289,0 0 253,0 0 284,0 0-165,0 0-327,0 0-190,0 0-66,0 0-85,0 0-230,0 0-63,0 0-29,0 0-20,-36-8 180,-97 8 659,111 60-959,14-45-78,2 0 0,-1 1 0,2 0 0,0 0 0,1 1 0,1-1 0,1 1 0,0 0 0,1-1 0,0 1 0,2 0 0,0 0 0,1 0 0,0 0 0,2-1 0,1 4-26,-5 269 530,-12-204-440,52-85-127,401-50 120,-329 40-103,1 5 0,0 5 1,80 11 19,97 1-9,-39-31-74,-7 8 15,-241-27 140,-42-194-48,15 150-11,-20-135 605,44 217-561,0 0 23,0 0 4,0 0 2,0 0-37,0 0-34,-282 10 1638,321-11-4249,-4-8 74</inkml:trace>
  <inkml:trace contextRef="#ctx0" brushRef="#br2" timeOffset="67439.81">16703 10473 4585,'0'0'1583,"0"0"-455,0 0-138,0 0-114,0 0-160,0 0-44,-18-24 3880,-121 14-3467,135 12-1082,-1 1 0,1 0-1,0-1 1,0 1-1,0 1 1,0-1 0,0 0-1,1 1 1,0 0-1,-1 0 1,2 0 0,-1 0-1,0 1 1,1-1-1,0 1 1,0-1 0,0 1-1,0 0 1,1 0-1,0 0 1,0-1 0,0 1-1,0 0 1,1 1-1,0-1 1,0 0 0,1 0-1,-1 0 1,1 0 0,0 0-1,0-1 1,1 2-3,-2 22-4,-6 61 9,7 186 62,-1-271-66,0 0 0,0 0 0,0 0 0,0 0 0,1 0 0,0 0 0,0 0 0,0 0 0,0-1 0,0 1 0,1 0 0,0-1 0,0 1 0,0-1 0,0 1 0,0-1 0,1 0 0,-1 0 0,1 0 0,0 0 0,0 0 0,0-1 0,0 0 0,0 1 0,1-1 0,-1 0 0,1 0 0,0-1 0,-1 1 0,1-1 0,2 1-1,392 3 147,-16 16-82,-330-20-36,5 1-73,1-3 0,-1-1 0,0-4 0,0-2 0,-1-2 0,31-11 44,126-38-88,-208 58 99,0 0-1,-1 0 0,1 0 0,-1 0 0,1-1 0,-1 0 0,0 0 1,0 0-1,0 0 0,0-1 0,0 1 0,0-1 0,0 0 1,-1 0-1,0-1 0,1 1 0,-1-1 0,-1 1 0,1-1 0,0 0 1,-1 0-1,0 0 0,0-1 0,0 1 0,0 0 0,-1-1 0,0 1 1,1-4-11,6-139 405,-9 105-358,-23-284 569,22 323-603,0-1 0,-1 1 0,0 0 0,0 0 0,1 0 0,-2 0 0,1 0 0,0 0 0,-1 1 0,1 0 0,-1 0 0,1 0 0,-1 0 0,0 0 0,0 1 0,0-1 0,0 1 0,0 0 0,0 1 0,-1-1 0,1 1 0,0-1 0,0 1 0,0 1 0,-1-1 0,1 0 0,0 1 0,0 0 0,0 0 0,-3 1-13,-10-1 110,-36-1-484,52-1-1071,1-1-2429</inkml:trace>
  <inkml:trace contextRef="#ctx0" brushRef="#br2" timeOffset="74329.811">9960 9145 8490,'0'0'1173,"0"0"-412,0 0-204,0 0 287,0 0-84,-2-14-360,1 8-377,0-1-1,0 1 0,0-1 0,1 1 0,0-1 0,1 1 0,0 0 0,0-1 1,0 1-1,0 0 0,1-1 0,0 1 0,1 0 0,-1 0 0,1 1 0,0-1 1,4-4-23,106-214 2121,-56 124-1888,4 3 0,4 2-1,5 3 1,4 4 0,3 3 0,31-23-233,73-55 246,6 8 1,8 9 0,81-41-247,-176 130 117,3 6 0,1 3 1,3 5-1,1 5 1,107-22-118,20-4 114,3 10 0,2 11 0,164-5-114,691 31 147,-803 18-95,-156 10-17,1 6-1,-2 6 1,0 5 0,-3 7-1,0 6 1,-3 5 0,-2 5-1,-2 7 1,45 30-35,68 43 77,149 113-77,-350-220 20,343 279 147,-149-107 11,-128-107-148,-4 4 0,56 71-30,-137-144-2,0-9 262,-18-31-146,0-32-8,-3 0 0,-2 0 1,-2 1-1,-3 0 0,-1 0 1,-3 1-1,-2 1 0,-16-33-106,30 77 82,77 107-355,-63-91 278,-1 2 0,-1 0 1,0 0-1,0 1 0,-1 0 0,-1 0 0,0 1 0,-1 0 1,-1 1-1,-1-1 0,0 1 0,0 3-5,-4-12 15,0 1 1,0-1-1,-1 0 0,0 1 1,0-1-1,-1 0 0,0 1 1,-1-1-1,1 0 0,-1 0 1,-1 0-1,1 0 0,-1 0 1,0-1-1,-1 1 0,1-1 1,-1 0-1,-1 0 0,1 0 1,-1 0-1,0-1 1,0 0-1,-1 0 0,1 0 1,-1-1-1,0 0 0,-1 0 1,1 0-16,-35 23 217,0-2 1,-2-2 0,0-2 0,-2-1 0,0-2-1,-1-3 1,0-1 0,-2-3 0,0-1-218,39-9-680,-6 1 1723,11-4-3899,1-1-3517,-2-3-5093</inkml:trace>
  <inkml:trace contextRef="#ctx0" brushRef="#br2" timeOffset="76409.811">13842 9679 104,'0'0'6509,"0"0"-4119,0 0-1354,0 0 130,0 0-80,0 0-398,3 2 1080,4 17-1575,-1-1 0,2 0 0,1 0 0,0-1 0,1 0 0,1-1 0,0 0 0,2 0 0,-1-1 0,2-1 0,0 0 0,1-1 0,0-1 1,1 0-1,16 9-193,5 2 73,1-2 1,1-2 0,0-1 0,2-2-1,0-2 1,34 7-74,444 49 470,-433-62-437,-47-3 6,-1-2 0,1-2 0,0-1 0,0-2 1,-1-2-1,1-1 0,-1-2 0,-1-1 0,21-9-39,32-21 29,-2-4 1,-2-4-1,66-47-29,-93 55 0,2 3 0,1 3-1,1 2 1,2 3 0,41-10 0,-11 1 1,-92 11 370,-3 25-478,53-18-78,-41-25 509,-12 43-332,36-12-411,-34 12 421,0 0 0,0 0-1,0-1 1,0 1 0,0 0 0,0-1-1,0 0 1,0 1 0,0-1 0,-1 0-1,1 0 1,0 0 0,0 0 0,-1 0-1,1 0 1,-1-1 0,1 1 0,-1-1 0,1 1-1,-1-1 1,0 1 0,0-1 0,0 0-1,0 1 1,0-1 0,0 0 0,0 0-1,-1 0 1,1 0 0,0 0 0,-1 0-1,0 0 1,1 0 0,-1 0 0,0 0-1,0 0 1,0 0 0,-1 0 0,1 0 0,0 0-1,-1 0 1,1 0 0,-1 1 0,0-1-1,1 0 1,-1 0 0,0 0 0,0 0-1,0 1 1,0-1 0,-1 1 0,1-1-1,-1 0-1,-19-1 86,0 1 0,0 2 0,0 0 0,1 1 0,-1 1-1,0 1 1,0 0 0,1 2 0,0 1 0,0 0-1,0 1 1,-6 5-86,-51 14 233,147-50-518,-37 12 231,1 0-1,0 3 0,0 0 0,1 3 1,0 0-1,12 2 55,-43 6-3,0 0 0,0 1 0,0-1 1,-1 1-1,1 0 0,-1 0 0,1 1 0,-1-1 1,0 1-1,-1 0 0,1-1 0,-1 1 0,1 0 1,-1 1-1,0-1 0,0 0 0,-1 0 0,0 1 1,1-1-1,-1 1 0,-1 0 0,1-1 0,-1 1 1,0-1-1,0 1 0,0 0 0,0-1 0,-2 5 3,4 8 19,7 114 137,-6-121-381,2-6-2905,-5-4-1227</inkml:trace>
  <inkml:trace contextRef="#ctx0" brushRef="#br2" timeOffset="80299.811">12277 10765 3993,'0'0'2482,"0"0"-727,0 0-500,0 0-22,0 0-170,0 0-293,-12-7-225,-202-96 2465,156 82-2697,-33-14-3,-1 3-1,-1 4 1,-1 4 0,-2 5 0,0 3-1,-89-1-309,142 16 75,-1 2-1,1 2 0,0 1 1,0 3-1,-29 9-74,22-3 5,2 3 0,-1 1 0,2 3 0,1 2 0,0 2 0,2 1 0,-14 13-5,33-11-8,25-27 8,0 0 15,0 0 38,0 0 52,0 0-14,0 0-67,104-75 8,180-194 65,-266 247 18,-35 24 272,-38 23-128,-435 303-157,450-293-87,40-35-22,0 0-1,0 0 0,11 28-174,0-18 180,0 0 1,1-1-1,0-1 1,0 1-1,1-2 1,0 0-1,1 0 1,0-1-1,0-1 1,0 0-1,0-1 1,13 1 1,108 6-3299,-88-11-2276</inkml:trace>
  <inkml:trace contextRef="#ctx0" brushRef="#br2" timeOffset="82879.811">17080 11102 5209,'0'0'2147,"0"0"-590,0 0-265,0 0-185,0 0-370,0 0-246,0-15 65,0-36-26,0 10 2617,0 41-2622,0 0-73,-2 11 253,-29 60-520,-3-2 0,-3-1 0,-3-2 0,-3-2 0,-2-1 0,-4-3 0,-12 10-185,12-18 30,-1-2 1,-3-3 0,-2-1 0,-1-3-1,-3-3 1,-1-2 0,-2-3 0,-1-2-1,-47 15-30,-43 9 21,-2-6-1,-2-7 0,-109 14-20,-51-7 15,-289 7-15,-144-47 53,99-58 527,225 6-150,-412-18 511,701 47-814,0-5-1,1-7 1,2-6 0,-110-39-127,-89-60 128,16-31-95,204 111-24,89 41-37,0-1 0,1-2 0,-1 0 0,2-1 0,0-2-1,1 0 1,0-1 0,-15-15 28,-3-35-120,36 59 105,0-1 0,0 1 0,-1 1 0,0-1 0,0 0 0,0 1 0,0 0 0,-1 0 0,0 0 0,0 1-1,-1-1 1,1 1 0,-1 0 0,0 1 0,0 0 0,0 0 0,-6-2 15,10 5-12,1 1 0,0 0 0,-1 0 1,1 0-1,0 0 0,0 0 0,0 0 0,0 0 0,0 0 0,0 0 0,0 0 1,0 1-1,0-1 0,0 0 0,0 1 0,1-1 0,-1 1 0,1-1 0,-1 1 1,1-1-1,0 1 0,-1-1 0,1 1 0,0 0 0,0-1 0,0 1 0,0-1 0,0 1 1,1-1-1,-1 1 0,0-1 0,1 1 0,-1-1 0,1 1 0,-1-1 0,1 1 1,0-1 11,0 11-28,41 421 87,-26-360 58,-15-72-75,-1-1 14,0 0 29,0-45 92,-42-364-855,43 410 670,-1 0 0,1 0 0,-1-1 0,1 1 0,0 0 0,-1 0 0,1-1 0,0 1 0,-1-1 0,1 1 0,0-1 0,0 1 0,-1-1 0,1 1 0,0-1 0,0 0 0,0 1 0,0-1 0,0 0 0,-1 0 0,1 0 0,0 0 1,0 1-1,0-1 0,0 0 0,0-1 0,0 1 0,0 0 0,0 0 0,0 0 0,-1 0 0,1-1 0,0 1 0,0-1 0,0 1 0,0 0 0,-1-1 0,1 1 0,0-1 0,0 1 0,-1-1 0,1 0 0,0 1 0,-1-1 0,1 0 0,-1 0 0,1 1 0,-1-1 1,1 0-1,-1 0 0,0 0 0,1 1 0,-1-1 0,0 0 0,0 0 0,1 0 0,-1 0 0,0 0 0,0 0 0,0 0 0,0 0 0,0 1 0,0-1 0,-1-1 8,110 64-25,-4 5-1,-2 4 1,63 59 25,-156-116-1456,-13-19-2384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23:29.7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4441,'0'0'1272,"0"0"-176,0 0-239,0 0 7,0 0-296,0 0-240,0 0-72,83 72-152,-59-64-96,5 3-8,4-1-744,9 17-472,-10-3-289,-2 3-1127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23:13.1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1619 896 4889,'0'0'1636,"0"0"-891,0 0-399,0 0-80,0 0-13,0 0-4,-26 22 45,-83 69 142,82-67-114,2 0 0,0 1 0,2 2 0,0 0 0,2 2 0,1 0 0,2 1 0,1 1 0,-7 19-322,15-34 84,1-1 1,1 1 0,0 0-1,2 1 1,0 0-1,0 0 1,2 0-1,0 0 1,1 1 0,0-1-1,2 1 1,1 16-85,1-30-6,1 0 1,-1-1-1,1 0 0,0 0 1,0 0-1,0 0 1,0 0-1,1 0 1,-1-1-1,1 0 0,-1 1 1,1-2-1,0 1 1,0 0-1,0-1 0,0 1 1,0-1-1,0 0 1,0-1-1,1 1 0,-1-1 1,0 1-1,0-1 1,1-1-1,-1 1 1,0 0-1,0-1 0,0 0 1,1 0-1,-1-1 6,2 2-27,11-2-105,-1-1 0,1-1 1,-1 0-1,0-1 0,0-1 0,-1 0 0,0-2 1,0 1-1,0-2 0,7-5 132,-14 9-97,91-57-2035,-11 0-1632</inkml:trace>
  <inkml:trace contextRef="#ctx0" brushRef="#br0" timeOffset="302.314">1830 1145 3745,'0'0'2475,"0"0"-940,0 0-524,-30 6 12,-94 24-191,119-29-781,0 0 0,0 0 0,-1 1 0,1-1 0,0 1 0,1 0 0,-1 1 0,0-1 0,0 1 0,1 0 0,0 0 0,0 0 0,0 1 0,0-1 0,0 1-1,0 0 1,1 0 0,0 0 0,0 1 0,0-1 0,0 1 0,1-1 0,0 1 0,0 0 0,0 0 0,1 0 0,-1 0 0,1 1 0,0-1 0,1 0 0,-1 0 0,1 1 0,0-1 0,0 0 0,1 1 0,0-1 0,0 0-51,-1 2-39,2-1 26,2 1 1,-1-1-1,0-1 0,1 1 0,0 0 1,1-1-1,-1 0 0,1 0 0,0 0 1,0-1-1,0 0 0,1 0 0,0 0 1,-1 0-1,1-1 0,1 0 0,-1 0 1,0-1-1,1 0 0,-1 0 0,1 0 1,0-1-1,-1 0 0,1 0 0,0-1 1,0 0-1,0 0 0,0 0 0,-1-1 1,1 0-1,0 0 0,-1-1 0,1 0 1,1-1 12,-3 2 12,0-1 1,-1 0 0,1 0 0,-1-1 0,0 1 0,0-1-1,0 0 1,0 0 0,0 0 0,0 0 0,-1-1-1,0 0 1,1 0 0,-2 0 0,1 0 0,0 0 0,-1 0-1,1-1 1,-1 1 0,-1-1 0,1 1 0,-1-1 0,1 0-1,-1 0 1,-1 0 0,1 0 0,-1 0 0,1 0 0,-1 1-1,-1-1 1,1 0 0,-1 0 0,0 0 0,-1-4-13,-70-29 359,39 35-4511,40 3 251</inkml:trace>
  <inkml:trace contextRef="#ctx0" brushRef="#br0" timeOffset="565.641">1830 1145 4369</inkml:trace>
  <inkml:trace contextRef="#ctx0" brushRef="#br0" timeOffset="843.495">1830 1145 4369,'206'16'3269,"-171"44"-482,41 124-1220,-74-183-1576,0-1-1,0 0 1,0 0 0,0 0 0,0 0 0,0 0-1,0-1 1,0 1 0,0-1 0,-1 1 0,1-1-1,0 1 1,0-1 0,0 0 0,-1 0-1,1 0 1,-1 0 0,1 0 0,0-1 0,-1 1-1,0 0 1,1-1 0,-1 1 0,0-1-1,0 1 1,0-1 0,0 1 0,0-1 0,0 0-1,0 0 1,-1 1 0,1-1 0,0 0 0,-1-2 9,4-2-5,149-206-1011,-145 279 2478,29 70-1594,13-58-3047,-25-53-981</inkml:trace>
  <inkml:trace contextRef="#ctx0" brushRef="#br0" timeOffset="1172.465">2766 1131 5641,'0'0'1779,"0"0"-513,0 0-379,0 0 57,0 0-91,0 0-424,0 0-145,-24 0-92,-74 4 8,95-4-206,0 1 1,0-1-1,0 1 1,0-1-1,1 1 1,-1 0-1,0 0 1,1 0 0,-1 0-1,0 1 1,1-1-1,0 1 1,-1 0-1,1-1 1,0 1-1,0 0 1,0 0-1,0 1 1,0-1 0,0 0-1,1 1 1,-1-1-1,1 1 1,0-1-1,0 1 1,0-1-1,0 1 1,0 0-1,0 0 1,1 0-1,-1-1 1,1 1 0,0 0-1,0 0 1,0 0-1,0 0 1,0 0-1,1 0 1,-1-1-1,1 1 1,0 0-1,0 0 1,0-1 0,0 1-1,0 0 1,0-1-1,1 0 1,0 1-1,-1-1 1,1 0-1,0 1 1,0-1-1,0 0 1,0 0 5,205 137-563,-205-138 567,0 1-1,0 0 1,-1 0-1,1 0 1,-1 0-1,0 0 1,0 0-1,1 0 1,-1 0-1,0 0 1,-1 1-1,1-1 1,0 0 0,-1 1-1,1-1 1,-1 0-1,0 1 1,0-1-1,0 0 1,0 1-1,0-1 1,0 1-1,-1-1 1,1 0-1,-1 1 1,0-1-1,1 0 1,-1 1-1,0-1 1,0 0-1,-1 0 1,1 0 0,0 0-1,-1 0 1,1 0-1,-1 0 1,0-1-1,1 1 1,-1-1-1,0 1 1,0-1-1,0 1 1,0-1-1,-1 0-3,-99 53 813,99-53-798,-195 45 1040,197-46-1075,0-1-1,1 1 1,-1-1-1,0 1 1,1-1 0,-1 0-1,0 0 1,1 1-1,-1-1 1,1 0 0,-1 0-1,1 1 1,-1-1-1,1 0 1,0 0 0,-1 0-1,1 0 1,0 0-1,0 1 1,0-1 0,-1 0-1,1 0 1,0 0-1,0 0 1,0 0 0,1 0-1,-1 0 1,0 0-1,0 0 1,0 0 0,1 1-1,-1-1 1,0 0-1,1 0 1,-1 0 0,1 0-1,-1 1 1,1-1-1,-1 0 1,1 0 0,0 1-1,-1-1 1,1 0-1,0 1 21,29-41-1836,10-3-995</inkml:trace>
  <inkml:trace contextRef="#ctx0" brushRef="#br0" timeOffset="1503.028">2953 1158 5337,'0'0'1443,"0"0"-315,0 0-50,0 0-355,0 0-513,0 10-323,1 8 173,0 1-1,1-1 1,1 1-1,1-1 1,0 0-1,2 0 1,0 0-1,1-1 1,0 0-1,6 9-59,-9-19 12,1 1 0,-1-1 0,1 0-1,0-1 1,1 1 0,0-1-1,0 0 1,0 0 0,0-1 0,1 0-1,0 0 1,0 0 0,1-1-1,-1 0 1,1-1 0,0 0 0,0 0-1,0 0 1,0-1 0,0 0-1,0-1 1,1 0 0,-1 0 0,1-1-1,0 0-11,-5-2 49,0-1 0,0 0 0,0 0 0,0-1 0,-1 1 0,1-1 0,-1 1 0,0-1 1,0 0-1,0 0 0,-1-1 0,1 1 0,-1-1 0,0 1 0,0-1 0,-1 1 0,1-1 0,-1 0 0,0 0 0,-1 0 0,1 0 0,-1 0 0,0 0 0,0 0 0,0 0 0,-1 0 0,1 0 0,-1 1 0,-1-1 0,1 0 0,-1-2-49,1-10 205,-18-51 417,16 62-703,0 1 0,0-1 0,1 0 0,0 0 0,0 0 0,1 0 0,0 0 0,0 0-1,0 0 1,1-1 0,0 1 0,0 0 0,0 0 0,1 0 0,0-1 0,0 1-1,1-2 82,13-14-2788</inkml:trace>
  <inkml:trace contextRef="#ctx0" brushRef="#br0" timeOffset="1932.52">3449 1415 4745,'0'0'1595,"0"0"-349,0 0-9,0 0-81,0 0-277,0 0-217,-14-8-390,6 3-248,4 4-21,1-1 1,-1 1 0,1-1 0,-1 0 0,1-1 0,0 1 0,-1 0-1,1-1 1,1 0 0,-1 1 0,0-1 0,1 0 0,-1-1 0,1 1-1,0 0 1,0-1 0,0 1 0,1-1 0,-1 1 0,1-1 0,0 0-1,0 0 1,0 0 0,0 0 0,1 0 0,-1-3-4,4-14-96,0 1 0,0-1-1,2 1 1,1 0 0,0 1 0,2-1 0,0 1 0,1 1-1,11-18 97,-20 36 1,0-1 0,0 0-1,0 1 1,0-1-1,0 1 1,0-1-1,1 0 1,-1 1 0,0-1-1,0 1 1,0-1-1,1 1 1,-1-1-1,0 1 1,1-1 0,-1 1-1,0-1 1,1 1-1,-1-1 1,1 1-1,-1-1 1,0 1 0,1 0-1,-1-1 1,1 1-1,-1 0 1,1-1 0,0 1-1,-1 0 1,1 0-1,-1 0 1,1-1-1,-1 1 1,1 0 0,0 0-1,-1 0 1,1 0-1,-1 0 1,1 0-1,0 0 1,-1 0 0,1 0-1,-1 0 1,1 1-1,0-1 1,-1 0-1,1 0 1,-1 1 0,1-1-1,-1 0 1,1 0-1,-1 1 1,1-1 0,-1 1-1,1-1 1,-1 0-1,1 1 1,-1-1-1,0 1 1,1-1 0,-1 1-1,0-1 1,1 1-1,11 42 630,-9-30-432,1 5 16,-4-13-205,1 1 0,-1-1 0,1 1 0,0 0 0,1-1 0,-1 0 0,1 1 0,0-1 0,1 0 0,-1 0 0,1 0 0,0 0 0,0 0 0,0-1 0,1 1 0,0-1 0,0 0 0,0 0 0,0 0 0,0-1 0,1 0 0,0 1 0,-1-2 0,4 2-9,-5-4-14,-1-1-1,1 1 1,-1-1-1,1 0 1,-1 0-1,0 0 1,1 0 0,-1-1-1,0 1 1,0-1-1,0 1 1,0-1-1,0 0 1,0 0-1,0 0 1,0 0-1,-1 0 1,1 0-1,-1 0 1,0-1-1,0 1 1,1 0-1,-1-1 1,-1 1 0,1-1-1,0 1 1,-1-1-1,1-2 15,26-43 116,-18 73 41,24 73 276,8-44-2960,-23-41-1519</inkml:trace>
  <inkml:trace contextRef="#ctx0" brushRef="#br0" timeOffset="2663.312">3820 1204 7418,'0'0'1552,"0"0"-963,0 0-354,0 0 18,0 0-2,0 0 76,12 6-39,39 19-124,-49-25-171,1 0 0,0 0 1,-1-1-1,1 1 0,0-1 0,-1 1 1,1-1-1,-1 0 0,1 0 0,-1 0 1,0 0-1,1-1 0,-1 1 0,0-1 0,0 1 1,0-1-1,0 0 0,0 0 0,0 0 1,0 0-1,-1 0 0,1 0 0,-1 0 1,1 0-1,-1-1 0,0 1 0,0-1 0,0 1 1,0-1-1,0 1 0,-1-1 0,1 1 1,-1-1-1,0 0 0,0 1 0,0-1 1,0 0-1,0 1 0,0-1 0,-1 0 0,1 1 1,-1-1-1,0 1 0,0-1 0,0 1 1,0-1-1,0 1 0,0 0 0,-1-1 1,1 1-1,-1 0 0,-1-1 7,1 1 6,-1 0 0,1 1 0,-1 0 1,0-1-1,0 1 0,0 0 0,1 0 0,-1 1 0,0-1 0,0 1 0,0-1 1,0 1-1,0 0 0,0 0 0,0 0 0,0 1 0,0-1 0,0 1 1,0-1-1,0 1 0,0 0 0,0 0 0,0 0 0,0 1 0,1-1 1,-1 1-1,1-1 0,-1 1 0,1 0 0,0 0 0,-1 0 0,1 0 0,0 0 1,0 1-1,1-1 0,-2 2-6,-38 103 716,39-101-701,1 1 0,0-1 0,0 0 0,1 0 0,0 1 0,0-1 0,0 1 0,1-1 0,0 0 0,0 0 0,1 0 0,0 1 0,0-1 0,0-1 0,0 1 0,1 0 0,0 0-1,1-1 1,-1 0 0,1 0 0,0 0 0,0 0 0,0 0 0,1-1 0,0 0 0,0 0 0,0 0 0,0-1 0,1 1 0,-1-1 0,1 0 0,0-1 0,0 0 0,3 2-15,0-2-43,0-1 0,1 0 0,-1 0 0,0 0 0,1-1 0,-1-1 0,0 0 0,0 0 0,1-1 0,-1 0 0,0 0 0,-1-1 0,1 0 0,0-1 0,-1 0 0,0 0 0,0-1 0,0 0 0,0 0 0,-1-1 0,0 0 0,0 0 0,0 0 0,-1-1 0,0 0 0,0-1 0,-1 1 0,0-1 0,0 0 0,-1-1 0,0 1 0,-1-1 0,1 1 0,-2-1 0,1 0 0,-1 0 0,-1-1 0,1 1 0,-1-5 43,5-104-288,10 120 396,92 120-29,-100-111-76,-1 1 0,-1 0 1,0 0-1,-1 1 0,0-1 1,-1 1-1,0 0 0,-1 1 0,-1-1 1,0 1-1,0-1 0,-2 1 1,0 7-4,-1-20 37,0 1 0,0-1 1,0 0-1,0 0 1,0 1-1,-1-1 1,1 0-1,-1 0 0,1 0 1,0 0-1,-1 0 1,0-1-1,1 1 1,-1 0-1,1-1 0,-1 1 1,0-1-1,0 0 1,1 1-1,-1-1 1,0 0-1,1 0 0,-1 0 1,0 0-1,0 0 1,1-1-1,-1 1 1,0 0-1,1-1 0,-1 1 1,0-1-1,1 0 1,-1 0-1,1 1 1,-1-1-1,1 0 0,-1 0 1,1 0-1,0-1 1,-1 1-1,1 0 1,0 0-1,0-1 0,0 1 1,0-1-1,0 1-37,-5-10 106,0 1-1,0-1 1,2 0-1,-1 0 1,1 0-1,1-1 1,0 1 0,0-1-1,1 0 1,1 0-1,0 0 1,1 0-1,0 0 1,1 0-1,1-10-105,2 14-28,0 1 0,0 0 0,1 0 0,-1 1 0,1-1 0,1 1 0,-1 0-1,1 0 1,0 1 0,1 0 0,-1 0 0,1 0 0,0 1 0,0 0 0,1 0 0,-1 1 0,1 0 0,-1 0-1,1 1 1,0-1 0,0 2 0,0 0 0,1 0 0,-1 0 0,0 1 0,0 0 0,0 0 0,1 1-1,1 1 29,42-2-1616,-7 0-755</inkml:trace>
  <inkml:trace contextRef="#ctx0" brushRef="#br0" timeOffset="2917.966">4527 1482 8650,'0'0'2376,"0"0"-1487,0 0-561,0 0-328,0 0-136,0 0-457,0 0-615,98-40-2897</inkml:trace>
  <inkml:trace contextRef="#ctx0" brushRef="#br0" timeOffset="3211.399">4753 1196 3169,'0'0'5097,"0"0"-2863,0 0-1229,0 0-531,0 0-206,0 0 45,7 19-4,143 376 498,-124-295-1075,-22-69-4977,-4-52 707</inkml:trace>
  <inkml:trace contextRef="#ctx0" brushRef="#br0" timeOffset="3477.98">4881 1557 1136,'0'0'1673,"0"0"-300,-16-29-170,-51-96 208,57 107-1105,1 0 0,0-1 1,1 0-1,1-1 0,1 0 0,1 0 0,1 0 0,0 0 1,2-1-1,0 0 0,2 1 0,0-1 0,1 0 0,3-17-306,-3 34 23,1-1-1,-1 1 1,1 0-1,-1 0 1,1 0-1,0 0 1,1 0-1,-1 0 1,1 0-1,0 1 1,0-1-1,0 1 1,0 0-1,0 0 1,1 0-1,-1 1 1,1-1-1,0 1 1,0-1-1,0 1 1,0 1-1,0-1 1,0 0-1,1 1 1,-1 0-1,0 0 1,1 0-1,-1 1 1,1 0-1,-1-1 1,1 2-1,-1-1 1,1 0-1,-1 1 1,1 0-1,0 0-22,3 0 32,1 0-1,-1 0 1,0 1-1,0 0 0,0 1 1,-1-1-1,1 1 0,-1 1 1,1 0-1,-1 0 0,0 0 1,0 1-1,-1 0 0,0 0 1,1 1-1,-2-1 0,1 2 1,-1-1-1,5 6-31,-9-9 44,0 0 0,0 0 0,0-1 1,0 1-1,0 0 0,0 0 0,-1 0 0,0 0 0,1 0 0,-1 0 1,0 0-1,-1 0 0,1 0 0,0 0 0,-1 0 0,0 0 0,1 0 0,-1 0 1,0 0-1,-1-1 0,1 1 0,0 0 0,-1-1 0,0 1 0,1-1 1,-1 1-1,0-1 0,0 0 0,-1 0 0,1 0 0,0 0 0,-1 0 1,1 0-1,-1-1 0,1 1 0,-3 0-44,-105 42 845,106-43-836,2 0-12,1 0-10,0 0-1,0 0 1,0 0-1,-1 0 1,1 0-1,0 0 1,-1 0-1,1 0 1,0 0-1,-1-1 1,1 1-1,-1 0 1,1-1-1,-1 1 1,1-1-1,-1 0 1,0 0-1,1 1 1,-1-1-1,1 0 1,-1 0-1,0-1 1,1 1-1,-1 0 1,1 0-1,-1-1 1,0 1-1,1-1 1,-1 1-1,1-1 1,0 0-1,-1 1 1,1-1-1,-1 0 1,1 0-1,0 0 1,0 0-1,0 0 0,0-1 1,-1 1-1,1 0 1,1 0-1,-1-1 1,0 1-1,0-1 1,0 1-1,1 0 1,-1-1-1,1 0 1,-1 1-1,1-1 1,0 1-1,-1-2 14,16-30-2091,9-2-1684</inkml:trace>
  <inkml:trace contextRef="#ctx0" brushRef="#br0" timeOffset="3730.825">5136 1145 7946,'0'0'1768,"0"0"-1232,0 0-80,0 0 48,0 0-232,0 0-88,95 155-79,-56-136-105,9-19-873,-10 0-1223,-11 0-4361</inkml:trace>
  <inkml:trace contextRef="#ctx0" brushRef="#br0" timeOffset="3999.601">5514 1016 5873,'0'0'3049,"0"0"-1889,0 0-256,-131 190-79,80-104-241,-2 10-240,5-2-8,7-6-272,14-8-64,12-21-384,12-27-2569</inkml:trace>
  <inkml:trace contextRef="#ctx0" brushRef="#br0" timeOffset="5091.913">963 960 4729,'0'0'1284,"0"0"-429,0 0 12,0 0 17,0 0 2,0 0-381,-1-4-309,-4-8-35,5 37 380,7 47 440,24 200 447,52 287-814,-83-556-622,0 0 1,0 0 0,0 1-1,1-1 1,-1 0-1,1 0 1,0 0-1,0 0 1,0 0-1,0 0 1,1 0-1,-1-1 1,1 1-1,-1 0 1,1-1-1,0 1 1,0-1-1,0 1 1,1-1-1,-1 0 1,0 0-1,1 0 1,-1 0-1,1-1 1,0 1-1,0-1 1,-1 1-1,1-1 1,0 0-1,0 0 1,0 0 0,0-1-1,1 1 1,-1-1-1,0 0 1,2 1 7,284 2 321,-200-11-245,-1-3 0,0-4-1,-1-4 1,19-9-76,-30 8 38,64-15 23,3 5-1,0 6 1,82 0-61,827-5-40,-151-59 182,-558 86-511,-195 5-61,0-6 1,75-14 429,301-61-776,-509 75 656,-11 4 82,0-1 1,-1 0 0,1-1 0,-1 1-1,1-1 1,-1 1 0,1-1-1,-1 0 1,1 0 0,-1-1 0,0 1-1,1-1 1,-1 1 0,0-1-1,0 0 1,0 0 0,-1-1 0,1 1-1,0-1 1,-1 1 0,1-1-1,-1 0 1,0 0 0,0 0 0,0 0-1,0 0 1,-1 0 0,1 0-1,-1-1 1,0 1 0,0-1 37,-1-9-2695,0 0-3225</inkml:trace>
  <inkml:trace contextRef="#ctx0" brushRef="#br0" timeOffset="6022.306">734 1057 3625,'0'0'1303,"0"0"153,0 0-93,0 0-552,0 0-263,0 0 92,31-9-78,433-129 704,-265 81-1053,2 10-1,3 8 1,14 8-213,322-20 88,463-65-73,-273 12 23,153 3 8,-478 53-1416,-379 103 1602,0 196 1002,-24-149-1028,2-28-156,3-1 1,4 0-1,3 0 0,2-1 0,4-1 0,16 33-50,76 105-2361,-89-176-1431</inkml:trace>
  <inkml:trace contextRef="#ctx0" brushRef="#br0" timeOffset="16837.271">0 1 600,'0'0'3025,"0"0"-1121,0 0-576,0 0-495,0 0-393,0 0-136,0 0-176,69 58-128,-55-50-936,-5-2-825</inkml:trace>
  <inkml:trace contextRef="#ctx0" brushRef="#br0" timeOffset="16838.271">122 311 4033,'0'0'1304,"0"0"-600,0 0 8,0 0-383,0 0-161,0 0-168,0 0-425,104 69-535,-89-55-632</inkml:trace>
  <inkml:trace contextRef="#ctx0" brushRef="#br0" timeOffset="17077.96">404 581 3345,'0'0'1999,"0"0"-1054,0 0-478,0 0-81,0 0 23,0 0 142,16 18-135,51 58-160,-53-62-175,0 0 0,2-1-1,-1-1 1,1 0 0,1-1 0,0-1 0,1-1-1,0 0 1,0-1 0,1-1 0,13 3-81,9 5-320,24 38-3873,-55-34 2228</inkml:trace>
  <inkml:trace contextRef="#ctx0" brushRef="#br0" timeOffset="17470.41">128 880 7242,'0'0'1816,"0"0"-514,0 0-166,0 0-168,0 0-323,0 0-338,9-6-193,125-25 131,302 86 439,-427-51-662,1-1 0,0-1 1,-1 0-1,1 0 0,0-1 0,0 0 0,0-1 0,0 0 1,1-1-1,-1 0 0,-1 0 0,1-1 0,0-1 0,0 1 1,-1-2-1,1 1 0,-1-1 0,0 0 0,0-1 1,-1 0-1,1-1 0,-1 0 0,0 0 0,0-1-22,11-18 82,-1 0-1,-2-1 1,0 0-1,-2-2 1,-1 1 0,-1-2-1,-2 0 1,-1 0-1,-1-1 1,-1 1 0,-2-2-1,1-14-81,-5 42-15,0 0 0,-1 0 0,1 0 0,-1 0 0,0 0 0,1 1 0,-1-1 0,0 0 0,-1 0 0,1 0 0,-1 0 0,1 0 0,-1 0 0,0 0 0,0 0 0,0 1 1,0-1-1,0 0 0,-1 1 0,1-1 0,-1 1 0,0 0 0,0-1 0,0 1 0,0 0 0,0 0 0,0 0 0,-1 0 0,1 0 0,-1 1 0,1-1 0,-1 1 0,1 0 0,-1 0 0,0 0 0,0 0 0,0 0 0,1 0 0,-1 1 0,0-1 0,0 1 0,0 0 0,0 0 0,0 0 0,0 0 0,0 1 0,0-1 0,-1 1 15,-59-1-2360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5:17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0 5633,'0'0'746,"0"0"-456,-32 27-164,-99 86-26,34-22 1080,119-88-288,12-13-746,-2-1-1,1-1 0,-2-2 1,0-2-1,-1 0 1,0-2-1,2-3-145,33-19 126,-113 101 827,-205 234-439,245-283-625,0 1 0,1-1-1,1 1 1,0 1-1,0-1 1,1 1-1,1 0 1,0 0-1,1 0 1,1 0-1,0 1 1,1-1 0,1 1-1,0 11 112,0 18-2496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23:04.6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357 8422 6345,'0'0'997,"0"0"-227,0 0-279,0 0-192,0 0 24,-5-2 37,-19-7-144,18 7-128,6 2-2,0 0-7,0 0-12,0 0 28,0 19 229,2 79 7,4 0 1,4 0 0,4-1 0,5-1 0,7 11-332,-25-98-23,0 0 1,1 0 0,0 0 0,1-1 0,0 1-1,0 0 1,1-1 0,-1 0 0,2 0 0,0 0 0,0 0-1,0-1 1,1 0 0,0 0 0,0 0 0,0-1-1,1 0 1,0 0 0,1-1 0,-1 1 0,1-2-1,8 5 24,21-26-3520,-30-6-1864</inkml:trace>
  <inkml:trace contextRef="#ctx0" brushRef="#br0" timeOffset="480.181">153 8719 4945,'0'0'818,"0"0"-445,0 0-234,11-23-21,41-75 33,-45 89-92,0 1-1,0 1 1,1 0 0,-1 0-1,1 0 1,1 1 0,0 0 0,0 0-1,0 1 1,0 1 0,1-1-1,-1 2 1,1-1 0,0 1-1,0 1 1,1 0 0,-1 0-1,0 1 1,1 0 0,-1 1-1,1 0 1,-1 1 0,2 0-59,-9-1 27,0 0 0,0 0 0,0 1 0,0-1 0,0 1 0,0 0 0,0-1 0,0 2 0,-1-1 0,1 0 0,0 0 0,-1 1 0,1-1 0,-1 1 0,1 0 0,-1 0 0,0 0 0,0 0 0,0 0 0,0 1 0,0-1 0,0 0 0,-1 1 0,1 0 0,-1-1 0,0 1 0,1 0 1,-1-1-1,0 1 0,-1 0 0,1 0 0,-1 0 0,1 0 0,-1 0 0,0 0 0,0 0 0,0 2-27,-26 115 1476,12-96-1325,-1 0 0,0-1-1,-2-1 1,-1 0 0,0-2-1,-2 0 1,0-1 0,-1-1 0,-1-1-1,0 0 1,-2-2 0,0-1-1,0-1 1,-25 10-151,50-24-76,-1 1 0,1-1 1,0 1-1,-1-1 0,1 1 0,-1-1 1,1 0-1,-1 1 0,1-1 0,-1 0 1,1 1-1,-1-1 0,0 0 0,1 1 1,-1-1-1,0 0 0,1 0 0,-1 1 1,0-1-1,0 0 0,0 0 0,0 0 1,0 1-1,0-1 0,0 0 0,0 0 1,0 0-1,0 1 0,0-1 0,-1 0 1,1 0-1,0 0 0,-1 1 0,1-1 1,0 0-1,-1 1 0,1-1 0,-1 0 1,1 1-1,-1-1 0,1 0 0,-1 1 1,1-1-1,-1 1 0,0-1 0,1 1 1,-1 0-1,0-1 0,0 1 0,1 0 1,-1-1-1,0 1 0,0 0 0,1 0 1,-1-1-1,0 1 76,21-31-3613</inkml:trace>
  <inkml:trace contextRef="#ctx0" brushRef="#br0" timeOffset="852.715">592 8831 4657,'0'0'1307,"0"0"-418,0 0-391,0 0-74,0 0 1,0 0-214,2-4-139,-2 3-56,1 0 0,0 1 0,0-1 0,0 0 0,0 1 1,0-1-1,0 1 0,-1-1 0,1 1 0,0-1 0,0 1 0,1 0 0,-1 0 0,0-1 0,0 1 0,0 0 0,0 0 0,0 0 0,0 0 0,0 0 1,0 0-1,0 0 0,0 1 0,0-1 0,0 0 0,0 1 0,0-1 0,0 0 0,0 1 0,0-1 0,0 1 0,0 0 0,0-1 0,0 1 0,0 0 1,-1-1-1,1 1 0,0 0 0,0 0 0,-1 0 0,1 0 0,-1 0 0,1-1 0,-1 1 0,1 0 0,-1 0 0,0 0 0,1 1 0,-1-1 0,0 0 1,0 0-1,1 0-16,48 70 513,-45-64-486,40 87 492,-43-93-84,-1-1 136,0-4-60,-1-43-339,-1 30-188,1 0-1,1 0 1,0 0 0,1 0-1,1 0 1,1 0-1,0 1 1,1-1 0,1 1-1,0 0 1,1 0 0,2-1 16,77-37-3188,-58 45 354</inkml:trace>
  <inkml:trace contextRef="#ctx0" brushRef="#br0" timeOffset="1237.877">981 8705 5417,'0'0'1427,"0"0"-636,0 0-264,0 0 89,0 0-67,0 0-2,-18 0-199,-53 0-58,70 0-286,0 0 1,0 0 0,1 0-1,-1 0 1,0-1 0,0 1-1,1 0 1,-1 0 0,0 1 0,0-1-1,0 0 1,1 0 0,-1 0-1,0 0 1,0 1 0,1-1-1,-1 0 1,0 1 0,1-1-1,-1 0 1,0 1 0,1-1 0,-1 1-1,1-1 1,-1 1 0,1-1-1,-1 1 1,1 0 0,-1-1-1,1 1 1,-1 0 0,1-1-1,0 1 1,-1 0 0,1 0 0,0-1-1,0 1 1,-1 0 0,1 0-1,0-1 1,0 1 0,0 0-1,0 0 1,0-1 0,0 1 0,0 0-1,0 0 1,1-1 0,-1 1-1,0 0 1,0 0 0,1-1-1,-1 1 1,0 0-5,1 4 33,-2 2-34,1 0-1,-1 0 1,1 0-1,0 0 0,1 1 1,-1-1-1,1 0 1,1 0-1,0 0 0,0 0 1,0-1-1,0 1 1,1 0-1,1-1 1,-1 0-1,1 0 0,0 0 1,0 0-1,0 0 1,1-1-1,0 0 0,0 0 1,1 0-1,-1 0 1,1-1-1,0 0 1,0-1-1,0 1 0,1-1 1,-1 0-1,1 0 1,0-1 1,-2-1-23,0 0 1,-1 0 0,1 0-1,0-1 1,0 0 0,0 0-1,0 0 1,-1 0 0,1-1-1,0 0 1,0 0 0,-1 0-1,1 0 1,0-1 0,-1 0-1,0 0 1,1 0 0,-1-1 0,0 1-1,0-1 1,0 0 0,0 0-1,-1 0 1,1-1 0,-1 1-1,0-1 1,0 0 0,0 0-1,-1 0 1,1 0 0,-1-1-1,0 1 1,0 0 0,0-1-1,-1 0 1,0 1 0,0-1-1,0 0 1,0 0 0,-1 1-1,0-1 1,0-1 22,2 3 24,0-1-1,0-1 1,0 1-1,-1 0 1,0 0 0,0 0-1,0-1 1,-1 1-1,1 0 1,-1-1 0,0 1-1,0-1 1,0 1-1,-1 0 1,0-1-1,0 1 1,0 0 0,0 0-1,0-1 1,-1 1-1,0 0 1,0 0 0,0 1-1,0-1 1,-1 0-1,0 1 1,1-1-1,-1 1 1,0 0 0,-1 0-1,1 0 1,0 0-1,-1 1 1,0-1 0,1 1-1,-1 0 1,0 0-1,-2 0-23,5 2-31,0 0-1,-1 0 1,1 1-1,0-1 1,0 0 0,0 0-1,0 1 1,0-1-1,0 1 1,0-1-1,0 1 1,0 0-1,0-1 1,0 1 0,0 0-1,0 0 1,0 0-1,0-1 1,1 1-1,-1 0 1,0 0-1,1 0 1,-1 0 0,1 0-1,-1 0 1,1 0-1,-1 1 1,1-1-1,0 0 1,-1 0-1,1 0 1,0 0 0,0 1-1,0-1 1,0 0-1,0 0 1,0 0-1,0 0 1,1 1-1,-1-1 1,0 0 0,1 0-1,-1 0 1,0 0-1,1 0 1,0 0-1,-1 0 1,1 0 31,0 4-342,4 15-2288</inkml:trace>
  <inkml:trace contextRef="#ctx0" brushRef="#br0" timeOffset="2222.853">1329 8491 6129,'0'0'1139,"0"0"-448,0 0-252,0 0 85,0 0 184,0 0-118,-16-1-258,-52-2-122,65 4-191,0 1-1,0 0 1,0 0 0,0 0-1,1 0 1,-1 0-1,1 1 1,-1-1-1,1 1 1,0-1 0,0 1-1,0 0 1,0 0-1,1 0 1,-1 0 0,1 0-1,0 1 1,-1-1-1,1 0 1,1 1-1,-1-1 1,1 0 0,-1 1-1,1-1 1,0 1-1,0 1-18,-1 5 48,-3 0-37,2 1 1,0 0-1,0 0 0,0 0 1,2 0-1,-1 0 0,2 0 0,-1 0 1,1 0-1,1 0 0,0 0 1,1 0-1,0-1 0,0 1 1,1-1-1,0 0 0,3 4-11,-5-13-3,-1 1 0,1-1 0,-1 0 1,1 1-1,0-1 0,0 0 0,0 0 0,0 0 0,0 0 0,0-1 0,0 1 1,0-1-1,0 1 0,0-1 0,0 0 0,0 1 0,1-1 0,-1 0 0,0 0 1,0-1-1,0 1 0,0 0 0,0-1 0,0 1 0,1-1 0,-1 0 0,0 0 1,-1 0-1,1 0 0,0 0 0,0 0 0,0 0 0,-1 0 0,1-1 0,0 1 1,-1-1-1,1 1 0,-1-1 0,0 0 0,0 0 0,1 1 0,-1-1 0,0 0 1,0 0-1,-1 0 0,1 0 0,0 0 0,-1 0 0,1 0 3,30-107-11,-12-286 16,-19 384 0,0 0 0,-1 1 0,0-1-1,-1 0 1,0 1 0,0-1-1,-1 1 1,0 0 0,-1 0-1,-1 0 1,1 0 0,-1 1 0,-1-1-1,0 1 1,0 1 0,-1-1-1,-4-3-4,11 11 9,-1 1 0,1-1-1,0 1 1,0-1-1,-1 1 1,1-1-1,0 1 1,-1-1-1,1 1 1,0-1-1,-1 1 1,1 0 0,-1-1-1,1 1 1,-1-1-1,1 1 1,-1 0-1,1 0 1,-1-1-1,1 1 1,-1 0-1,1 0 1,-1 0 0,1 0-1,-1-1 1,1 1-1,-1 0 1,0 0-1,1 0 1,-1 0-1,1 0 1,-1 0-1,1 1 1,-1-1 0,0 0-1,1 0 1,-1 0-1,1 0 1,-1 1-1,1-1 1,-1 0-1,1 1 1,-1-1-1,1 0 1,-1 1 0,1-1-1,0 0 1,-1 1-1,1-1 1,-1 1-1,1-1 1,0 1-1,0-1 1,-1 1 0,1-1-1,0 1 1,0-1-1,-1 1 1,1-1-1,0 1 1,0 0-1,0-1 1,0 1-1,0-1 1,0 1-9,1 48-4,0-33 63,3 28-32,2 0 0,2-1-1,2 1 1,2-2 0,2 1-1,1-2 1,2 0 0,21 34-27,-36-67 1,1 0 1,0 0 0,1-1 0,-1 1 0,1-1 0,1 0-1,0 0 1,0 0 0,0 0 0,0-1 0,1 0-1,0 0 1,1-1 0,-1 1 0,1-1 0,0-1 0,0 0-1,1 0 1,-1 0 0,1 0 0,0-1 0,0-1 0,0 1-1,0-2 1,1 1 0,-1-1 0,0 0 0,1 0-1,-1-1 1,1 0-2,-4-4 3,-1 0 0,1-1 0,-1 1 0,0-1 0,-1 0-1,1 0 1,-1 0 0,0 0 0,0 0 0,0-1 0,-1 1 0,0-1-1,0 0 1,-1 0 0,1 0 0,-1 0 0,-1 0 0,1 0 0,-1 0-1,0 0 1,0 0 0,-1 0 0,1 0 0,-1 0 0,-1 0-3,2-8 2,0-2 9,1 10-7,0-1 0,-1 1 0,0-1 0,0 1 0,-1-1 0,1 1 0,-1 0 0,-1-1-1,1 1 1,-1 0 0,0 0 0,-1-1 0,1 2 0,-1-1 0,0 0 0,-1 1 0,0-1 0,1 1 0,-3-2-4,0 32-72,9-11 75,0 0 0,2-1-1,-1 1 1,2-1 0,0 0-1,0 0 1,1-1 0,1 0-1,0 0 1,1 0 0,0-1-1,0-1 1,1 0 0,1 0-1,0-1 1,0 0 0,1-1-1,0 0 1,4 2-3,-14-9 5,0 1 0,0-1 0,0 0 1,0 1-1,1-1 0,-1 0 0,0-1 0,0 1 0,1 0 1,-1 0-1,1-1 0,-1 0 0,1 1 0,-1-1 0,0 0 1,1 0-1,-1 0 0,1-1 0,-1 1 0,1-1 0,-1 1 0,0-1 1,1 0-1,-1 0 0,0 0 0,0 0 0,1 0 0,-1 0 1,0 0-1,0-1 0,0 1 0,-1-1 0,1 0 0,0 0 1,-1 1-1,1-1 0,-1 0 0,1 0 0,-1 0 0,0-1 0,0 1 1,0 0-1,0 0 0,0-1 0,0 1 0,-1 0 0,1-1 1,-1 1-1,0-1 0,0 1 0,1-1 0,-2 1 0,1-1-5,29-309-3088,-29 311 3482,0 1 275,0 4-148,-1 8-474,0 1-1,1-1 1,0 0-1,1 1 1,0-1-1,1 0 1,0 0-1,1 0 1,0 0-1,1 0 1,0-1-1,1 1 1,1-1-1,-1 0 1,2-1-1,-1 1 1,2-1-1,-1 0 1,1-1-1,1 0 1,0 0-1,0-1 1,0 0-1,1-1 1,6 3-47,68-10-3014,-65-17-547</inkml:trace>
  <inkml:trace contextRef="#ctx0" brushRef="#br0" timeOffset="2482.072">2223 8259 5753,'0'0'1989,"0"0"-320,0 0-500,0 0-215,0 0-377,0 0-337,-12 9-42,3-3-160,4-4-28,1 1-1,0-1 1,0 1-1,1 0 0,-1 0 1,1 0-1,-1 1 0,1-1 1,0 1-1,0-1 0,0 1 1,1 0-1,0 0 1,-1 1-1,1-1 0,1 0 1,-1 1-1,1-1 0,-1 3-9,0 164 332,6-165-431,0 0-1,0 0 1,0 0-1,0-1 1,1 0-1,0 0 1,0 0-1,1 0 1,-1-1-1,1 1 1,0-2-1,0 1 0,1-1 1,-1 1-1,1-2 1,-1 1-1,1-1 1,0 0-1,0 0 1,0-1-1,0 0 1,0 0-1,0-1 1,0 0-1,0 0 1,1-1-1,-1 0 0,0 0 1,0 0-1,0-1 1,-1 0-1,1 0 1,4-3 99,26-16-2932</inkml:trace>
  <inkml:trace contextRef="#ctx0" brushRef="#br0" timeOffset="3235.097">2398 8283 6361,'0'0'1109,"0"0"-548,0 0-326,0 0-61,0 0-23,0 0 27,18-7-74,53-26-87,-68 31-14,1-1 1,-1 0-1,0 0 1,1 0-1,-1 0 0,-1-1 1,1 1-1,-1-1 1,1 0-1,-1 1 1,0-1-1,0 0 0,-1 0 1,1-1-1,-1 1 1,0 0-1,0 0 1,0-1-1,-1 1 0,1-1 1,-1 1-1,0 0 1,0-1-1,-1 1 1,0-3-4,1-3 11,-2 8-10,1 0-1,-1 0 1,0 0-1,1 0 1,-1 0-1,0 0 0,0 1 1,-1-1-1,1 1 1,0-1-1,0 1 1,-1 0-1,1 0 1,-1 0-1,1 0 1,-1 1-1,1-1 0,-1 1 1,1-1-1,-1 1 1,0 0-1,1 0 1,-1 0-1,0 0 1,1 0-1,-1 1 1,1-1-1,-1 1 0,1 0 1,-1 0-1,1 0 1,-1 0-1,1 0 1,0 0-1,-1 1 1,1-1-1,0 1 1,-1 0-1,-2 4 62,-1-1 1,1 1 0,1 0 0,-1 0 0,1 1 0,1-1-1,-1 1 1,1 0 0,0 0 0,0 0 0,1 0 0,0 0-1,0 1 1,1-1 0,0 1 0,0-1 0,1 1 0,0-1-1,0 1 1,1-1 0,0 1 0,0-1 0,1 1 0,-1-1 0,2 0-1,-1 0 1,1 0 0,0 0 0,1 0 0,-1 0 0,2-1-1,-1 0 1,0 0 0,4 4-63,1-5-46,0 0 1,-1 0-1,2-1 1,-1 0-1,0-1 1,1 0-1,-1 0 1,1-1-1,0-1 0,0 1 1,0-2-1,0 1 1,0-1-1,0-1 1,0 0-1,0 0 1,-1-1-1,6-1 46,-9 2-187,0-1-1,0 0 1,0 0 0,0 0-1,0-1 1,0 0 0,-1 0-1,0-1 1,1 1-1,-1-1 1,0 0 0,-1 0-1,1-1 1,-1 1 0,0-1-1,0 0 1,0-1 0,-1 1-1,0 0 1,0-1 0,0 0-1,0 0 1,-1 0-1,0 0 1,-1 0 0,1 0-1,-1 0 1,0 0 0,-1-3 187,2-18-89,0-82 1007,-19 45 2970,85 129-2308,-56-53-1498,0 1-1,-1 0 1,0 1-1,-1 0 0,-1 0 1,0 1-1,-1 0 1,0 1-1,-2 0 1,3 9-82,-9-25 31,0 0 0,-1 0 0,1 0 0,0 0 0,-1 0 0,1 0 0,0 0 0,-1 0 0,1 0 0,0 0 0,-1 0 1,1 0-1,0 1 0,-1-1 0,1 0 0,0 0 0,0 0 0,-1 0 0,1 1 0,0-1 0,-1 0 0,1 0 0,0 1 0,0-1 0,0 0 0,-1 0 0,1 1 0,0-1 0,0 0 0,0 1 1,0-1-1,-1 0 0,1 1 0,0-1 0,0 0 0,0 1 0,0-1 0,0 0-31,-19-31 51,16 18-20,0 0 1,0 0-1,2 0 0,-1 0 1,2-1-1,0 1 0,0 0 1,1 0-1,1 0 0,0 0 1,1 0-1,0 0 0,1 0 1,0 1-1,1 0 0,1 0 1,0 0-1,0 0 0,1 1 1,1 0-1,0 1 0,3-3-31,-1-2-98,1 1 1,0 0-1,1 0 0,1 1 0,0 1 0,1 0 0,0 1 1,0 1-1,1 0 0,1 1 0,0 0 0,0 1 0,1 1 0,0 1 1,0 0-1,0 1 0,1 1 0,0 1 0,7-1 98,9 14-2662,-12 11-2632</inkml:trace>
  <inkml:trace contextRef="#ctx0" brushRef="#br0" timeOffset="3528.739">3364 8093 8770,'0'0'2432,"0"0"-1551,0 0-417,0 0-192,0 0-272,0 0-240,0 0-496,38-19-1065,-17 9-3256</inkml:trace>
  <inkml:trace contextRef="#ctx0" brushRef="#br0" timeOffset="3822.471">3444 7668 3745,'0'0'4137,"0"0"-2793,0 0-1008,0 0 112,0 0 48,39 139 120,-7-77-136,4 7-119,2 6 23,1 0-272,0-3 32,-1-8-96,-5-5-48,-3-14-112,-10-10-432,-11-13-409,-9-14-1055,0-8-2497</inkml:trace>
  <inkml:trace contextRef="#ctx0" brushRef="#br0" timeOffset="4091.528">3485 7746 4561,'0'0'836,"0"0"-209,0 0 228,0 0 190,0 0-219,30-20-269,92-58-70,-119 76-433,0 0 0,0 0 1,0 0-1,1 1 0,-1 0 0,0 0 0,1 0 0,-1 0 1,1 0-1,-1 0 0,1 1 0,-1 0 0,1 0 0,-1 0 1,1 0-1,-1 0 0,1 1 0,0 0 0,-1 0 0,0 0 1,1 0-1,-1 0 0,0 0 0,1 1 0,-1 0 1,0 0-1,0 0 0,0 0 0,-1 0 0,1 0 0,0 1 1,-1-1-1,0 1 0,1 0 0,-1 0 0,0 0 0,0 0 1,-1 0-1,1 0 0,-1 0 0,1 0 0,-1 1 0,0-1 1,0 1-1,-1-1 0,1 1 0,-1-1 0,0 1 0,1-1 1,-2 1-1,1 0 0,0-1 0,-1 1 0,1-1 0,-1 1 1,0-1-1,0 0 0,-1 1 0,1-1 0,-1 0 0,1 0 1,-1 0-1,-2 3-54,-79 88 705,72-93-1717,11-7-1510</inkml:trace>
  <inkml:trace contextRef="#ctx0" brushRef="#br0" timeOffset="4394.578">3809 7521 6009,'0'0'1758,"0"0"-679,0 0-442,0 0-249,0 0-69,0 0-63,10 16-61,34 51-30,76 22 156,-77-66-270,-23-15-2622,-19-8-2211</inkml:trace>
  <inkml:trace contextRef="#ctx0" brushRef="#br0" timeOffset="4635.099">4002 7433 4761,'0'0'3009,"0"0"-1281,0 0-984,0 0-96,0 0 80,0 0-247,0 160-113,0-88-240,6 3 80,6-3-96,6-13-112,12 0-104,-4-19-1000,-5-13-1649</inkml:trace>
  <inkml:trace contextRef="#ctx0" brushRef="#br0" timeOffset="6838.744">37 9836 4561,'0'0'1274,"0"0"-94,0 0-259,0 0-44,0 0-188,0 0-233,6-10-26,19-18-207,1 2 0,1 0 1,1 1-1,2 2 0,0 1 1,1 2-1,1 0 0,8-1-223,2-4 61,134-86 44,4 8 0,5 8 1,4 9-1,3 7 0,4 9 1,64-8-106,-185 63 10,-1-4 1,-1-2 0,-1-4-1,-1-2 1,-1-4 0,18-14-11,165-117 47,-132 81-39,3 6 1,101-44-9,230-114-160,-345 167 140,3 6 0,3 4 0,3 6 0,1 4 0,2 6 0,103-19 20,-184 51-93,0-3 1,0-2 0,-2-1-1,1-2 1,-2-2 0,0-1-1,-2-2 1,19-14 92,13-16-404,-117 48 1489,30 0-1006,1 0-1,0-1 0,1-1 0,-1-1 0,1-1 0,0 0 1,1-1-1,0 0 0,0-2 0,0 0 0,2-1 0,-1 0 1,-5-7-79,-51-32 236,-630-415 385,468 341 53,231 124-674,-1 0 0,0 0 1,1 1-1,-1-1 0,0 1 0,1 0 1,-1 0-1,1 0 0,-1 0 1,1 0-1,-1 0 0,1 1 1,0-1-1,0 1 0,-1-1 0,1 1 1,0 0-1,1 0 0,-1 0 1,0 0-1,1 0 0,-1 1 1,1-1-1,-1 0 0,1 1 1,0-1-1,0 1 0,0-1 0,0 1 1,1 0-1,-1-1 0,1 1 1,0 0-1,-1-1 0,1 2 0,-11 24-49,-26 28 33,-3-2 1,-2-2-1,-2-1 1,-2-3-1,-2-1 1,-3-3-1,-1-1 0,-2-4 1,-25 14 15,67-44-3,-228 158 73,-6-11 1,-7-10-1,-102 34-70,207-109 5,-3-8 1,-3-5-1,-134 29-5,-65-45 1,-152 36-153,386-38 106,69-27 75,49-13-50,1 0-47,0 0 37,0 0 7,-41 0 128,41 0-106,-1 0 1,0 0-1,1 0 0,-1 0 1,0 0-1,0-1 1,1 1-1,-1 0 0,0 1 1,1-1-1,-1 0 0,0 0 1,1 0-1,-1 0 1,0 0-1,1 1 0,-1-1 1,0 0-1,1 1 1,-1-1-1,0 0 0,1 1 1,-1-1-1,1 1 0,-1-1 1,1 1-1,-1-1 1,1 1-1,-1-1 0,1 1 1,0 0-1,-1-1 0,1 1 1,0 0-1,-1-1 1,1 1-1,0 0 0,0-1 1,0 1-1,0 0 1,0-1-1,0 1 0,0 0 1,0 0-1,0-1 0,0 1 1,0 0-1,0-1 1,0 1-1,0 0 0,1-1 1,-1 1-1,0 0 1,0-1-1,1 1 0,-1 0 1,1-1-1,-1 1 0,1-1 2,32 47-5,-21-32 3,35 51 2,70 91 13,-7 6 1,-7 4-1,61 140-13,-163-308-5,-1 0 0,0 1 0,1-1 0,-1 0 0,1 1 0,-1-1 0,1 1 0,0-1 0,-1 0 0,1 1 0,0 0 0,-1-1 0,1 1 0,0-1 0,-1 1 0,1 0 0,0-1 0,0 1 0,-1 0-1,1 0 1,0 0 0,0 0 0,0 0 0,-1 0 0,1 0 0,0 0 0,0 0 0,0 0 0,-1 0 0,1 0 0,0 0 0,0 1 0,0-1 0,-1 0 0,1 1 0,0-1 0,-1 0 0,1 1 0,0-1 0,-1 1 0,1-1 0,0 1 0,-1-1 0,1 1 0,-1 0 0,1-1 0,-1 1-1,1 0 1,-1-1 0,0 1 0,1 0 0,-1-1 0,0 1 0,1 0 0,-1 0 0,0 0 0,0-1 0,0 1 0,0 0 0,0 0 0,0 0 0,0-1 0,0 1 0,0 0 0,0 0 0,0 0 0,-1-1 0,1 1 0,0 0 5,11-59-3738,-10 25-4443</inkml:trace>
  <inkml:trace contextRef="#ctx0" brushRef="#br0" timeOffset="16361.627">3806 7042 4481,'0'0'1735,"0"0"-312,0 0-279,0 0-82,0 0-2,0 0-165,0 0-202,0 0-23,0 0 26,0 0-97,0 0-319,0 0-137,0 0-50,0-13-1696,0-32-3522,0 21-480</inkml:trace>
  <inkml:trace contextRef="#ctx0" brushRef="#br0" timeOffset="16573.369">3901 6791 5265,'0'0'2849,"0"0"-1281,0 0-504,0 0 129,0 0-481,0 0-336,0 0-376,-53-75 0,53 57-104,3-1-248,15-11-809,-3 4-919,-4 2-2665</inkml:trace>
  <inkml:trace contextRef="#ctx0" brushRef="#br0" timeOffset="16757.083">4005 6398 7034,'0'0'1920,"0"0"-1096,0 0-72,0 0-8,0 0-127,0 0-385,0 0-232,-17-88-96,40 56-569,-5 5-831,0 6-1433</inkml:trace>
  <inkml:trace contextRef="#ctx0" brushRef="#br0" timeOffset="16954.514">4163 5957 6553,'0'0'2329,"0"0"-1361,0 0 8,0 0-79,0 0-321,0 0-328,0 0-200,-27-83 32,27 64-80,0 1-352,9-17-297,6 3-791,0 5-1704</inkml:trace>
  <inkml:trace contextRef="#ctx0" brushRef="#br0" timeOffset="17157.227">4305 5553 5817,'0'0'2025,"0"0"-961,0 0 240,0 0-192,0 0-431,0 0-393,0 0-208,-12-72-80,12 59-288,0 2-241,9-8-487,3 3-896,0 3-609</inkml:trace>
  <inkml:trace contextRef="#ctx0" brushRef="#br0" timeOffset="17358.974">4457 5190 6369,'0'0'2001,"0"0"-1089,0 0 56,0 0-360,0 0-352,0 0-256,0 0-288,-15-70-128,15 46-544,9 3-1264,0-1-4298</inkml:trace>
  <inkml:trace contextRef="#ctx0" brushRef="#br0" timeOffset="17597.706">4585 4906 6233,'0'0'1193,"0"0"-393,0 0-328,0 0-32,0 0-440,0 0-384,0 0-848,0-77-1185</inkml:trace>
  <inkml:trace contextRef="#ctx0" brushRef="#br0" timeOffset="17781.811">4778 4671 6105,'0'0'1689,"0"0"-705,0 0-120,0 0 136,0 0-552,0 0-360,0 0-88,0-43-680,6 27-280,8 0-864,1 0-3393</inkml:trace>
  <inkml:trace contextRef="#ctx0" brushRef="#br0" timeOffset="17952.051">4980 4433 5641,'0'0'2057,"0"0"-1105,0 0 56,0 0-256,0 0-368,0 0-384,0 0-392,-15-32-48,33 21-776,-3 1-1377</inkml:trace>
  <inkml:trace contextRef="#ctx0" brushRef="#br0" timeOffset="18117.958">5200 4254 6105,'0'0'1841,"0"0"-769,0 0-264,0 0-352,0 0-280,0 0-176,0 0-456,0-16-88,2 11-464,10-1-785,0-2-1391</inkml:trace>
  <inkml:trace contextRef="#ctx0" brushRef="#br0" timeOffset="18319.907">5200 4254 3809,'213'-144'2920,"-216"144"-1383,-3 0-601,4 0-192,2-6-224,0 1-520,0 0-136,14-9-424,7 4-1080,-3-1-2969</inkml:trace>
  <inkml:trace contextRef="#ctx0" brushRef="#br0" timeOffset="18517.529">5690 3872 4537,'0'0'2096,"0"0"-847,0 0-577,0 0-104,0 0-568,0 0-776,0 0-168,23-48-433,-11 34-2792</inkml:trace>
  <inkml:trace contextRef="#ctx0" brushRef="#br0" timeOffset="18785.543">5915 3698 5673,'0'0'1304,"0"0"-415,0 0-393,0 0 80,0 0-576,0 0-136,0 0-728,81-72-905</inkml:trace>
  <inkml:trace contextRef="#ctx0" brushRef="#br0" timeOffset="19057.386">6272 3484 7138,'0'0'2024,"0"0"-1008,0 0-272,0 0 185,0 0-473,0 0-456,0 0-609,18-35 289,14 17-936,1-1-1857</inkml:trace>
  <inkml:trace contextRef="#ctx0" brushRef="#br0" timeOffset="19327.086">6625 3300 6081,'0'0'1945,"0"0"-537,0 0-504,0 0-64,0 0-295,0 0-545,0 0-297,15-46-143,9 36-912,0-4-1273</inkml:trace>
  <inkml:trace contextRef="#ctx0" brushRef="#br0" timeOffset="19328.086">6911 3185 5873,'0'0'2113,"0"0"-897,0 0-416,0 0-296,0 0-256,0 0-248,0 0-648,53-40-72,-29 26-1649</inkml:trace>
  <inkml:trace contextRef="#ctx0" brushRef="#br0" timeOffset="19598.204">7309 3054 6553,'0'0'1817,"0"0"-937,0 0 0,0 0 40,0 0-704,0 0-216,0 0-256,89-22-856,-48 4-888,1-1-3041</inkml:trace>
  <inkml:trace contextRef="#ctx0" brushRef="#br0" timeOffset="19868.866">7870 2899 6601,'0'0'1985,"0"0"-1241,0 0 40,0 0-352,0 0-432,0 0-128,0 0-672,36-54-576,-13 41-1297</inkml:trace>
  <inkml:trace contextRef="#ctx0" brushRef="#br0" timeOffset="19869.866">8286 2752 2577,'0'0'4497,"0"0"-2881,0 0-296,0 0-104,0 0-623,0 0-593,0 0-185,27-19-1183,-4 8-832,-2-2-1057</inkml:trace>
  <inkml:trace contextRef="#ctx0" brushRef="#br0" timeOffset="20103.91">8503 2666 1640,'3'-3'2041,"3"-2"-273,-3 2 25,3-2-153,3-3-472,-1 0-656,4 0-312,9-3-200,18-7-72,-4 4-1432,1-2-961</inkml:trace>
  <inkml:trace contextRef="#ctx0" brushRef="#br0" timeOffset="20269.17">8993 2530 5633,'0'0'2681,"0"0"-1465,0 0-16,0 0 1,0 0-641,0 0-528,0 0-32,56-30-408,-29 17-489,12 0-807,-4 2-1113,-2 0-3880</inkml:trace>
  <inkml:trace contextRef="#ctx0" brushRef="#br0" timeOffset="21190.117">9376 2476 4481,'0'0'2266,"0"0"-611,0 0-110,0 0-264,0 0-489,0 0-281,10-5-275,188-78-1722,-38 76-3931,-111 27 10546,144-83-2731,11 52-1825,-135-11-213,47 40-314,-61-6 23,-54-12 14,-1 0 122,0 0 203,0 0-69,-4-30-32,-123-151-181,26 74 2199,101 106-2413,81 23-111,-68-17 193,0 2-1,0-1 0,-1 2 0,0-1 1,0 2-1,-1 0 0,0 0 1,0 1-1,-1 0 0,0 1 1,-1 0-1,0 0 0,6 12 7,-15-15 11,0 0 0,-1 0-1,0-1 1,0 1-1,-1 0 1,0-1-1,-1 1 1,1-1-1,-1 0 1,-1 0 0,1 0-1,-1 0 1,0 0-1,-1-1 1,0 0-1,0 0 1,0 0-1,-1 0 1,1-1-1,-1 0 1,-1 0 0,1-1-1,-1 0 1,1 0-1,-1 0 1,-1-1-1,1 0 1,0 0-1,-3 0-10,-19 15 31,8-4-162,14-11 28,0 0-1,0 1 1,1 0 0,-1 0-1,1 0 1,0 1-1,0 0 1,1 0-1,0 1 1,0 0-1,0-1 1,0 2 0,1-1-1,0 0 1,0 1-1,1 0 1,0 0-1,0 0 1,1 0-1,-2 7 104,3 5-2512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23:28.3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0 150 7562,'0'0'968,"0"0"-536,0 0-240,0 0 56,0 0 144,0 0-136,0 0-96,27-43-40,-12 32-120,0 1 8,6-4 72,5 4-80,4-4-304,26-4-600,-8 1-1064,-3 4-681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23:28.5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59 2865,'0'0'1080,"0"0"176,0 0-240,0 0 49,0 0-1,0 0 24,0 0-352,98 16-328,-68-21-128,5-8-208,7 2-72,20-5-408,-5 0-1064,-13 3-1497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23:28.7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3993,'0'0'816,"0"0"-240,0 0-32,0 0 392,0 0-183,0 0 95,0 0-368,122 35-256,-87-35-96,7 0-128,23 0-312,-11-3-960,-4 0-1329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23:28.9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3633,'0'0'840,"0"0"96,0 0-104,0 0-31,0 0-257,0 0-176,0 0-208,160 43-32,-101-40-128,-8-1-1369,-4-2-2639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23:29.2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4153,'0'0'944,"0"0"-184,0 0-56,0 0 97,0 0-121,0 0-208,0 0-136,122 40-184,-87-40-152,4 0-48,17 8-872,-8 0-769,-6 3-1479</inkml:trace>
  <inkml:trace contextRef="#ctx0" brushRef="#br0" timeOffset="1">678 313 3577,'0'0'1008,"0"0"8,0 0-136,0 0-151,0 0-305,0 0-112,0 0-152,173 88-160,-126-64-480,-8-5-889,-7 0-1135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23:29.5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2473,'0'0'1256,"0"0"-217,0 0-203,0 0-207,0 0 38,0 0-129,24 15-121,154 87-22,-153-91-928,-1 0 0,-1 2 0,0 1 0,0 0 0,-2 2 0,0 0 0,0 2 0,-2 0 0,0 1 0,-1 1 0,2 5 533,31 56 481,-42-63 157,0-1 0,2 0 0,0-1 0,1-1 0,0 1 0,1-2 0,1 0 0,1 0 0,5 3-638,80 57-840,-76-55-1233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5FFF-FA3A-4DA9-ABBA-9579A5D7A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F0FEA-1750-4431-BF8C-9F4957CEF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9721E-AF1B-4692-89FA-69ABD5FF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E639-1716-4348-8C7A-7C414718FA0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55799-6DC0-436F-A6C7-9759921E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A18E9-46C2-4F5D-B40D-9CA49696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AF5-25D7-4C86-97A1-960949106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3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73F4-0C3F-48AA-88F9-E687F4D9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6FF77-F68F-4C84-9690-B6FD37061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467AF-8D3A-4447-A1DC-215BEED6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E639-1716-4348-8C7A-7C414718FA0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7D80C-9377-4524-B380-3BE6DC6C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30215-D9C8-4734-8F7A-135ACFE5B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AF5-25D7-4C86-97A1-960949106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5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144B4-1AC8-41A9-A6EC-BB943F5C5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E3706-B9C1-4706-9F3A-35A2B61BA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4B0A5-3E3F-4050-944F-E710E4AD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E639-1716-4348-8C7A-7C414718FA0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7CD7B-098A-4246-929C-84703404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BE746-1389-4E40-B65C-BB895BE0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AF5-25D7-4C86-97A1-960949106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9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C8CE-147F-45A7-B3C4-0581FAE7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7B92-6452-454D-85C4-CB8A457C0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E1D3C-2EE7-4C9C-9A01-4CB0D5E0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E639-1716-4348-8C7A-7C414718FA0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31671-46FB-49D8-8838-94CFA05E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D6F00-3B1E-476A-B95D-BA9598C5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AF5-25D7-4C86-97A1-960949106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9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A860-037F-49C1-95DA-45BE76CD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3046A-6638-4050-A11C-6C424113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4DC9A-1764-4900-919C-6377535B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E639-1716-4348-8C7A-7C414718FA0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9D987-0504-46F9-A466-A459C6EE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8AB9F-7761-48FB-B7EA-C503C8EB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AF5-25D7-4C86-97A1-960949106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6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641F-2444-4418-93A8-79C448E2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8399C-ACE4-4C1F-BBE1-DE115AEAD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2BBE6-0E30-4AA5-910D-DFF529183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2823D-36E0-441F-B374-583FB42C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E639-1716-4348-8C7A-7C414718FA0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2FE09-1689-440C-B1AC-5376C705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6A37F-E74F-4021-B2CA-F196D78A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AF5-25D7-4C86-97A1-960949106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6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90BA-A2EF-40D1-93E0-F77EABD0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4D86F-2D33-4B5E-B0C6-27800C40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615B7-E135-4040-AF97-C3FDDCA49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F43D8-2387-4B4D-BE77-03DB63C28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7C423-D7E1-46C8-AF86-76313AC28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F00A1-78EF-483D-964D-A67F64C4F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E639-1716-4348-8C7A-7C414718FA0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36E91-67C8-4F48-BF31-C0773F6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B1840-B836-4E3B-9116-4ABC2576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AF5-25D7-4C86-97A1-960949106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9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8C58-A35A-446C-A69F-7382460E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F4B6C5-0037-4609-A362-F505BDD5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E639-1716-4348-8C7A-7C414718FA0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42749-F989-4666-8CB1-6927AE44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B79B4-631B-4A63-81AB-57D958B1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AF5-25D7-4C86-97A1-960949106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6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8F25E-E4E8-4C3C-B142-F601FD60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E639-1716-4348-8C7A-7C414718FA0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1EA61-0F50-4CB8-B2C0-AD8D46C9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2B85F-C9D1-4074-A87B-110F6BED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AF5-25D7-4C86-97A1-960949106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0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71CF-016F-4ECD-BB60-46E2F8FC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8E581-97C5-4867-B4D2-0ED910561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37B67-F713-459E-B984-113F8F2D0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D8DF-3181-4537-A20E-8F540B58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E639-1716-4348-8C7A-7C414718FA0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0D2A9-88F1-4E67-B767-9DC1CE4A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352FC-1CE3-44E2-B63F-682B1EF7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AF5-25D7-4C86-97A1-960949106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7D803-24D7-46CC-9E06-4FC0EBD6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3B48FE-A6D7-4425-8640-61DF1A78D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A3EA9-3C30-4EDE-950C-B146A5730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C4126-B182-4270-8BCD-0701D0D0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E639-1716-4348-8C7A-7C414718FA0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F0DE5-F835-4B9E-BE2B-499869D2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1625F-E26A-4BE8-8368-CA8DBD82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AF5-25D7-4C86-97A1-960949106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7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97BE7-DBA0-40D7-B537-53A31FF28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18076-772D-42AF-A25B-DAFEA4B48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090D0-612B-4026-AF8A-085D272C0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2E639-1716-4348-8C7A-7C414718FA0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223DB-BDFF-464E-A486-0447062D1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D414D-C8A4-46EC-BC67-0E36D7708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19AF5-25D7-4C86-97A1-960949106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8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EC5D20F6-2800-4C49-ABC1-9187E4145A2D}"/>
                  </a:ext>
                </a:extLst>
              </p14:cNvPr>
              <p14:cNvContentPartPr/>
              <p14:nvPr/>
            </p14:nvContentPartPr>
            <p14:xfrm>
              <a:off x="997173" y="58733"/>
              <a:ext cx="10175040" cy="62200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EC5D20F6-2800-4C49-ABC1-9187E4145A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533" y="50093"/>
                <a:ext cx="10192680" cy="62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FC1D91-4819-4DC9-8359-E56F4C86999C}"/>
                  </a:ext>
                </a:extLst>
              </p14:cNvPr>
              <p14:cNvContentPartPr/>
              <p14:nvPr/>
            </p14:nvContentPartPr>
            <p14:xfrm>
              <a:off x="383733" y="508733"/>
              <a:ext cx="131400" cy="249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FC1D91-4819-4DC9-8359-E56F4C8699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093" y="499733"/>
                <a:ext cx="1490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6623D3C-EDED-42A4-BDD4-7E077E075B72}"/>
                  </a:ext>
                </a:extLst>
              </p14:cNvPr>
              <p14:cNvContentPartPr/>
              <p14:nvPr/>
            </p14:nvContentPartPr>
            <p14:xfrm>
              <a:off x="1669293" y="3257333"/>
              <a:ext cx="3759120" cy="28155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6623D3C-EDED-42A4-BDD4-7E077E075B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60653" y="3248333"/>
                <a:ext cx="3776760" cy="28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77B68DB-BE3E-4023-B5CA-A37AE04356FF}"/>
                  </a:ext>
                </a:extLst>
              </p14:cNvPr>
              <p14:cNvContentPartPr/>
              <p14:nvPr/>
            </p14:nvContentPartPr>
            <p14:xfrm>
              <a:off x="6234813" y="3491333"/>
              <a:ext cx="101880" cy="54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77B68DB-BE3E-4023-B5CA-A37AE04356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25813" y="3482333"/>
                <a:ext cx="1195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AE11EE4-0FE5-41CE-900A-B279DB0F6495}"/>
                  </a:ext>
                </a:extLst>
              </p14:cNvPr>
              <p14:cNvContentPartPr/>
              <p14:nvPr/>
            </p14:nvContentPartPr>
            <p14:xfrm>
              <a:off x="6427413" y="3498893"/>
              <a:ext cx="132840" cy="27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AE11EE4-0FE5-41CE-900A-B279DB0F64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8413" y="3490253"/>
                <a:ext cx="1504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800F823-4CDC-4823-83D9-0FBB07167A20}"/>
                  </a:ext>
                </a:extLst>
              </p14:cNvPr>
              <p14:cNvContentPartPr/>
              <p14:nvPr/>
            </p14:nvContentPartPr>
            <p14:xfrm>
              <a:off x="6657093" y="3539213"/>
              <a:ext cx="132840" cy="129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800F823-4CDC-4823-83D9-0FBB07167A2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48453" y="3530573"/>
                <a:ext cx="1504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2DE9022-71E1-428B-83E6-4033C28CC8F5}"/>
                  </a:ext>
                </a:extLst>
              </p14:cNvPr>
              <p14:cNvContentPartPr/>
              <p14:nvPr/>
            </p14:nvContentPartPr>
            <p14:xfrm>
              <a:off x="6987573" y="3594293"/>
              <a:ext cx="114840" cy="176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2DE9022-71E1-428B-83E6-4033C28CC8F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78933" y="3585293"/>
                <a:ext cx="13248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7F25BF6-85B2-426E-B223-8371405A7C6F}"/>
                  </a:ext>
                </a:extLst>
              </p14:cNvPr>
              <p14:cNvContentPartPr/>
              <p14:nvPr/>
            </p14:nvContentPartPr>
            <p14:xfrm>
              <a:off x="7266573" y="3718493"/>
              <a:ext cx="348840" cy="1666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7F25BF6-85B2-426E-B223-8371405A7C6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57933" y="3709493"/>
                <a:ext cx="3664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3FE7FBF-9787-4F63-BD5B-01E894565512}"/>
                  </a:ext>
                </a:extLst>
              </p14:cNvPr>
              <p14:cNvContentPartPr/>
              <p14:nvPr/>
            </p14:nvContentPartPr>
            <p14:xfrm>
              <a:off x="7705053" y="3957173"/>
              <a:ext cx="273960" cy="2322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3FE7FBF-9787-4F63-BD5B-01E89456551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96413" y="3948173"/>
                <a:ext cx="2916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0A0686C-B186-47E1-8655-438CCC1D3A5E}"/>
                  </a:ext>
                </a:extLst>
              </p14:cNvPr>
              <p14:cNvContentPartPr/>
              <p14:nvPr/>
            </p14:nvContentPartPr>
            <p14:xfrm>
              <a:off x="8072973" y="4296653"/>
              <a:ext cx="98640" cy="648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0A0686C-B186-47E1-8655-438CCC1D3A5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4333" y="4288013"/>
                <a:ext cx="1162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221A16DF-915C-43E5-A7DB-8F50B31A9D9A}"/>
                  </a:ext>
                </a:extLst>
              </p14:cNvPr>
              <p14:cNvContentPartPr/>
              <p14:nvPr/>
            </p14:nvContentPartPr>
            <p14:xfrm>
              <a:off x="8236773" y="4462253"/>
              <a:ext cx="2183760" cy="7027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221A16DF-915C-43E5-A7DB-8F50B31A9D9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27774" y="4453613"/>
                <a:ext cx="2201397" cy="72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34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AS-LAB1</dc:creator>
  <cp:lastModifiedBy>AS-LAB1</cp:lastModifiedBy>
  <cp:revision>6</cp:revision>
  <dcterms:created xsi:type="dcterms:W3CDTF">2025-01-21T07:47:29Z</dcterms:created>
  <dcterms:modified xsi:type="dcterms:W3CDTF">2025-01-21T08:44:15Z</dcterms:modified>
</cp:coreProperties>
</file>