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0T02:27:17.1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82065D3-7C44-4283-A9C1-FE2BFDF87052}" emma:medium="tactile" emma:mode="ink">
          <msink:context xmlns:msink="http://schemas.microsoft.com/ink/2010/main" type="inkDrawing" rotatedBoundingBox="4219,8453 9168,8398 9176,9077 4227,9133" semanticType="underline" shapeName="Other"/>
        </emma:interpretation>
      </emma:emma>
    </inkml:annotationXML>
    <inkml:trace contextRef="#ctx0" brushRef="#br0">0 569 137 0,'0'0'732'0,"0"0"-567"16,0 0-13-16,0 0-81 15,0 0-52-15,0 0-11 16,0 0 5-16,96-121-5 16,-23 69-8-16,15-13 13 15,11-9-5-15,7 0-7 16,2 9 0-16,-1 9 0 15,-4 23-1-15,-7 17-11 16,-8 16 9-16,-7 7-19 16,-8 35 21-16,-9 14 29 15,-9 7 36-15,-8 2-14 16,-3-2-9-16,-6-3-12 0,2-2-8 16,7-8-10-16,2-3-11 15,13-2 11-15,7-9-12 16,11-4 0-16,7-8-14 15,6-11 14-15,3-10 1 16,-5-3 8-16,-6 0-2 16,-12 0-7-16,-9-13 0 15,-9-12-16-15,-2-6-16 16,-3-10 18-16,2-10-10 16,3-6 17-16,7-9 6 15,5-2-11-15,8-3 12 16,8 3 2-16,3 5 0 15,5 7-2-15,0 14-1 0,-1 19-6 16,-6 21 7 0,-1 4-11-16,-5 43-16 0,4 15 27 15,5 11 5-15,7-1 8 16,7-3-13-16,10-13 2 16,6-14 11-16,3-14-13 15,4-18 0-15,2-8 2 16,0-37-1-16,38-73-1 15,-33 7-138-15,-27-1-709 0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0T02:25:21.32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4D280BA-925B-4100-AE67-18D607CC2FB7}" emma:medium="tactile" emma:mode="ink">
          <msink:context xmlns:msink="http://schemas.microsoft.com/ink/2010/main" type="inkDrawing" rotatedBoundingBox="18121,1021 22380,1928 21691,5164 17432,4257" semanticType="enclosure" shapeName="Other">
            <msink:sourceLink direction="with" ref="{FE8EA7D1-AE89-4AD4-92E4-7024B2D8A991}"/>
            <msink:sourceLink direction="with" ref="{43D38061-611C-4A35-A680-2AA8B22E8F2A}"/>
          </msink:context>
        </emma:interpretation>
      </emma:emma>
    </inkml:annotationXML>
    <inkml:trace contextRef="#ctx0" brushRef="#br0">997 515 443 0,'0'0'762'15,"0"0"-594"-15,0 0-65 16,0 0-36-16,0 0 2 15,-144-100-18-15,121 92-11 16,-2 0-15-16,-5 5-15 16,-3 3 4-16,-10 0 15 15,-10 5-19-15,-10 28-1 16,-20 19-2-16,-3 21-5 0,-10 19-2 16,5 15 8-1,11 12-8-15,17 4 1 0,17 6-1 16,18 15-8-16,26 24 7 15,4 21 0-15,39-16 0 16,9-37 1-16,0-36-1 16,2-28-4-16,10 12 5 15,14 13 6-15,17 15 3 16,8-1-9-16,31 15 0 16,44 5 0-16,44 3 0 15,17-16 0-15,-4-26 1 16,-20-30 5-16,-23-24 6 15,-1-18-6-15,-2-9-6 16,-3-11 6-16,-3 0 1 16,-3-31-6-16,0-14 1 0,-1-10 7 15,5-8-8-15,-8-11 0 16,-34 12-1-16,-29 1-5 16,-32 11 5-16,-18 0 0 15,3-15 2-15,3-15-1 16,0-14 8-16,-12-29-8 15,-10-40 5-15,-14-39-5 16,-16-11 5-16,-15 35 1 16,0 45-7-16,-8 51 1 15,-13 8-1-15,-6-7 0 16,-4-9 17-16,-7-6-6 16,-4 1-10-16,-1 6 9 0,-3-1-1 15,2 4-1-15,-5 2-8 16,-1 3 2-16,-8 1 6 15,-7 7-8-15,-8 5 0 16,-14 8 6-16,-12 4 15 16,-16 7-20-16,-30 1 10 15,-39 4-11-15,-46 9 0 16,-21 9 11-16,0 13-11 16,9 13 1-16,18 0-2 15,-10 37 1-15,1 15 0 16,3 16-11-16,19 11 9 15,48 0 1-15,50-11-11 16,42-10-4-16,21 5-18 0,10 16-56 16,5 52-36-16,9-13-78 15,16-23-431-15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0T02:30:35.42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95A6C8F-E1FE-4BE8-B5E1-3489344E5E89}" emma:medium="tactile" emma:mode="ink">
          <msink:context xmlns:msink="http://schemas.microsoft.com/ink/2010/main" type="inkDrawing" rotatedBoundingBox="25044,2279 25522,19755 25257,19763 24779,2286" semanticType="callout" shapeName="Other">
            <msink:sourceLink direction="with" ref="{6AC96683-1BF4-4F88-A53D-910BE4891406}"/>
            <msink:sourceLink direction="with" ref="{24AF53C1-2C4B-4C24-A9C1-2B4B2AB786A9}"/>
          </msink:context>
        </emma:interpretation>
      </emma:emma>
    </inkml:annotationXML>
    <inkml:trace contextRef="#ctx0" brushRef="#br0">28 32 496 0,'0'0'121'0,"0"0"-57"16,0 0-1-16,0 0 9 15,0 0 34-15,0 0-37 16,-11-36-8-16,11 36-26 15,-2 0 11-15,-2 0 13 16,1 0-40-16,3 0-19 16,-3 0 0-16,3 0 10 15,0 0-10-15,0 7-7 16,0 11 7-16,0 14 11 0,0 13-1 16,0 10 7-1,0 13-14-15,0 16 7 0,3 31-8 16,12 41 0-16,-6 48-1 15,-1 22-1-15,-2 5 0 16,-6 0 0-16,0-5 0 16,0 13 1-16,0 6-1 15,0 0 1-15,0-6 10 16,7 0-9-16,1 3-1 16,4 13-1-16,-4 9 0 15,7 12-1-15,3 3 1 16,5-4 10-16,6-2-10 15,0-5-1-15,0-8 0 16,-6 0 1-16,-5 0-1 16,-10 7 1-16,-4 13 15 0,-4 15-15 15,0 19 0-15,0 8 0 16,0 18 8-16,0 10 11 16,0-4 3-16,3-10-3 15,2-26-19-15,8-37 9 16,4-31-8-16,6-27 9 15,0-13 13-15,4-3 9 16,-4 14-20-16,-5 16 5 16,-7 15-11-16,-2 22 4 15,-6 3 0-15,-3-4-9 16,0-12 0-16,0-20-1 16,0-15 6-16,-6-13-4 15,-18-17 6-15,-4-9-7 0,1-14-1 16,1-7 4-1,6-1-5-15,5 1 2 0,4-1 4 16,4 9-5-16,4 9-6 16,3 12 6-16,0 11 4 15,0-5-4-15,0-6 0 16,15-12 0-16,3-16 0 16,-1-26 1-16,-2-33-1 15,-4-19 0-15,7 19-1 16,5 34 1-16,9 47 1 15,3 24-1-15,-2-6 0 16,-10-19-1-16,-11-45 2 16,-7-30 0-16,-5-28 0 0,0-7-1 15,0 6 0 1,0 0 0-16,0 6-2 0,-9-19 1 16,-5-13 1-16,2-6-16 15,3-2-10-15,-2 5-5 16,6 6 7-16,-2-6-4 15,7-2-1-15,0-16-22 16,0-11-89-16,2-18-467 0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0T02:24:44.56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8BACBCC-0279-4914-8641-1B6432F38372}" emma:medium="tactile" emma:mode="ink">
          <msink:context xmlns:msink="http://schemas.microsoft.com/ink/2010/main" type="writingRegion" rotatedBoundingBox="7361,236 25012,-240 25147,4769 7496,5247"/>
        </emma:interpretation>
      </emma:emma>
    </inkml:annotationXML>
    <inkml:traceGroup>
      <inkml:annotationXML>
        <emma:emma xmlns:emma="http://www.w3.org/2003/04/emma" version="1.0">
          <emma:interpretation id="{96B8C31A-27D2-4CF1-99B5-4840BB91AEAA}" emma:medium="tactile" emma:mode="ink">
            <msink:context xmlns:msink="http://schemas.microsoft.com/ink/2010/main" type="paragraph" rotatedBoundingBox="7794,224 25012,-240 25097,2908 7879,33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1C68A4D-F2E2-4637-A9E0-6DB5F8E3741A}" emma:medium="tactile" emma:mode="ink">
              <msink:context xmlns:msink="http://schemas.microsoft.com/ink/2010/main" type="line" rotatedBoundingBox="7794,224 25012,-240 25097,2908 7879,3374"/>
            </emma:interpretation>
          </emma:emma>
        </inkml:annotationXML>
        <inkml:traceGroup>
          <inkml:annotationXML>
            <emma:emma xmlns:emma="http://www.w3.org/2003/04/emma" version="1.0">
              <emma:interpretation id="{151D172A-D48C-49E6-AD6A-290BB43CC476}" emma:medium="tactile" emma:mode="ink">
                <msink:context xmlns:msink="http://schemas.microsoft.com/ink/2010/main" type="inkWord" rotatedBoundingBox="7803,583 11598,481 11650,2388 7855,2490"/>
              </emma:interpretation>
            </emma:emma>
          </inkml:annotationXML>
          <inkml:trace contextRef="#ctx0" brushRef="#br0">1148 273 333 0,'0'0'927'16,"0"0"-782"-16,0 0-111 15,0 0-20-15,0 0-14 16,0 0 7-16,186-79-6 0,-125 63-1 16,-11 6-248-16</inkml:trace>
          <inkml:trace contextRef="#ctx0" brushRef="#br0" timeOffset="-180.9997">1218 280 952 0,'0'0'163'0,"0"0"-108"0,0 0-32 16,8-135-1-16,7 85 40 16,3-3-27-16,5 8 3 15,0 6-17-15,-6 10 33 16,-5 13-7-16,-6 8-4 15,-6 6-15-15,2 2-18 16,-2 0-3-16,5 0-7 16,-3 16 2-16,6 13 5 15,5 15 13-15,-3 6-18 16,5 11 4-16,3 1-5 0,-1 2 6 16,4-4-7-1,2-3-30-15,1-12-125 0,-10-19-410 0</inkml:trace>
          <inkml:trace contextRef="#ctx0" brushRef="#br0" timeOffset="575.0006">1536 76 1020 0,'0'0'264'16,"0"0"-129"-16,0 0-87 15,0 0-7-15,0 0-27 16,0 0-6-16,0 0-8 16,28-13 0-16,-7 0 9 15,-1-3 11-15,10-4-5 16,-4-5-15-16,3 1 12 15,-3 4-12-15,-6 4 0 16,-2 8 7-16,-9 8-7 16,-6 0-8-16,0 2 8 15,-3 27 11-15,0 14 2 16,0 12-5-16,0 5 3 16,0 3-11-16,0 0 0 15,0-5-18-15,0-6-68 0,0-12-229 16,5-16-894-16</inkml:trace>
          <inkml:trace contextRef="#ctx0" brushRef="#br0" timeOffset="788.5683">2117 363 1386 0,'0'0'217'0,"0"0"-163"16,0 0-53-16,0 0 11 0,-138 175-6 16,104-125-6-1,1-8 0-15,6-5-9 0,7-13-49 16,9-12-68-16,11-12-411 0</inkml:trace>
          <inkml:trace contextRef="#ctx0" brushRef="#br0" timeOffset="1213.569">2259 467 1215 0,'0'0'192'0,"0"0"-153"0,0 0-29 16,0 0-1-16,0 0 37 15,0 0-27-15,126-173-17 16,-86 102-1-16,-4-3 7 16,-7 1-6-16,-6 0-1 15,-8 2 11-15,-4 8-11 16,-1 10 24-16,-5 13 20 15,-2 15-27-15,-3 12-2 0,0 7-9 16,0 6-7 0,2 0-13-16,2 16-13 0,7 18 26 15,1 11 8-15,9 10-6 16,-1 2-1-16,3 4 1 16,4-1-1-16,-1-2 0 15,-3-5 0-15,0-6-1 16,-5-3-20-16,-4-15-73 15,-7-15-267-15</inkml:trace>
          <inkml:trace contextRef="#ctx0" brushRef="#br0" timeOffset="1428.567">2301 249 1185 0,'0'0'225'16,"0"0"-148"-16,0 0-49 16,0 0-9-16,0 0 21 15,0 0-6-15,174-23-12 16,-92 4-22-16,29-15-11 16,-18 8-101-16,-23-6-588 0</inkml:trace>
          <inkml:trace contextRef="#ctx0" brushRef="#br0" timeOffset="-1690.1167">4 664 841 0,'0'0'225'0,"0"0"-70"15,0 0-69-15,0 0-18 16,0 0 17-16,0 0 0 15,0 0-37-15,11-34-19 16,-2-1-12-16,4-12-2 16,3-15-9-16,1-13 2 15,-2-7-7-15,3-3 6 16,-6 9-6-16,-4 11 0 16,-5 16 6-16,1 19-6 15,-4 11-1-15,0 14 13 16,0 5 7-16,0 0-20 15,3 0-5-15,7 8-7 16,5 15 10-16,8 9-4 0,7 10 5 16,-1 2-5-16,3 7 6 15,-2-4-11-15,-7 0-7 16,-6 0-25-16,-6-2-35 16,-11 5-71-16,0-11-196 15,-2-12-585-15</inkml:trace>
          <inkml:trace contextRef="#ctx0" brushRef="#br0" timeOffset="-1485.1162">19 381 1054 0,'0'0'223'0,"0"0"-130"16,0 0-82-16,0 0-10 15,0 0 18-15,0 0-4 16,169-71 1-16,-113 52-16 16,13-2-3-16,-14 8-191 15,-10-3-677-15</inkml:trace>
          <inkml:trace contextRef="#ctx0" brushRef="#br0" timeOffset="-918.0492">558 157 834 0,'0'0'237'0,"0"0"-131"15,0 0-79-15,0 0-27 16,0 0 2-16,0 0 5 16,0 0-6-16,-31 72-1 15,24-39 13-15,4 1-5 16,3 1-7-16,0-3 8 16,0-4-8-16,0-2 0 15,12-7 1-15,-1-6-1 16,1-13 13-16,6 0 8 15,2-10 13-15,0-28 4 16,3-9-20-16,-1-11-6 16,-11-4-3-16,-8 1 3 0,-3 6 25 15,-3 10 11 1,-17 14 28-16,-9 15-19 0,-3 16-27 16,-3 0-31-1,-3 27-7-15,2 12-31 0,13 21-42 16,11-10-111-16,12-14-391 0</inkml:trace>
          <inkml:trace contextRef="#ctx0" brushRef="#br0" timeOffset="11508.3467">438-998 614 0,'0'0'223'15,"0"0"-56"-15,0 0-50 0,0 0 19 16,0 0-4-16,0 0-42 15,0 0-43-15,0-19-31 16,0 19-6-16,0 0-9 16,0 0 8-16,0 16 3 15,0 10 10-15,3 15-5 16,4 6-4-16,-5 11-3 16,-2 2 3-16,0 0-7 15,0-5 0-15,0-10-5 16,0-8 1-16,3-10 0 15,0-11-1-15,0-2 0 16,3 0 0-16,0-1-1 16,2-3-20-16,1-2-107 15,-3-8-562-15</inkml:trace>
          <inkml:trace contextRef="#ctx0" brushRef="#br0" timeOffset="10789.3149">456-926 788 0,'0'0'212'0,"0"0"-70"16,0 0-38-16,0 0 19 15,0 0-18-15,0 0-38 0,0 0-19 16,20-75-25-1,-20 73 8-15,0 2-30 0,3 0 9 16,-3 0-1-16,0 0-9 16,0 0-1-16,0 0 1 15,0 0-9-15,0 0 8 16,0 0-1-16,0 0 2 16,0 0-1-16,0 0 1 15,0 0 7-15,0 0-7 16,0 0-1-16,0 0 0 15,0 0-12-15,0 0 2 16,0 0 2-16,0 0 8 0,0 0 1 16,0 0 1-16,0 0-1 15,0 0-27-15,0 0-30 16,-3 5-158-16,-8 2-142 0</inkml:trace>
          <inkml:trace contextRef="#ctx0" brushRef="#br0" timeOffset="-675.9991">966 439 461 0,'0'0'711'16,"0"0"-625"-16,0 0-59 15,0 0-3-15,-17 138 34 16,-6-88 0-16,-10 0-28 16,-2 1-11-16,4-7-13 15,4-5-6-15,13-10-26 16,10-21-299-16</inkml:trace>
          <inkml:trace contextRef="#ctx0" brushRef="#br0" timeOffset="12072.3599">1364-966 1079 0,'0'0'222'16,"0"0"-108"-16,0 0-76 15,0 0-7-15,0 0 49 16,0 0-34-16,0 0-17 16,-55-105-17-16,30 105-12 15,-3 0 1-15,1 3-1 16,4 15 0-16,5 6-1 0,10 1 0 16,8 1-6-16,0 4 6 15,11-1 1-15,16-3-19 16,4-3 4-16,2-1 8 15,-4-4 4-15,-11-2 2 16,-7 0 0-16,-11-1 0 16,0 6 1-16,-8 3 29 15,-25 5-11-15,-7 2-5 16,-4-2-2-16,6-1-3 16,9-6-2-16,14-9-6 15,15-13-44-15,9-5-284 16,17-29-931-16</inkml:trace>
          <inkml:trace contextRef="#ctx0" brushRef="#br0" timeOffset="12494.4151">1571-929 781 0,'0'0'597'16,"0"0"-511"-16,0 0-86 15,0 0 0-15,0 0 2 16,0 0 4-16,0 0 7 16,69 39-2-16,-42-39-2 15,-1 0-3-15,-3 0 1 0,1-11-4 16,-3-4 9 0,-4-1-11-16,1-5 1 0,-5-1 4 15,-3 2-1-15,-5-4-5 16,-2 1 0-16,-3 4 9 15,0 3-8-15,0 9 0 16,-8 4 12-16,-15 3 7 16,-4 0-15-16,-8 16-4 15,-1 15-1-15,5 6 13 16,4 5 6-16,7-2-4 16,9-5-2-16,7-2-3 15,4-5-9-15,0-3 0 16,10-7 0-16,13-3-1 15,6-4 3-15,9-4-3 16,38-7-14-16,-6 0-68 16,-6 0-249-16</inkml:trace>
          <inkml:trace contextRef="#ctx0" brushRef="#br0" timeOffset="12777.9333">2344-1033 804 0,'0'0'612'0,"0"0"-523"15,0 0-64-15,0 0-9 16,0 0 29-16,0 0 13 0,0 0-39 16,-96-9-13-1,72 30 5-15,-5 18-10 0,-1 9 1 16,5 6-1-16,7 4 14 15,10-5-9-15,8-4-5 16,8-4 9-16,30-8-1 16,20-5 1-16,18-9 7 15,76-20-17-15,-18-3-8 16,-11-6-137-16</inkml:trace>
          <inkml:trace contextRef="#ctx0" brushRef="#br0" timeOffset="2385.646">3006 3 973 0,'0'0'175'0,"0"0"-121"15,0 0-34-15,0 0-20 16,0 0 17-16,176-74-10 15,-127 66-1-15,-2 6-6 16,-6 2-1-16,-3 0 0 16,-10 2 0-16,-10 14 1 0,-6 5 17 15,-12 10 18 1,0 6 0-16,-35 10 8 0,-9 6-8 16,0-1-5-16,3-10-3 15,13-10 13 1,10-14 2-16,18-8-17 0,0-4-25 15,20-1 11-15,26-5-9 16,19 0-2-16,11 0-18 16,26 0-34-16,-22 0-208 15,-22 0-775-15</inkml:trace>
          <inkml:trace contextRef="#ctx0" brushRef="#br0" timeOffset="81248.2053">3794 486 479 0,'0'0'108'0,"0"0"-77"15,0 0-13-15,0 0 66 16,0 0 46-16,0 0-9 16,0-79-32-16,0 68-46 15,0 3 13-15,0 1 33 16,0 4 1-16,0 3-2 16,0 0 1-16,0 0-8 15,0 0-39-15,0 0-14 16,-3 0 0-16,-2 5-15 15,-10 13-4-15,-5 17 2 0,-10 15-3 16,-19 39-8 0,4-8-57-16,8-23-271 0</inkml:trace>
        </inkml:traceGroup>
        <inkml:traceGroup>
          <inkml:annotationXML>
            <emma:emma xmlns:emma="http://www.w3.org/2003/04/emma" version="1.0">
              <emma:interpretation id="{78C17FA1-C2A2-4D93-88A8-6386E2EB0ED2}" emma:medium="tactile" emma:mode="ink">
                <msink:context xmlns:msink="http://schemas.microsoft.com/ink/2010/main" type="inkWord" rotatedBoundingBox="11903,113 13193,78 13251,2242 11962,2277"/>
              </emma:interpretation>
            </emma:emma>
          </inkml:annotationXML>
          <inkml:trace contextRef="#ctx0" brushRef="#br0" timeOffset="82802.938">4121 475 1028 0,'0'0'256'0,"0"0"-130"16,0 0-61-16,0 0-4 15,-14-155-18-15,26 79-16 16,13-8-2-16,8-5-22 16,-2 2 3-16,4 8 1 15,-5 17 8-15,-10 19-14 16,-9 19 21-16,-4 19-22 15,-2 5 0-15,5 19 5 16,3 19 1-16,5 16 4 16,6 12 0-16,2 4 2 15,0 4-12-15,-2-1 1 16,-1-2-2-16,-5-5-2 0,-10 10-55 16,-1-15-66-1,-7-17-240-15</inkml:trace>
          <inkml:trace contextRef="#ctx0" brushRef="#br0" timeOffset="82992.9381">4157 247 1330 0,'0'0'197'0,"0"0"-112"15,0 0-51-15,0 0-33 16,0 0 1-16,0 0 13 15,0 0-15-15,212-47-1 16,-93 23-42-16,-23 5-60 16,-20 1-515-16</inkml:trace>
          <inkml:trace contextRef="#ctx0" brushRef="#br0" timeOffset="83747.9647">4381-1517 1033 0,'0'0'271'0,"0"0"-123"15,0 0-64-15,0 0-48 16,0 0-20-16,0 0-15 16,0 0 0-16,87 125 15 15,-31-56-3-15,8 7 1 16,0 8-6-16,4 2-2 16,1 1 1-16,-2-2-7 15,1-9 13-15,-10-9-7 16,-6-11-1-16,-10-17-4 15,-16-10-2-15,-9-13 2 16,-9-12-2-16,-8-4-25 16,-20-7-28-16,-15-19-477 0</inkml:trace>
          <inkml:trace contextRef="#ctx0" brushRef="#br0" timeOffset="84014.4839">4415-569 740 0,'0'0'663'16,"0"0"-539"-16,0 0-65 15,0 0-8-15,0 0-13 16,0 0-6-16,0 0-14 16,62-69-9-16,20 1 20 15,23-24-10-15,17-12-8 0,4-8-10 16,0 10 0-16,-15 16 0 15,-22 15 8-15,-24 24-9 16,-30 15-6-16,-21 24-4 16,-32 21-66-16,-25 26-138 15,-18 10-503-15</inkml:trace>
          <inkml:trace contextRef="#ctx0" brushRef="#br0" timeOffset="83320.9384">4728 176 1255 0,'0'0'175'16,"0"0"-125"-16,0 0-34 15,0 0-10-15,0 0 2 16,0 0-8-16,0 0-1 16,143-43 0-16,-114 43-7 15,-12 0 8-15,-2 0 0 16,-7 0-1-16,-4 6 1 16,-4 7 0-16,3 0-2 0,-3 6 1 15,3-1 1-15,2 3 0 16,10 0-9-16,3 2 8 15,8 1-7-15,6 3 8 16,-6 1-12-16,-2 4 11 16,-10-3 0-16,-14 0 0 15,0-1 1-15,-17 4 29 16,-25 2 4-16,-4 0-9 16,-4 0-13-16,4-8-11 15,-1-15-8-15,16-11-62 16,6 0-275-16</inkml:trace>
        </inkml:traceGroup>
        <inkml:traceGroup>
          <inkml:annotationXML>
            <emma:emma xmlns:emma="http://www.w3.org/2003/04/emma" version="1.0">
              <emma:interpretation id="{C1E33A60-3E90-4783-8903-FF1A6455A3BA}" emma:medium="tactile" emma:mode="ink">
                <msink:context xmlns:msink="http://schemas.microsoft.com/ink/2010/main" type="inkWord" rotatedBoundingBox="18089,296 21646,200 21684,1606 18127,1702"/>
              </emma:interpretation>
            </emma:emma>
          </inkml:annotationXML>
          <inkml:trace contextRef="#ctx0" brushRef="#br0" timeOffset="46578.2511">10820-1194 224 0,'0'0'141'0,"0"0"-92"16,0 0-10 0,0 0 84-16,0 0 36 0,0 0 67 15,0 0-22-15,0 0-36 16,0 0-50-16,-5 0-15 16,-7-6-54-16,-6 1 15 15,-5-1-31-15,-10 6-31 16,-13 0-2-16,-14 3 0 15,-14 28-2-15,-1 15 2 16,-1 14 0-16,11 10-1 16,19 7 2-16,19 2 3 15,27-3-4-15,0-5-1 16,45-8 0-16,18-8 1 16,16-11 0-16,14-15 0 15,13-18-13-15,51-27-48 0,-23-29-107 16,-24-13-644-16</inkml:trace>
          <inkml:trace contextRef="#ctx0" brushRef="#br0" timeOffset="46828.252">11047-1347 1290 0,'0'0'203'0,"0"0"-165"16,0 0-28-16,0 0-10 15,0 0 50-15,0 195-17 16,0-93-1-16,-2 14-26 0,-6-4 4 16,5-4-10-16,3-16-15 15,0-6-63-15,8-25-82 16,4-27-621-16</inkml:trace>
          <inkml:trace contextRef="#ctx0" brushRef="#br0" timeOffset="47224.4775">11550-921 1257 0,'0'0'161'0,"0"0"-90"16,0 0-23-16,0 0 4 16,0 0 12-16,0 0-29 15,0 0-27-15,-134-30-1 16,108 65-1-16,6 9-6 16,2 3-1-16,8-2 0 15,10-3 0-15,0-13 0 16,0-5 1-16,6-14-10 15,12-5-1-15,6-5-24 16,4 0-1-16,7-18 17 0,1-8 2 16,-1 2-7-1,-9 3 7-15,-9 9 15 0,-7 8 1 16,-5 4-16 0,-5 4-31-16,3 24 48 0,2 11 48 15,2 8 4-15,6 4-36 16,5-2-4-16,17 1-12 15,-2-15-115-15,-8-20-215 0</inkml:trace>
          <inkml:trace contextRef="#ctx0" brushRef="#br0" timeOffset="47584.4753">11979-1045 1292 0,'0'0'184'0,"0"0"-104"15,0 0-50-15,0 0-22 16,0 0 6-16,0 0-12 16,0 0-1-16,-132 31 0 15,117 1-1-15,10 2-11 16,5 3-3-16,0 2 6 15,18 4 7-15,10-1 0 16,2 2 0-16,2 1 0 16,-3-4 0-16,-9-2 1 0,-5-7 0 15,-10-3 1-15,-5-11-1 16,0 1 1-16,-11 0 44 16,-18-1-14-16,-9-2-27 15,0-3-4-15,0-13-52 16,12 0-80-16,9-21-607 0</inkml:trace>
          <inkml:trace contextRef="#ctx0" brushRef="#br0" timeOffset="47951.5225">12554-1097 1179 0,'0'0'158'0,"0"0"-121"15,0 0 7-15,0 0 34 16,0 0-17-16,-167-13-45 16,140 26-11-16,4 10-5 15,8 6-1-15,7 2-5 16,8 8 5-16,0 7 1 15,0-3-8-15,20 8-1 16,3-1-1-16,-2 0 1 16,-1-3 9-16,-5-5-1 15,-3-5 1-15,-6-11 0 16,-4-10-1-16,-2-6 1 0,0-2 21 16,-13-2 26-1,-14-4-47-15,-11-2-10 0,12 0-35 16,6 0-283-16</inkml:trace>
          <inkml:trace contextRef="#ctx0" brushRef="#br0" timeOffset="48171.5314">12754-887 1260 0,'0'0'247'15,"0"0"-176"-15,0 0-45 0,0 0-5 16,0 0-2 0,0 141 10-16,0-83-15 0,0 2-12 15,0-1-2-15,0-7-18 16,0-13-52-16,0-13-116 16,0-17-728-16</inkml:trace>
          <inkml:trace contextRef="#ctx0" brushRef="#br0" timeOffset="48312.5338">12869-1166 1393 0,'0'0'192'16,"0"0"-192"-16,0 0-48 0,0 0-299 15,0 0-21-15</inkml:trace>
          <inkml:trace contextRef="#ctx0" brushRef="#br0" timeOffset="48751.5846">13099-360 662 0,'0'0'530'0,"0"0"-314"15,0 0-92 1,0 0-60-16,0 0-22 0,111-141-19 15,-68 132-14-15,10 4-3 16,28 3-6-16,-13-1-87 16,-7-2-283-16</inkml:trace>
          <inkml:trace contextRef="#ctx0" brushRef="#br0" timeOffset="48635.5314">13309-1182 136 0,'0'0'851'16,"0"0"-666"-16,0 0-65 15,0 0 27-15,0 0-27 16,0 0-25-16,0 0-57 0,-33-91-13 16,31 91-25-16,-1 5-6 15,3 26-10-15,-3 17 8 16,3 20 8-16,0 16 6 16,0 39-5-16,3 32-1 15,17 29 9-15,-2-14-9 16,-6-38 1-16,-7-48 7 15,-5-32 0-15,0-7-8 16,-2-5-17-16,-25-7-25 16,-7-14-35-16,-22-19-164 15,6-28-323-15</inkml:trace>
          <inkml:trace contextRef="#ctx0" brushRef="#br0" timeOffset="48971.5295">13738-877 1288 0,'0'0'246'16,"0"0"-171"-16,0 0-66 0,0 0-9 15,0 0 0-15,0 0 9 16,-3 177 7-16,18-110-5 16,-7 9-3-16,2-2-8 15,-5-6 1-15,-5-7 0 16,0-14-1-16,0-21-77 15,0-13-183-15,-5-13-637 0</inkml:trace>
          <inkml:trace contextRef="#ctx0" brushRef="#br0" timeOffset="49124.5305">13791-1231 1303 0,'0'0'182'0,"0"0"-137"0,0 0-45 16,0 0-199-16,0 0-33 16,0 0-827-16</inkml:trace>
          <inkml:trace contextRef="#ctx0" brushRef="#br0" timeOffset="115225.7706">11966-218 1345 0,'0'0'88'0,"0"0"-60"16,0 0-28-16,-151-108-139 15,120 121-230-15,10 14-423 0</inkml:trace>
        </inkml:traceGroup>
        <inkml:traceGroup>
          <inkml:annotationXML>
            <emma:emma xmlns:emma="http://www.w3.org/2003/04/emma" version="1.0">
              <emma:interpretation id="{24AF53C1-2C4B-4C24-A9C1-2B4B2AB786A9}" emma:medium="tactile" emma:mode="ink">
                <msink:context xmlns:msink="http://schemas.microsoft.com/ink/2010/main" type="inkWord" rotatedBoundingBox="22333,-608 25580,185 24908,2933 21662,2140">
                  <msink:destinationLink direction="with" ref="{495A6C8F-E1FE-4BE8-B5E1-3489344E5E89}"/>
                  <msink:destinationLink direction="with" ref="{E8D73405-550C-4ED7-B209-64DEF62B5776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49385.7618">14362-963 12 0,'0'0'1265'0,"0"0"-1063"16,0 0-116-16,0 0-59 15,0 0 4-15,0 0-11 16,0 0-18-16,-125-3-1 0,98 32 9 16,1 7-10-16,3 14 0 15,-1 6 0-15,10 1 0 16,8 1 1-16,6-6 0 15,0-1-1-15,27-13 0 16,11-6-1-16,10-11-22 16,35-21-38-16,-14 0-95 15,-7-24-251-15</inkml:trace>
          <inkml:trace contextRef="#ctx0" brushRef="#br0" timeOffset="49729.4909">14835-787 1139 0,'0'0'216'0,"0"0"-94"16,0 0-76-16,0 0 15 15,0 0 6-15,0 0-16 16,0 0-32-16,-126-38-17 16,109 38-1-16,-4 11 0 15,-2 5 12-15,6 5-7 16,-1 3-4-16,9-4-2 15,3-1 0-15,6-5-1 16,0-5-20-16,3-3-15 16,20-6-18-16,7 0 18 15,5 0 20-15,3 0 15 0,-3 0 1 16,-6 0-1-16,-9 9 2 16,-3 0-2-16,-4 10 1 15,-5 1-13-15,1 2 13 16,2-2 0-16,-1-1 0 15,-5-1-76-15,-2-8-219 16,-3-4-873-16</inkml:trace>
          <inkml:trace contextRef="#ctx0" brushRef="#br0" timeOffset="49974.0203">15272-1271 1288 0,'0'0'224'0,"0"0"-105"0,0 0-74 16,0 0-5-16,0 0-19 15,0 0-9-15,0 0-3 16,6 134 14-16,6-63-17 16,3 8 3-16,-2 3-3 15,0-4-6-15,-1-4 0 16,-7-6-19-16,-5 2-30 15,0-17-52-15,-15-16-252 0</inkml:trace>
          <inkml:trace contextRef="#ctx0" brushRef="#br0" timeOffset="50256.0175">15056-886 15 0,'0'0'1256'0,"0"0"-1057"0,0 0-142 15,0 0-27-15,0 0 11 16,155-82 11-16,-96 73-38 16,4 7-7-16,2 2 0 15,-4 0-7-15,-3 4 7 16,-12 18-7-16,-11 7-1 16,-7 8-15-16,-18 5 8 15,-3 10 8-15,-7 8 19 16,0 6-6-16,0 0-6 15,0-1 0-15,0-4-7 0,0-6 1 16,0-8-1-16,11-10-51 16,4-14-27-16,-3-15-263 15</inkml:trace>
          <inkml:trace contextRef="#ctx0" brushRef="#br0" timeOffset="50417.0165">15815-1315 1380 0,'0'0'173'15,"0"0"-132"-15,0 0-41 16,0 0-120-16,0 0-101 0,0 0-432 16</inkml:trace>
          <inkml:trace contextRef="#ctx0" brushRef="#br0" timeOffset="50992.0746">15972-1066 1073 0,'0'0'270'16,"0"0"-170"-16,0 0-43 15,0 0 6-15,0 0-20 16,0 0-19-16,-53 173-23 16,53-117 2-16,15-1 6 15,18-6 8-15,7-1 12 16,7-14-16-16,0-8-1 15,-4-12-11-15,-5-9 0 16,-9-5-1-16,-8 0 1 16,-12-16 8-16,-6-13 7 0,-3-3-16 15,-3-5 15-15,-18 1-14 16,-5 5 5-16,0 4 10 16,2 6 26-16,10 5-13 15,2 3-4-15,12 3-23 16,0-3-2-16,0 2-7 15,30-2-5-15,4 3 12 16,10 5-1-16,5 5 0 16,4 0-5-16,2 0 0 15,1 21 6-15,-1 2 0 16,-2 8-5-16,-10 4 4 16,-7 1 1-16,-13-2-1 0,-9 1-6 15,-4-9-11-15,-10-3-13 16,0-7 31-16,0-3 16 15,0-5-4-15,0-2-2 16,0-5-10-16,0 2 0 16,3-3-23-16,22 0-11 15,20 0 17-15,6-3 16 16,14-9 0-16,-1 1 1 16,1 8 0-16,-10 3 0 15,-11 0-2-15,-9 26-8 16,-12 9 10-16,-5 7 2 15,-6 5 19-15,-4 4-21 16,-8 7-10-16,0-14-64 0,-3-13-425 16</inkml:trace>
          <inkml:trace contextRef="#ctx0" brushRef="#br0" timeOffset="488522.5458">16509 181 124 0,'0'0'194'16,"0"0"-141"-16,0 0-29 15,0 0 1-15,0 0 14 16,182-168 23-16,-157 132 20 16,-10-2 16-16,-9 7 57 15,-6 3 14-15,-3 3-58 16,-20 8-44-16,-2 3-22 16,5 6 8-16,7 3-14 15,6 2 15-15,4 3-28 16,3 0-14-16,-3 0-12 0,3 0 6 15,-9 0 35-15,-14 0 27 16,-23 32-37-16,-27 15-15 16,-26 19-6-16,-16 5-1 15,1-6-8-15,16-9 2 16,27-17 4-16,28-13-6 16,23-13-1-16,20-8-19 15,2-5-18-15,42 0 27 16,23-12 3-16,21-28 0 15,19-16-9-15,14-7 16 16,-8-7-1-16,-11-1 0 16,-17 8 1-16,-29 11 0 0,-28 14 0 15,-24 10 1 1,-4 9 11-16,-45 6-6 0,-16 3 7 16,-14 2 0-16,-8 5-12 15,5 1 14-15,11-1 2 16,15-2 1-16,19 2 4 15,22-5 1-15,11-8-23 16,23-7-28-16,38-17 8 16,30-14 8-16,14-10 11 15,2-1-17-15,-1 2 8 16,-22 10 10-16,-19 6-1 16,-22 10-4-16,-25 6 5 15,-18 4 1-15,-3 6 13 16,-38 2-6-16,-14 0-1 15,-13-1-6-15,-5 2 4 0,4 0-4 16,4 0-1-16,16-4 11 16,17 4-10-16,14 0 6 15,16-3-7-15,2 0-1 16,17-8-18-16,18-2 19 16,9-3 0-16,-4-1-5 15,-5 4 5-15,-9 1 1 16,-11 7 0-16,-10 2 33 15,-5 3-4-15,0-3 23 16,-8 6-21-16,-12-1-23 16,2 5 5-16,-2 6-14 15,-20 5-11-15,4 19-102 16,-4-3-218-16</inkml:trace>
          <inkml:trace contextRef="#ctx0" brushRef="#br0" timeOffset="356095.6783">17140-1509 580 0,'0'0'170'0,"0"0"-131"15,0 0 7-15,0 0 35 16,0 0-20-16,0 0-19 16,0-14-21-16,0 14-20 15,0 0 6-15,0-1 41 0,-4 1 4 16,-2-4-25-16,1 4-5 15,-2 0-12-15,-1 0-1 16,3 0 21-16,-5 0-29 16,5 0 18-16,-1 0-19 15,2 11-1-15,4 1-11 16,0 4-4-16,0 8 16 16,0 3 0-16,0 7 0 15,0 5 0-15,0 6 7 16,-5 4-6-16,-1 4 9 15,4-2-10-15,-2-7 2 16,1-6-2-16,0 4-6 16,1 3 6-16,-7 13 13 0,-3 11 15 15,0 1-21 1,1 3-2-16,-1-2-5 0,7-5 0 16,-2 2 1-16,1-5-1 15,1 3 0-15,-2-3 11 16,2-2-11-16,-1-4 0 15,4-1 0-15,-5-7 0 16,4-2 0-16,3-4 0 16,-2-7 1-16,2-1-1 15,0-4 0-15,0 1 1 16,0-2-1-16,0 5 0 16,0 0 0-16,0-2 1 15,0 4-1-15,0-2 0 16,0-2-5-16,0-1 5 15,0-1 0-15,2-2 0 0,-2-2 1 16,0 3 0-16,0 2-1 16,0 0 2-16,0 5-2 15,-8-1 0-15,1 4 1 16,5 2 6-16,2 3-7 16,0-1-7-16,0 4 6 15,0 4-1-15,0 3 1 16,12 8 0-16,5 39-6 15,1-16-17-15,-3-9-230 0</inkml:trace>
          <inkml:trace contextRef="#ctx0" brushRef="#br0" timeOffset="358857.5563">17178 840 173 0,'0'0'191'0,"0"0"-129"16,0 0-62-16,0 0-23 15,0 0-26-15,0 0 33 16,0 0 16-16,-42 20 4 16,36-16 64-16,4-4 56 15,2 0 49-15,0 0-34 16,0 0-27-16,0-16-71 16,0-2-27-16,0-6-6 15,0 1-1-15,0-4 12 0,0 3-9 16,-3 1 11-1,-4-3 18-15,2-1-20 0,-1 1 7 16,1-3-18-16,1-3 7 16,4-4-7-16,0-4 6 15,0-4 8-15,0-1 1 16,0-5 5-16,0-2-4 16,0 2 1-16,0-2-8 15,0-3-2-15,0-1 2 16,0-2-2-16,0-2-8 15,0-3 3-15,0 3 2 16,0 1 7-16,0 8 4 16,0-2-1-16,0 6-11 15,0 2-10-15,0 3 10 0,0 0 5 16,0-3-4 0,4 1-11-16,-1-1 6 0,-1-2-6 15,-2 0 7-15,3 0-8 16,-3 0 0-16,3 4 1 15,-3 1 4-15,0 0-4 16,2 0 0-16,1-5-1 16,1-3 0-16,-1-5-6 15,2 0 6-15,-2 0 0 16,4 2 6-16,1 3-6 16,-3 4-1-16,5 3 1 15,-5 6 0-15,1 5 0 16,-6 9 0-16,0 8-1 0,0 1 0 15,0 4-58-15,-14 2-262 16,-10 0-831-16</inkml:trace>
        </inkml:traceGroup>
      </inkml:traceGroup>
    </inkml:traceGroup>
    <inkml:traceGroup>
      <inkml:annotationXML>
        <emma:emma xmlns:emma="http://www.w3.org/2003/04/emma" version="1.0">
          <emma:interpretation id="{6991185F-5CE4-4ADC-B063-9F74083BD9EB}" emma:medium="tactile" emma:mode="ink">
            <msink:context xmlns:msink="http://schemas.microsoft.com/ink/2010/main" type="paragraph" rotatedBoundingBox="7405,3106 15791,2205 16053,4645 7667,554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00B2D7B-7CEE-4098-9660-4D664C0926A7}" emma:medium="tactile" emma:mode="ink">
              <msink:context xmlns:msink="http://schemas.microsoft.com/ink/2010/main" type="inkBullet" rotatedBoundingBox="7447,3500 7494,3496 7496,3515 7450,3520"/>
            </emma:interpretation>
            <emma:one-of disjunction-type="recognition" id="oneOf1">
              <emma:interpretation id="interp1" emma:lang="" emma:confidence="0">
                <emma:literal>•</emma:literal>
              </emma:interpretation>
            </emma:one-of>
          </emma:emma>
        </inkml:annotationXML>
        <inkml:trace contextRef="#ctx0" brushRef="#br0" timeOffset="6487.9292">-396 1898 753 0,'0'0'819'15,"0"0"-685"-15,0 0-95 16,0 0-29-16,0 0-10 15,0 0 0-15,0 0-31 16,27-8-138-16,-10-8-513 0</inkml:trace>
      </inkml:traceGroup>
      <inkml:traceGroup>
        <inkml:annotationXML>
          <emma:emma xmlns:emma="http://www.w3.org/2003/04/emma" version="1.0">
            <emma:interpretation id="{5527E900-84F6-40A2-A532-A1011CD8C9B6}" emma:medium="tactile" emma:mode="ink">
              <msink:context xmlns:msink="http://schemas.microsoft.com/ink/2010/main" type="line" rotatedBoundingBox="8305,3009 15791,2205 15912,3332 8425,4136"/>
            </emma:interpretation>
          </emma:emma>
        </inkml:annotationXML>
        <inkml:traceGroup>
          <inkml:annotationXML>
            <emma:emma xmlns:emma="http://www.w3.org/2003/04/emma" version="1.0">
              <emma:interpretation id="{B5BF3F26-0432-404F-9A1B-92BC2B97BCCA}" emma:medium="tactile" emma:mode="ink">
                <msink:context xmlns:msink="http://schemas.microsoft.com/ink/2010/main" type="inkWord" rotatedBoundingBox="8304,3010 8372,3002 8376,3037 8308,3044">
                  <msink:destinationLink direction="with" ref="{E393827C-BBA6-454E-A477-181958CF0DEC}"/>
                </msink:context>
              </emma:interpretation>
            </emma:emma>
          </inkml:annotationXML>
          <inkml:trace contextRef="#ctx0" brushRef="#br0" timeOffset="6659.926">459 1388 1413 0,'0'0'187'0,"0"0"-133"16,0 0-42-16,0 0-12 15,0 0 0-15,0 0-29 16,0 0-64-16,71 27-245 0</inkml:trace>
        </inkml:traceGroup>
        <inkml:traceGroup>
          <inkml:annotationXML>
            <emma:emma xmlns:emma="http://www.w3.org/2003/04/emma" version="1.0">
              <emma:interpretation id="{79C3DF5C-48F0-4E7A-89C4-901C6C742329}" emma:medium="tactile" emma:mode="ink">
                <msink:context xmlns:msink="http://schemas.microsoft.com/ink/2010/main" type="inkWord" rotatedBoundingBox="9358,3066 9426,3058 9429,3078 9360,3085">
                  <msink:destinationLink direction="with" ref="{E393827C-BBA6-454E-A477-181958CF0DEC}"/>
                </msink:context>
              </emma:interpretation>
            </emma:emma>
          </inkml:annotationXML>
          <inkml:trace contextRef="#ctx0" brushRef="#br0" timeOffset="6840.927">1512 1444 1422 0,'0'0'205'16,"0"0"-111"-16,0 0-76 15,0 0-18-15,0 0-2 16,0 0-37-16,0 0-88 15,70 2-426-15</inkml:trace>
        </inkml:traceGroup>
        <inkml:traceGroup>
          <inkml:annotationXML>
            <emma:emma xmlns:emma="http://www.w3.org/2003/04/emma" version="1.0">
              <emma:interpretation id="{8D707871-E945-41C1-9428-5B086583357F}" emma:medium="tactile" emma:mode="ink">
                <msink:context xmlns:msink="http://schemas.microsoft.com/ink/2010/main" type="inkWord" rotatedBoundingBox="10173,2997 10187,2996 10189,3012 10174,3013">
                  <msink:destinationLink direction="with" ref="{E393827C-BBA6-454E-A477-181958CF0DEC}"/>
                </msink:context>
              </emma:interpretation>
            </emma:emma>
          </inkml:annotationXML>
          <inkml:trace contextRef="#ctx0" brushRef="#br0" timeOffset="7013.9751">2327 1376 1386 0,'0'0'198'0,"0"0"-157"16,0 0-40-16,0 0 0 16,0 0-1-16,0 0-49 15,0 0-294-15</inkml:trace>
        </inkml:traceGroup>
        <inkml:traceGroup>
          <inkml:annotationXML>
            <emma:emma xmlns:emma="http://www.w3.org/2003/04/emma" version="1.0">
              <emma:interpretation id="{E1628ED6-55F9-4F21-89F3-6057B64EC142}" emma:medium="tactile" emma:mode="ink">
                <msink:context xmlns:msink="http://schemas.microsoft.com/ink/2010/main" type="inkWord" rotatedBoundingBox="11299,3800 11313,3799 11315,3815 11300,3816">
                  <msink:destinationLink direction="with" ref="{E393827C-BBA6-454E-A477-181958CF0DEC}"/>
                </msink:context>
              </emma:interpretation>
            </emma:emma>
          </inkml:annotationXML>
          <inkml:trace contextRef="#ctx0" brushRef="#br0" timeOffset="7178.9742">3453 2179 975 0,'0'0'507'15,"0"0"-442"-15,0 0-52 16,0 0-13-16,0 0-17 16,0 0-45-16,0 0-292 0</inkml:trace>
        </inkml:traceGroup>
        <inkml:traceGroup>
          <inkml:annotationXML>
            <emma:emma xmlns:emma="http://www.w3.org/2003/04/emma" version="1.0">
              <emma:interpretation id="{04AC163E-9451-4BBE-A09A-FB9CCA80805C}" emma:medium="tactile" emma:mode="ink">
                <msink:context xmlns:msink="http://schemas.microsoft.com/ink/2010/main" type="inkWord" rotatedBoundingBox="12226,3148 12717,3095 12779,3668 12287,3721">
                  <msink:destinationLink direction="with" ref="{E393827C-BBA6-454E-A477-181958CF0DEC}"/>
                </msink:context>
              </emma:interpretation>
            </emma:emma>
          </inkml:annotationXML>
          <inkml:trace contextRef="#ctx0" brushRef="#br0" timeOffset="7350.027">4440 2084 1413 0,'0'0'190'0,"0"0"-185"16,0 0-5-16,0 0-50 15,0 0 1-15,0 0-318 0</inkml:trace>
          <inkml:trace contextRef="#ctx0" brushRef="#br0" timeOffset="7524.0274">4857 1475 1408 0,'0'0'202'0,"0"0"-202"16,0 0-41-16,0 0-298 15,0 0 45-15,0 0-542 0</inkml:trace>
        </inkml:traceGroup>
        <inkml:traceGroup>
          <inkml:annotationXML>
            <emma:emma xmlns:emma="http://www.w3.org/2003/04/emma" version="1.0">
              <emma:interpretation id="{30F45FFF-00DC-4CFD-9B25-3C288CC0CD37}" emma:medium="tactile" emma:mode="ink">
                <msink:context xmlns:msink="http://schemas.microsoft.com/ink/2010/main" type="inkWord" rotatedBoundingBox="13587,2703 13601,2702 13603,2718 13588,2719">
                  <msink:destinationLink direction="with" ref="{E393827C-BBA6-454E-A477-181958CF0DEC}"/>
                </msink:context>
              </emma:interpretation>
            </emma:emma>
          </inkml:annotationXML>
          <inkml:trace contextRef="#ctx0" brushRef="#br0" timeOffset="7688.0269">5741 1082 1317 0,'0'0'318'0,"0"0"-226"0,0 0-91 16,0 0-1-1,0 0-103-15,0 0-246 0</inkml:trace>
        </inkml:traceGroup>
        <inkml:traceGroup>
          <inkml:annotationXML>
            <emma:emma xmlns:emma="http://www.w3.org/2003/04/emma" version="1.0">
              <emma:interpretation id="{65CCA3B6-B01F-48FE-9CD7-40956C16845B}" emma:medium="tactile" emma:mode="ink">
                <msink:context xmlns:msink="http://schemas.microsoft.com/ink/2010/main" type="inkWord" rotatedBoundingBox="14456,2375 14834,2334 14836,2358 14458,2399">
                  <msink:destinationLink direction="with" ref="{E393827C-BBA6-454E-A477-181958CF0DEC}"/>
                </msink:context>
              </emma:interpretation>
            </emma:emma>
          </inkml:annotationXML>
          <inkml:trace contextRef="#ctx0" brushRef="#br0" timeOffset="7855.0474">6610 753 1273 0,'0'0'206'0,"0"0"-165"16,0 0-41-16,0 0-26 15,231 0-18-15,-150-10-70 16,-13-5-649-16</inkml:trace>
        </inkml:traceGroup>
        <inkml:traceGroup>
          <inkml:annotationXML>
            <emma:emma xmlns:emma="http://www.w3.org/2003/04/emma" version="1.0">
              <emma:interpretation id="{211E9CDD-9D1B-4436-803B-7E3AD02AE623}" emma:medium="tactile" emma:mode="ink">
                <msink:context xmlns:msink="http://schemas.microsoft.com/ink/2010/main" type="inkWord" rotatedBoundingBox="15824,2647 15838,2646 15840,2662 15825,2663">
                  <msink:destinationLink direction="with" ref="{E393827C-BBA6-454E-A477-181958CF0DEC}"/>
                </msink:context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7997.1126">7978 1026 1318 0,'0'0'206'16,"0"0"-191"-16,0 0-15 16,0 0-282-16</inkml:trace>
        </inkml:traceGroup>
      </inkml:traceGroup>
      <inkml:traceGroup>
        <inkml:annotationXML>
          <emma:emma xmlns:emma="http://www.w3.org/2003/04/emma" version="1.0">
            <emma:interpretation id="{4D7EA729-D7BE-4EEE-80ED-77BDA24A39CF}" emma:medium="tactile" emma:mode="ink">
              <msink:context xmlns:msink="http://schemas.microsoft.com/ink/2010/main" type="line" rotatedBoundingBox="8380,4028 15054,3892 15078,5066 8404,5201"/>
            </emma:interpretation>
          </emma:emma>
        </inkml:annotationXML>
        <inkml:traceGroup>
          <inkml:annotationXML>
            <emma:emma xmlns:emma="http://www.w3.org/2003/04/emma" version="1.0">
              <emma:interpretation id="{F0B60712-FD30-43A4-B95B-DCCDA987BA3E}" emma:medium="tactile" emma:mode="ink">
                <msink:context xmlns:msink="http://schemas.microsoft.com/ink/2010/main" type="inkWord" rotatedBoundingBox="8380,4028 12905,3936 12928,5110 8404,5201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650380.8823">2520 3087 439 0,'0'0'124'0,"0"0"-8"15,0 0 6-15,0 0 32 16,0 0 10-16,0 0 9 16,0 0-34-16,-40-139-65 15,10 133-46-15,-1 6-12 16,-4 0-16-16,2 16 2 15,8 6-2-15,10-2 0 16,9 4-6-16,6-6-19 16,0 3 23-16,23 1-10 15,6-2 5-15,0 2 7 16,0-3 0-16,-2-4 1 16,-7-2-1-16,-5-3 1 15,-10-2 0-15,-5 3 0 16,0 2 5-16,-23 5-5 15,-9 1 2-15,0 2-3 0,6-3 0 16,11-11-39 0,15-14-44-16,27-27-212 0,11-13-392 0</inkml:trace>
          <inkml:trace contextRef="#ctx0" brushRef="#br0" timeOffset="651476.9043">2970 2449 477 0,'0'0'630'16,"0"0"-541"-16,0 0-76 15,0 0 0-15,-149 50-5 16,123-13-6-16,8 10 8 0,4 11 9 16,1 15-8-16,3 9 7 15,0 7-10-15,5 0 7 16,-5-2-14-16,2-6-1 15,0-12 0-15,-7-17-14 16,0-13-47-16,-2-18 12 16,-1-16 23-16,3-5 24 15,-2-10 2-15,3-18 0 16,-1-9 1-16,10-3 12 16,5 3-7-16,0 7 15 15,0 0 0-15,20 9-21 16,6 6-9-16,6-2 9 0,6 5 1 15,5-2-1-15,7-1-1 16,-4 1 1-16,-1-1 7 16,-11 2-7-16,-7-1 1 15,-12 6 1-15,-10 6-2 16,-5-1 107-16,0 3 20 16,0 0-68-16,-17 0-41 15,-4 0-16-15,1 11-2 16,0 5-7-16,2-1-6 15,6 1-6-15,9-3 4 16,3-2 1-16,0-1-8 16,0 2 10-16,0-6 6 15,15 0 6-15,6-6 0 16,2 0-1-16,4 0 1 16,-4-11 0-16,-6-7 1 15,-3-3 0-15,-8 0 8 0,-6 3-2 16,0-1 6-16,0 0-7 15,0 10 6-15,0-2-3 16,0 9-7-16,0-1-2 16,0 3-14-16,0 0-3 15,0 0 8-15,15 0 8 16,-4 5 0-16,-1 8 1 16,-2 0-1-16,-3 5 0 15,-1 1-6-15,-4 2-6 16,0 2 12-16,0-5 1 15,0-2 2-15,0-8 0 16,0-3 7-16,0-5 15 0,0 0 27 16,0 0-16-16,0 0-19 15,0-5-7-15,0-13-9 16,18-6-1-16,5-2-12 16,0 5 12-16,3 5 0 15,-2 6 0-15,-4 7-11 16,0 3 6-16,1 0 5 15,-1 0-1-15,3 0 1 16,-3 8 0-16,1 0 0 16,-4 0-14-16,-2-3-5 15,-3 3 5-15,-6-5 4 16,-1-1-4-16,-1 1 1 0,-4-3 5 16,0 2 7-1,3-2 1-15,0 3-6 16,2 0 7-16,4-3-1 0,9 2 0 15,2-2 1-15,6 0 0 16,7 0 0-16,2 0 0 16,-4 0 0-16,-1 0 0 15,-5 0 0-15,0 0 0 16,-8 0-1-16,0 0 1 16,-5 3-1-16,3 2 1 15,-5 1-5-15,5 1 5 16,6-1 1-16,-1-1-1 15,15-3-74-15,-2-2-140 16,-10 0-383-16</inkml:trace>
          <inkml:trace contextRef="#ctx0" brushRef="#br0" timeOffset="648964.3084">540 2694 1242 0,'0'0'158'0,"0"0"-109"15,0 0-40-15,0 0-2 16,0 0-1-16,73-155 3 16,0 113-9-16,17 0 7 15,16 7-7-15,3 12-1 16,29 20-11-16,-29 3-165 15,-28 0-373-15</inkml:trace>
          <inkml:trace contextRef="#ctx0" brushRef="#br0" timeOffset="648753.7407">885 2623 1083 0,'0'0'85'15,"0"0"-59"-15,0 0-7 0,0 0 46 16,0 0 6-16,0 0 23 16,0 0-62-16,0-84-26 15,0 136 4-15,0 27-2 16,-10 21 0-16,-7 10-7 15,-1 0 5-15,4-5-6 16,5-12-14-16,4-15-120 16,2-26-197-16,-4-31-450 0</inkml:trace>
          <inkml:trace contextRef="#ctx0" brushRef="#br0" timeOffset="649854.9334">1167 2851 1164 0,'0'0'0'0,"0"0"-25"16,0 0-54-16,0 0 58 16,0 0 13-16,0 0 6 15,0 0 2-15,119 168 37 16,-119-116-12-16,0-1-5 16,-5-15-2-16,-10-6-7 15,0-15 46-15,4-10 44 0,2-5 27 16,6 0-78-1,3-5-31-15,0-19-1 0,0-8-10 16,23-7-7-16,12-3-1 16,10 3 0-16,6 5 0 15,8 5-26-15,3 11-45 16,4 2-28-16,5 3-18 16,-1 0 19-16,-6 2 25 15,-9-2 46-15,-14 2 16 16,-14 6 11-16,-19 0 0 15,-8 0 151-15,0 2 21 16,-23 3-91-16,-12 0-59 16,-9 0-12-16,-6 5-3 0,0 14-6 15,-1 10 0-15,3 3 0 16,5 6 9-16,8 1-10 16,5-1 2-16,17-4 5 15,6-8-7-15,7-3-10 16,0-7 10-16,17-8-1 15,10-5 1-15,7-3 0 16,11-11 1-16,4-21 0 16,10-6-1-16,-7-5 0 15,-2 6 0-15,-12 11 0 16,-13 8 0-16,-10 10 0 16,-12 8-1-16,-3 0-5 15,0 8-10-15,-14 23 16 16,-15 11 0-16,-4 2 7 0,2 1-4 15,7-10 10-15,6-9-10 16,13-11 2-16,5-6-5 16,0-7-1-16,0-2 1 15,5 0 1-15,25-11-1 16,8-21 1-16,12-8 1 16,8-11-2-16,0 4-1 15,-2 3 1-15,-13 12-1 16,-8 14 0-16,-15 8-1 15,-10 10-8-15,-10 0 4 16,0 4-7-16,0 20 13 16,0 2 1-16,-12 6 0 15,4-6 0-15,1-1 0 16,7-9 2-16,0-2 0 0,0-6-5 16,0 0 4-16,9-3-2 15,2-2 0-15,-1 2-2 16,-2 1 1-16,-2 4 1 15,-6 23 0-15,0-1-108 16,-9-3-136-16</inkml:trace>
          <inkml:trace contextRef="#ctx0" brushRef="#br0" timeOffset="651899.5309">4072 3146 810 0,'0'0'235'15,"0"0"-67"-15,0 0-32 16,0 0-49-16,0 0-43 15,0 0-22-15,0 0-21 16,-140 91 1-16,68-31 4 16,-11 8 0-16,8-5-6 0,22-12-19 15,22-21-101-15,21-21-260 16</inkml:trace>
          <inkml:trace contextRef="#ctx0" brushRef="#br0" timeOffset="654592.3259">4830 2985 849 0,'0'0'116'16,"0"0"-73"-16,0 0 9 15,0 0-4-15,-89-168 13 16,56 133 25-16,1 12 9 16,-6 12-52-16,-5 11-20 0,-8 8-11 15,-7 32-11-15,0 18 4 16,3 10-5-16,14 5 0 16,17 1 0-16,24-9-1 15,0-7-6-15,44-13 5 16,17-12-5-16,10-6 7 15,-5-11 1-15,-4-3-1 16,-13-5 2-16,-14-3-2 16,-17 0 0-16,-18-2 0 15,0 2 42-15,-23 0 8 16,-25 3-31-16,-15 0-9 16,-8 3-4-16,-2-7 8 0,7 3-13 15,19-7-1 1,21 0 0-16,26-11-14 0,35-16-240 15,14-9-369-15</inkml:trace>
          <inkml:trace contextRef="#ctx0" brushRef="#br0" timeOffset="654941.147">5075 3095 367 0,'0'0'588'16,"0"0"-504"-16,0 0-45 16,0 0 33-16,0 0-18 15,0 0 70-15,0 0-64 0,-76-58-38 16,63 53-9-16,-5 5 13 16,-6 0-9-16,-7 0-17 15,-5 25 0-15,-2 5 0 16,3 5 1-16,10-1 2 15,3-6-3-15,14-7-1 16,8-5-17-16,0-5 7 16,0-6 10-16,17 0 0 15,4-2 1-15,4-1 0 16,8-2 0-16,-1 3 0 16,4 0 0-16,10 5-21 15,-9-3-203-15,-10-3-447 0</inkml:trace>
        </inkml:traceGroup>
        <inkml:traceGroup>
          <inkml:annotationXML>
            <emma:emma xmlns:emma="http://www.w3.org/2003/04/emma" version="1.0">
              <emma:interpretation id="{6AE6E3A6-6781-4E99-AADE-9D825F62D107}" emma:medium="tactile" emma:mode="ink">
                <msink:context xmlns:msink="http://schemas.microsoft.com/ink/2010/main" type="inkWord" rotatedBoundingBox="12989,4006 15056,3964 15072,4771 13006,4813"/>
              </emma:interpretation>
              <emma:one-of disjunction-type="recognition" id="oneOf4">
                <emma:interpretation id="interp4" emma:lang="" emma:confidence="0.5">
                  <emma:literal>der</emma:literal>
                </emma:interpretation>
                <emma:interpretation id="interp5" emma:lang="" emma:confidence="0">
                  <emma:literal>derv</emma:literal>
                </emma:interpretation>
                <emma:interpretation id="interp6" emma:lang="" emma:confidence="0">
                  <emma:literal>dero</emma:literal>
                </emma:interpretation>
                <emma:interpretation id="interp7" emma:lang="" emma:confidence="0">
                  <emma:literal>deer</emma:literal>
                </emma:interpretation>
                <emma:interpretation id="interp8" emma:lang="" emma:confidence="0">
                  <emma:literal>dear</emma:literal>
                </emma:interpretation>
              </emma:one-of>
            </emma:emma>
          </inkml:annotationXML>
          <inkml:trace contextRef="#ctx0" brushRef="#br0" timeOffset="656845.3897">5486 3047 530 0,'0'0'98'16,"0"0"-27"-16,0 0-18 15,0 0 43-15,0 0 44 16,0 0-36-16,0 0-69 15,-139-25-24-15,109 32-10 16,2 11 0-16,-2 4 12 16,1 1-4-16,2 3-9 0,7-5 12 15,5-2-12-15,7-3 5 16,8-9-5-16,0 0-14 16,0-5 12-16,12-2-30 15,14 0 32-15,9 0 8 16,6-14-7-16,2-6 11 15,-5-2-12-15,-8 10-2 16,-10 1 1-16,-8 8-1 16,-6 3 1-16,-1 0-9 15,2 0 9-15,-2 0 1 0,3 0-1 16,7 0 0 0,3-5 1-16,5-3 0 0,7-5 0 15,5-6 0-15,5-4-5 16,4-9 5-16,0-7 1 15,0-6-1-15,-4-10-1 16,-5-2-27-16,-9-7 12 16,-11-1 10-16,-10-1 6 15,-5 6 0-15,0 5 0 16,-10 8 10-16,-11 12 25 16,1 9 27-16,0 13-27 15,2 5-8-15,0 8-21 16,6 0-4-16,0 0-2 15,1 10 0-15,2 11-7 16,1 8 6-16,2 8-5 0,0 5 6 16,0 11 0-16,3 7 9 15,1 9-8-15,2 2-1 16,0 4 2-16,0-4 0 16,0-5 4-16,11-11-5 15,6-11-1-15,3-9 0 16,1-9 0-16,0-10 0 15,0-8-13-15,-1-7 7 16,0-1 6-16,6 0 10 16,4-23 9-16,-5-5-12 15,2-12 6-15,-4-2-1 16,-5-5-1-16,-3-5-5 16,-7-3-4-16,-5 4-1 15,-3 4 12-15,0 13-12 16,0 7 22-16,-11 12 27 0,-4 10-30 15,-3 5-19-15,1 0-2 16,-3 16 1-16,-3 10-1 16,5 6 0-16,3 2-6 15,3 5 7-15,9 0 0 16,3-1-8-16,0-5 1 16,12-1 7-16,11-6-1 15,6-5-18-15,3-8 17 16,3-1 2-16,1-8 1 15,-1-4 0-15,-4 0 0 16,1 0 7-16,-5-19-1 16,2-4-6-16,-6-6 11 0,-3-5-5 15,-5 0-6-15,-5 0 12 16,-10 2-6-16,0 0 2 16,0 4-9-16,0 4 7 15,-10 8-5-15,2 6 4 16,5 4-6-16,-1 6-1 15,4 0-31-15,0 0-3 16,0 11 16-16,0 13 13 16,7 2 6-16,4 4 0 15,4 0 0-15,0-1 1 16,2-2-1-16,-2-2 0 16,-4-1 1-16,1-5 2 15,-7-1-3-15,2-8 0 0,-7-1 0 16,3-7 6-1,-3-2-5-15,0 0 62 0,0 0 25 16,0 0-38-16,0-16-17 16,0-2-11-16,0-8-7 15,0-3-7-15,3-2-8 16,20-4 0-16,12 3-2 16,8 0 2-16,15 4-1 15,18 2-5-15,15 2 5 16,17 4-14-16,64 1-52 15,-26 9-74-15,-20-1-238 0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4-10T02:31:33.15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87E4B6A-FEE1-4FDE-9CE6-E996343E6A30}" emma:medium="tactile" emma:mode="ink">
          <msink:context xmlns:msink="http://schemas.microsoft.com/ink/2010/main" type="inkDrawing" rotatedBoundingBox="26147,91 26739,19580 24569,19645 23977,157" semanticType="verticalRange" shapeName="Other">
            <msink:sourceLink direction="with" ref="{106A125F-FEC7-441C-8DA1-59829F70FCCD}"/>
            <msink:sourceLink direction="with" ref="{F76ED35E-E392-4050-A7E2-51FB03750A07}"/>
          </msink:context>
        </emma:interpretation>
      </emma:emma>
    </inkml:annotationXML>
    <inkml:trace contextRef="#ctx0" brushRef="#br0">1277 50 0,'0'-23'187,"0"0"-187,-23 23 16,-23 0-16,23 0 16,0 0-16,0 0 15,0 0 1,23 23 46,-24-23-46,24 46 0,-23-23-16,0 0 15,23 0 1,-23-23-16,23 47 0,-69-24 16,69 0-1,-23 0-15,0 0 16,23 23-16,-23 46 15,0-68-15,-1 91 16,24-92-16,-23 93 16,0-47-16,0 0 15,0 0-15,0 1 16,-23-1-16,23 23 16,0-22-16,0 45 15,-1 0-15,1-68 16,23 68-16,0-69 15,0 24 1,-23 22-16,23 46 0,0-68 16,0 22-16,-23-23 15,23 47 1,-23-1-16,23-22 16,0 22-16,0-23 15,0-22-15,0-24 16,0 23-16,0 24 15,0-1-15,0 46 16,-23 24-16,0-46 16,23 22-16,0-22 15,0 22-15,0-46 16,0 1-16,0 68 16,-23-45-16,0 46 15,23-24-15,-23-22 16,0-1-16,23 0 15,-24-22 1,1 22-16,23-22 16,0-24-16,0 23 15,0 1-15,0-1 0,0 0 16,0 47-16,0-24 16,0 24-1,0-24-15,0 1 16,0-1-16,0 1 15,0-24-15,0 0 16,0 1-16,0 45 16,0-22-16,0-24 15,0 47-15,0-1 16,0 1-16,0 22 16,-23-22-1,0 23-15,0-1 0,0 1 16,0 0-16,23 22 15,-23 1-15,23 0 16,0-1-16,0 1 16,0 0-1,0 0-15,0-1 16,0-22-16,0 0 16,0-1-16,0 24 15,0-46-15,0 45 16,0-22-16,0 0 15,0-24-15,0 1 16,0-47-16,0 23 16,0 1-16,0-1 15,0 47-15,0-47 16,0 24-16,0 0 16,0-1-16,0-22 15,0 45-15,0-45 16,0 45-1,0 24-15,0 23 0,0-23 16,0 69 0,0-47-16,0-22 0,0 0 15,0 23-15,23-70 16,0 70 0,23-23-16,47 46 15,-1-24-15,-23 47 16,47 70-16,-70-47 15,0-23-15,0-23 16,-23-47-16,-23-68 16,0 22-16,0-45 15,23-24-15,0 0 16,1-22-16,-24-24 16,23 0-16,-23 0 15,0 0 1,23 0-1,0 0-15,-23 23 16,46 0 0,-46-22-16,69 22 15,-23 46-15,47-46 16,-93-23-16,69 24 16,-46-1-16,23 0 0,24 0 15,-24 46 1,23-45-16,-46-1 15,0-23-15,70 23 16,-47-23-16,23 70 16,0-24-16,1-23 15,45 23-15,1 1 16,-47-24-16,-46-23 16,23 0-16,0 0 15,0 0 1,-22-23-16,-24 23 15,23 0-15,0 0 32,0-23-1,0 23-15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0T02:25:39.918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context xml:id="ctx1">
      <inkml:inkSource xml:id="inkSrc14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1" timeString="2022-04-10T02:31:35.979"/>
    </inkml:context>
  </inkml:definitions>
  <inkml:traceGroup>
    <inkml:annotationXML>
      <emma:emma xmlns:emma="http://www.w3.org/2003/04/emma" version="1.0">
        <emma:interpretation id="{106A125F-FEC7-441C-8DA1-59829F70FCCD}" emma:medium="tactile" emma:mode="ink">
          <msink:context xmlns:msink="http://schemas.microsoft.com/ink/2010/main" type="writingRegion" rotatedBoundingBox="25538,125 33898,125 33898,12982 25538,12982">
            <msink:destinationLink direction="with" ref="{187E4B6A-FEE1-4FDE-9CE6-E996343E6A30}"/>
          </msink:context>
        </emma:interpretation>
      </emma:emma>
    </inkml:annotationXML>
    <inkml:traceGroup>
      <inkml:annotationXML>
        <emma:emma xmlns:emma="http://www.w3.org/2003/04/emma" version="1.0">
          <emma:interpretation id="{DCB02B3D-A32E-4C45-9FF3-3EC2D202406E}" emma:medium="tactile" emma:mode="ink">
            <msink:context xmlns:msink="http://schemas.microsoft.com/ink/2010/main" type="paragraph" rotatedBoundingBox="26332,125 33630,125 33630,1841 26332,18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8DC3BB0-4FDC-44CE-8A1F-252C1EB643A6}" emma:medium="tactile" emma:mode="ink">
              <msink:context xmlns:msink="http://schemas.microsoft.com/ink/2010/main" type="line" rotatedBoundingBox="26332,125 33630,125 33630,1841 26332,1841"/>
            </emma:interpretation>
          </emma:emma>
        </inkml:annotationXML>
        <inkml:traceGroup>
          <inkml:annotationXML>
            <emma:emma xmlns:emma="http://www.w3.org/2003/04/emma" version="1.0">
              <emma:interpretation id="{7911BEC6-B23E-4833-8424-C97DDA3309E8}" emma:medium="tactile" emma:mode="ink">
                <msink:context xmlns:msink="http://schemas.microsoft.com/ink/2010/main" type="inkWord" rotatedBoundingBox="26332,125 27515,125 27515,1576 26332,157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18483-81 1190 0,'0'0'147'0,"0"0"-73"15,0 0-37-15,0 0 66 16,0 0-52-16,0 0 2 16,47-187-33-16,6 45-11 15,13-39 0-15,10-15 5 16,-5 11-1-16,-16 41-1 16,-17 47-10-16,-6 23 12 15,-9 19-12-15,0 0-2 16,-5 11 1-16,-6 7 43 15,-6 21 22-15,-6 14-34 16,0 2-18-16,6 8-14 0,3 36 0 16,5 22-6-16,12 44 6 15,4 6 2-15,5 10 5 16,8 4-7-16,-2-19 1 16,9 10-1-16,-7-9 0 15,-5-12 0-15,-8-8-12 16,-12-10-32-16,-8-12-7 15,-10 4-25-15,0-19-48 16,0-21-251-16</inkml:trace>
          <inkml:trace contextRef="#ctx0" brushRef="#br0" timeOffset="227.6625">18685-722 704 0,'0'0'830'16,"0"0"-701"-16,0 0-92 15,0 0-29-15,0 0 8 16,0 0 53-16,216-16-34 16,-102 8-19-16,12 3-9 15,1 0-7-15,37-3-9 16,-33 3-59-16,-28-8-112 0</inkml:trace>
        </inkml:traceGroup>
        <inkml:traceGroup>
          <inkml:annotationXML>
            <emma:emma xmlns:emma="http://www.w3.org/2003/04/emma" version="1.0">
              <emma:interpretation id="{94FED732-D69A-49D5-B302-3C603603C2BF}" emma:medium="tactile" emma:mode="ink">
                <msink:context xmlns:msink="http://schemas.microsoft.com/ink/2010/main" type="inkWord" rotatedBoundingBox="28268,152 33640,221 33619,1881 28247,1812"/>
              </emma:interpretation>
            </emma:emma>
          </inkml:annotationXML>
          <inkml:trace contextRef="#ctx0" brushRef="#br0" timeOffset="697.6859">20411-800 1515 0,'0'0'230'0,"0"0"-161"16,0 0-54-16,0 0-15 15,0 0 0-15,0 0 2 16,234 0 4-16,-126 0 0 16,9 0-5-16,-1 0 5 15,-8 0-5-15,-12 5-1 0,-20-3-1 16,-23-2 1-16,-18 0-15 15,-24 0-5-15,-11 0 5 16,0-10 15-16,-23-14-29 16,-15-5 0-16,-8-8 14 15,-4 1 5-15,12-1 4 16,8 8 6-16,22 3 1 16,8 5-1-16,23 6-7 15,27 1-8-15,9 11 5 16,4 3 9-16,-5 8-7 15,-10 26 8-15,-16 16 0 16,-26 13 9-16,-6 19 14 0,-30 12-3 16,-26 11-1-16,-10 3-10 15,5-12-8-15,8-16 8 16,18-26-9-16,35-25 0 16,0-19-80-16,26-10-176 0</inkml:trace>
          <inkml:trace contextRef="#ctx0" brushRef="#br0" timeOffset="1324.5498">21952-1168 1309 0,'0'0'181'0,"0"0"-137"0,0 0-20 16,210-49 48-16,-106 29 0 16,19 5-7-16,0-1-36 15,-6 8-17-15,-24 8-11 16,-24 0-1-16,-34 17-41 16,-23 8-113-16,-12-4-348 0</inkml:trace>
          <inkml:trace contextRef="#ctx0" brushRef="#br0" timeOffset="1096.5483">22200-1287 884 0,'0'0'225'15,"0"0"-60"-15,0 0 2 16,0 0-48-16,0 0-26 15,0 0-59-15,0 0-17 16,5 82-2-16,1-12-3 16,6 17 14-16,-3 10-25 15,-1 9 11-15,2-1-3 0,-5-11-8 16,-2-10 7-16,0-13-7 16,-3-14-1-16,0-17-29 15,0-24-60-15,0-11-183 16,0-5-981-16</inkml:trace>
          <inkml:trace contextRef="#ctx0" brushRef="#br0" timeOffset="1818.0606">23197-825 1247 0,'0'0'255'0,"0"0"-159"16,0 0-65-16,0 0-8 15,-122 195 35-15,40-28 1 16,-2-4-27-16,1-10-16 16,7-32-15-16,24-53 8 15,3-2-7-15,6-9 11 16,18-20-13-16,25-24-47 0,18-8-90 16,17-5-139-16</inkml:trace>
          <inkml:trace contextRef="#ctx0" brushRef="#br0" timeOffset="1607.5473">22806-948 1250 0,'0'0'228'0,"0"0"-83"16,0 0-54-16,0 0-42 15,0 0-25-15,0 0-24 16,0 0 1-16,23 92 0 16,16-29 0-16,2 3 9 15,2-3-9-15,-5-3-1 16,9-8-50-16,-16-12-87 15,-3-22-566-15</inkml:trace>
          <inkml:trace contextRef="#ctx0" brushRef="#br0" timeOffset="2315.0612">23331-987 990 0,'0'0'230'0,"0"0"-113"16,0 0-101-16,0 0 0 0,0 0 1 15,0 144-1-15,0-60 13 16,15 37 5-16,2 37 1 15,-2-14-12-15,0-18-7 16,-4-29-15-16,-2-36 8 16,0-1-7-16,-4-2 11 15,-1-16-12-15,-4-14-2 16,0-19-15-16,0-7-112 16,-15-2-579-16</inkml:trace>
          <inkml:trace contextRef="#ctx0" brushRef="#br0" timeOffset="2585.4236">23355-901 1159 0,'0'0'175'16,"0"0"-124"-16,0 0-41 15,0 0-10-15,165-113 20 16,-109 113 6-16,-1 0 15 15,-5 23 1-15,-9 12 6 16,-18 7 4-16,-11 3-33 16,-12 2 4-16,-8-2 11 15,-30-1 1-15,-7-4-4 16,-1-7-11-16,6-3-6 0,10-9-14 16,25-16-49-16,5-5-158 15,0 0-722-15</inkml:trace>
          <inkml:trace contextRef="#ctx0" brushRef="#br0" timeOffset="2967.423">23903-762 1370 0,'0'0'225'0,"0"0"-167"16,0 0-58-16,0 0 8 15,0 0-8-15,0 0 2 16,0 0 6-16,111 35 17 16,-70-35-13-16,-1-3 2 0,4-18 10 15,0-8-23-15,-6-7 1 16,-7-4-2-16,-13-5-5 16,-9 3-14-16,-9 6-14 15,-5 10 4-15,-27 10 23 16,-12 16 6-16,-3 0 1 15,-6 31 0-15,0 19 20 16,7 13-2-16,8 11 5 16,18 4-8-16,15-1-15 15,5-4 0-15,20-8 9 16,21-7-10-16,11-11 18 16,9-12 1-16,15-12-7 15,55-23-12-15,-17 0-53 16,-13-18-212-16</inkml:trace>
          <inkml:trace contextRef="#ctx0" brushRef="#br0" timeOffset="3461.4652">24860-1386 1166 0,'0'0'314'0,"0"0"-181"16,0 0-75-16,0 0-3 0,0 0 8 15,0 0-32-15,0 0-30 16,-149 131 5-16,76 8-6 16,12 40 0-16,20-9 0 15,27-31 0-15,14-41-10 16,5-27 10-16,27 10-1 16,14 6 1-16,45 7-36 15,-12-23-63-15,-4-32-266 0</inkml:trace>
          <inkml:trace contextRef="#ctx0" brushRef="#br0" timeOffset="3784.9059">24933-434 1320 0,'0'0'209'0,"0"0"-129"16,11-172-17-16,19 58-8 15,2 5-18-15,-1-7-20 16,4 8-8-16,-12 30-8 16,4 9 31-16,-12 25-13 15,-4 20 0-15,-8 16-4 16,4 8-10-16,-5 0-5 16,10 18 0-16,2 25 3 15,10 17 13-15,2 13-6 16,6 14-9-16,0 7 7 0,3 4-7 15,-5-1-2 1,-5-2 2-16,-4-9-2 0,-9-8-5 16,-10 1-53-16,-2-21-84 15,0-21-239-15</inkml:trace>
          <inkml:trace contextRef="#ctx0" brushRef="#br0" timeOffset="3974.9278">24964-622 1307 0,'0'0'206'16,"0"0"-135"-16,0 0 5 0,164-71-3 16,-91 50-41-16,5 2-16 15,22-10-16-15,-21 9-134 16,-18-4-878-16</inkml:trace>
          <inkml:trace contextRef="#ctx0" brushRef="#br0" timeOffset="4233.9297">25612-1402 1345 0,'0'0'202'0,"0"0"-147"15,0 0-49-15,0 0-5 0,0 0 5 16,0 0 18-16,106 194 1 16,-68-78-5-16,-15 36 7 15,-21 35 3-15,-2 2 4 16,-40-35-15-16,-8-41-3 16,2-45-6-16,-1-18 6 15,-9 3-4-15,-7-4-12 16,-30 12-1-16,17-17-68 15,15-18-429-15</inkml:trace>
        </inkml:traceGroup>
      </inkml:traceGroup>
    </inkml:traceGroup>
    <inkml:traceGroup>
      <inkml:annotationXML>
        <emma:emma xmlns:emma="http://www.w3.org/2003/04/emma" version="1.0">
          <emma:interpretation id="{068BF015-CA5E-4264-9873-A4BFCFCCEDB1}" emma:medium="tactile" emma:mode="ink">
            <msink:context xmlns:msink="http://schemas.microsoft.com/ink/2010/main" type="paragraph" rotatedBoundingBox="31806,1348 32369,4831 28671,5428 28109,1945" alignmentLevel="3"/>
          </emma:interpretation>
        </emma:emma>
      </inkml:annotationXML>
      <inkml:traceGroup>
        <inkml:annotationXML>
          <emma:emma xmlns:emma="http://www.w3.org/2003/04/emma" version="1.0">
            <emma:interpretation id="{BF9CF32F-61C7-4CF8-8DB1-3F1033C2BF67}" emma:medium="tactile" emma:mode="ink">
              <msink:context xmlns:msink="http://schemas.microsoft.com/ink/2010/main" type="line" rotatedBoundingBox="31806,1348 32369,4831 28671,5428 28109,1945">
                <msink:destinationLink direction="with" ref="{4666A9D2-D26E-4EA8-9F92-B58D301BBCAD}"/>
                <msink:destinationLink direction="with" ref="{CDA9E9D2-4828-43CE-9964-57F6BD6B8E4E}"/>
                <msink:destinationLink direction="with" ref="{55BFCF6B-A660-4DC1-A565-066271620D35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2F98F369-3C04-45E8-8663-6AC201745E87}" emma:medium="tactile" emma:mode="ink">
                <msink:context xmlns:msink="http://schemas.microsoft.com/ink/2010/main" type="inkWord" rotatedBoundingBox="31806,1348 32369,4831 28671,5428 28109,1945"/>
              </emma:interpretation>
            </emma:emma>
          </inkml:annotationXML>
          <inkml:trace contextRef="#ctx0" brushRef="#br0" timeOffset="10736.5744">22952 748 370 0,'0'0'368'0,"0"0"-250"15,0 0 43-15,0 0-11 16,0 0-38-16,47 134-15 0,-15-108-20 16,5 0-28-16,4 1-5 15,6-4-25-15,-3 1-19 16,11-1 0-16,-10-7-104 15,-17-8-517-15</inkml:trace>
          <inkml:trace contextRef="#ctx0" brushRef="#br0" timeOffset="12863.045">22733 2242 1058 0,'0'0'250'16,"0"0"-140"-16,0 0-63 15,0 0 9-15,0 0-8 16,0-145-10-16,-23 113-7 15,-10 2-14-15,-7 3-8 16,-6 6 25-16,-7 13 17 16,-5 8-32-16,2 0-2 15,4 24-2-15,8 21-6 0,12 18-8 16,14 15-1-16,18 14 0 16,6 3-6-16,44-12 5 15,26-17-28-15,17-21-18 16,53-40-30-16,-24-5-71 15,-19-13-766-15</inkml:trace>
          <inkml:trace contextRef="#ctx0" brushRef="#br0" timeOffset="11158.0956">22336 1121 1086 0,'0'0'223'16,"0"0"-100"-16,0 0-97 16,0 0 5-16,0 0-24 0,0 0 5 15,0 0 56-15,0 144-10 16,0-70-14-16,0 10-13 15,3 2-17-15,7-4-12 16,5-9-2-16,-2-12-27 16,7-14-75-16,-2-16-129 15,-6-20-1108-15</inkml:trace>
          <inkml:trace contextRef="#ctx0" brushRef="#br0" timeOffset="12090.0321">22972 1767 992 0,'0'0'198'0,"0"0"-121"15,0 0-8-15,0 0-36 0,68-137-17 16,-42 87-5-16,4-8 0 16,-5-5-9-16,1-3 6 15,1-2 1-15,-7 8 3 16,-2 8 2-16,-3 17 37 16,-10 15 7-16,-2 12-4 15,-3 5-19-15,0 3-19 16,0 0-16-16,0 0-10 15,0 11 10-15,0 12 0 16,0 9 57-16,5 13-25 16,7 4-22-16,6 7-1 15,5 4-3-15,7-1-6 16,-2 0 3-16,7-4-3 0,1-5 0 16,1-8-31-16,7-8-45 15,-9-13-39-15,-15-14-234 0</inkml:trace>
          <inkml:trace contextRef="#ctx0" brushRef="#br0" timeOffset="11415.4955">22730 1171 1245 0,'0'0'245'16,"0"0"-141"-16,0 0-71 16,0 0-1-16,0 0-10 15,0 0-19-15,0 0 13 16,-17 102 19-16,14-47-10 15,0 3-19-15,3 0-5 16,0-1-1-16,0-7-16 16,3-5-29-16,2-8-34 15,-1-11-110-15,-4-13-960 0</inkml:trace>
          <inkml:trace contextRef="#ctx0" brushRef="#br0" timeOffset="12286.0313">23106 1562 1196 0,'0'0'217'0,"0"0"-155"15,0 0-12-15,0 0-1 16,164-34-9-16,-111 23-20 16,2 11-20-16,-14 0-50 15,-18 0-344-15</inkml:trace>
          <inkml:trace contextRef="#ctx0" brushRef="#br0" timeOffset="11620.0321">22366 1507 1243 0,'0'0'208'16,"0"0"-157"-16,0 0-31 15,0 0 6-15,192-50-4 16,-119 32-5-16,15-4-17 15,-19 5-101-15,-19-2-563 0</inkml:trace>
          <inkml:trace contextRef="#ctx0" brushRef="#br0" timeOffset="13384.0269">23179 2297 924 0,'0'0'558'0,"0"0"-483"15,0 0-62-15,0 0 12 16,205-163 0-16,-138 131-18 15,-6 3-7-15,-11 9-18 0,-19 7-76 16,-18 5-572-16</inkml:trace>
          <inkml:trace contextRef="#ctx0" brushRef="#br0" timeOffset="13233.0287">23144 1979 1272 0,'0'0'215'0,"0"0"-98"16,0 0-69-16,0 0-27 16,0 0-21-16,0 0-4 15,0 0 4-15,-13 92 30 16,13-33 16-16,8 7-15 0,4 1-9 16,-1-5-8-16,1-4-12 15,-1-8-2-15,4-2-7 16,-3-16-81-16,-7-14-159 15</inkml:trace>
          <inkml:trace contextRef="#ctx0" brushRef="#br0" timeOffset="13544.0293">23177 2294 745 0,'0'0'134'15,"0"0"-21"-15,0 0 59 16,151 76-27-16,-93-49-59 16,-2 4-44-16,-3 0-25 15,-7 12-17-15,-14-9-125 0,-14-8-825 16</inkml:trace>
          <inkml:trace contextRef="#ctx0" brushRef="#br0" timeOffset="14567.0314">22975 3444 899 0,'0'0'276'0,"0"0"-159"16,0 0-44-16,0 0-20 15,27-139 5-15,-4 84 3 16,0-6-2-16,0 1-14 16,4-5-10-16,-1 1-18 15,1 7-5-15,-4 7-11 16,-5 13 6-16,-8 13 0 16,-3 14 5-16,-4 7-5 15,-3 3-7-15,0 0-15 16,3 0 2-16,-1 19-19 15,8 15 32-15,3 13 8 16,5 11 35-16,2 5-23 16,7-3-2-16,-1-2-10 15,4-6-8-15,-2-7 2 16,-1-8-2-16,-4-6-38 0,-5-13-58 16,-10-7-170-16</inkml:trace>
          <inkml:trace contextRef="#ctx0" brushRef="#br0" timeOffset="14033.0316">22637 2914 385 0,'0'0'819'16,"0"0"-680"-16,0 0-16 16,0 0-24-16,0 0-35 15,0 0-37-15,-152-70-26 16,114 64 4-16,1 6-4 16,-7 0-1-16,-3 26 18 15,1 21-8-15,1 19 19 16,7 12 7-16,21 9-24 0,17 2-12 15,0-8-10-15,44-10 9 16,27-13-16-16,15-18-6 16,58-28-55-16,-22-8-160 15,-14-4-589-15</inkml:trace>
          <inkml:trace contextRef="#ctx0" brushRef="#br0" timeOffset="14764.0305">23048 3231 1230 0,'0'0'235'15,"0"0"-171"-15,0 0-4 0,152-70-2 16,-94 56-36-1,4 3-3-15,-1 6-7 0,15 5-12 16,-15 0-63-16,-11 3-236 0</inkml:trace>
          <inkml:trace contextRef="#ctx0" brushRef="#br0" timeOffset="8714.5544">20736 3271 992 0,'0'0'183'15,"0"0"-122"-15,192-32-32 16,-81 11 49-16,15-3-31 16,5 4-27-16,34-9-20 15,-30 3-97-15,-33 5-954 0</inkml:trace>
          <inkml:trace contextRef="#ctx0" brushRef="#br0" timeOffset="8473.5404">21143 2278 948 0,'0'0'607'0,"0"0"-489"0,0 0-80 16,0 0-12-16,0 0 3 15,0 0-10-15,0 0-4 16,204-36-14-16,-116 20 5 16,3 0-6-16,0 6-27 15,13-1-21-15,-24 6-96 16,-22 0-508-16</inkml:trace>
          <inkml:trace contextRef="#ctx0" brushRef="#br0" timeOffset="8141.5433">20978 1276 1232 0,'0'0'204'0,"0"0"-86"16,0 0-82-16,0 0-23 15,0 0-2-15,0 0 22 16,0 0-2-16,177 0-4 15,-83 0-12-15,4 0-5 16,38 0-10-16,-29-3-36 16,-22-5-152-16</inkml:trace>
          <inkml:trace contextRef="#ctx0" brushRef="#br0" timeOffset="7637.4947">21006 554 1104 0,'0'0'219'15,"0"0"-105"-15,0 0-44 16,0 0 3-16,0 0-18 16,0 0-22-16,0 0-22 15,-2 0 0-15,2 0-10 16,0 0-1-16,17 0-1 0,21 3 1 15,20-1 1-15,68-2-1 16,-12 0-55-16,-10-18-431 0</inkml:trace>
          <inkml:trace contextRef="#ctx0" brushRef="#br0" timeOffset="15993.4381">23883 441 1079 0,'0'0'274'16,"0"0"-151"-16,0 0-67 15,0 0-27-15,0 0 16 16,0 0-10-16,0 0-16 16,116-82-8-16,-101 82-11 15,-9 16 0-15,-6 23 9 16,0 24 96-16,-13 42-39 16,-24 53-18-16,-15 47-21 15,2 13-14-15,18-16-7 16,21-47-5-16,11-53-1 15,0-23-8-15,20-11 7 0,15 6 0 16,14 2 1 0,12 2-51-16,9-10-16 0,1-9-2 15,-1-7 22-15,-9 1 15 16,-11-1 19-16,-10 11-3 16,-11 8-3-16,-5 11 19 15,-10 7-1-15,-5 0-30 16,-1-8-44-16,2-9-113 15,1-23-149-15,-2-25-653 0</inkml:trace>
          <inkml:trace contextRef="#ctx0" brushRef="#br0" timeOffset="9203.5527">22270 0 362 0,'0'0'1023'15,"0"0"-811"-15,0 0-125 16,0 0-30-16,0 0-22 15,0 0-30-15,0 0-4 0,-20 79 7 16,20-6 15 0,0 16 1-16,3 16-2 0,-1 9-21 15,1 1 20-15,0-8-21 16,9-9-8-16,-1-22-47 16,16-27-42-16,-2-20-57 15,-4-24-519-15</inkml:trace>
          <inkml:trace contextRef="#ctx0" brushRef="#br0" timeOffset="9469.6228">22619 139 717 0,'0'0'639'0,"0"0"-511"0,0 0-65 16,0 0-14-16,0 0-17 15,0 0-30-15,0 0-2 16,0 13-6-16,3 24 6 16,4 10 34-16,-7 11 4 15,0 11-2-15,0 7-11 16,0 2-15-16,0 6-1 16,0-3-9-16,5-2 0 15,-2 8-70-15,0-21-50 16,-3-25-501-16</inkml:trace>
          <inkml:trace contextRef="#ctx0" brushRef="#br0" timeOffset="10339.5401">22889 205 1272 0,'0'0'235'0,"0"0"-171"16,0 0-55-16,0 0 2 0,0 154 10 15,0-72-4 1,0 5-8-16,0-4 7 0,8-3-15 16,7-15-1-16,5-10-18 15,0-18-114-15,-2-22-613 0</inkml:trace>
          <inkml:trace contextRef="#ctx0" brushRef="#br0" timeOffset="10536.5751">23075 582 1279 0,'0'0'191'0,"0"0"-108"16,0 0-58-16,0 0-8 15,0 0 5-15,177-130-12 0,-124 111-4 16,0 3-6-16,-4 6-52 16,-5-6-53-16,-15 6-247 15,-14 4-622-15</inkml:trace>
          <inkml:trace contextRef="#ctx0" brushRef="#br0" timeOffset="9709.361">22215 745 22 0,'0'0'1227'16,"0"0"-1024"-16,0 0-149 15,0 0-3-15,0 0 3 16,149-42-24-16,-66 18-17 16,5 4-13-16,11-6 0 0,-23 4-107 15,-23 4-881-15</inkml:trace>
        </inkml:traceGroup>
      </inkml:traceGroup>
    </inkml:traceGroup>
    <inkml:traceGroup>
      <inkml:annotationXML>
        <emma:emma xmlns:emma="http://www.w3.org/2003/04/emma" version="1.0">
          <emma:interpretation id="{0DBA3116-4D4C-48F7-B5D5-357AA2FDE9DA}" emma:medium="tactile" emma:mode="ink">
            <msink:context xmlns:msink="http://schemas.microsoft.com/ink/2010/main" type="paragraph" rotatedBoundingBox="25661,4923 33533,5723 33255,8459 25383,76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685176F-C485-49E5-B577-5FB697C1110B}" emma:medium="tactile" emma:mode="ink">
              <msink:context xmlns:msink="http://schemas.microsoft.com/ink/2010/main" type="line" rotatedBoundingBox="25661,4923 33533,5723 33255,8459 25383,7659">
                <msink:destinationLink direction="with" ref="{5FEFDA37-04D9-437E-874B-A13BC120E033}"/>
                <msink:destinationLink direction="with" ref="{E848EA1C-6C77-4433-A3F8-14859D28A080}"/>
                <msink:destinationLink direction="with" ref="{CDA9E9D2-4828-43CE-9964-57F6BD6B8E4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30E05F1B-83EC-4A13-9667-AD2951469CC0}" emma:medium="tactile" emma:mode="ink">
                <msink:context xmlns:msink="http://schemas.microsoft.com/ink/2010/main" type="inkWord" rotatedBoundingBox="25661,4923 33533,5723 33255,8459 25383,765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07467.0163">18778 4237 1075 0,'0'0'154'0,"0"0"-65"0,0 0-60 15,0 0-10-15,0 0-8 16,0 0-11-16,0 0 0 16,7 120 0-16,-7 23 46 15,-7 64 24-15,-25 29-16 16,-2-2-24-16,1-52-18 16,16-65-11-16,9-35 9 15,1 1-10-15,7-17-89 16,0-21-481-16</inkml:trace>
          <inkml:trace contextRef="#ctx0" brushRef="#br0" timeOffset="307686.0202">19572 4137 1352 0,'0'0'177'16,"0"0"-109"-16,0 0-67 15,-55 216-1-15,5 12 19 16,0 45 25-16,14 0-20 16,19-37-22-16,17-81 6 15,0-45-7-15,7-37-2 16,10-20-64-16,-2-11-162 0,-15-21-922 16</inkml:trace>
          <inkml:trace contextRef="#ctx0" brushRef="#br0" timeOffset="307868.017">18801 4938 1445 0,'0'0'177'0,"0"0"-142"16,0 0-25-16,0 0-9 15,166 29 1-15,-40-21 12 16,0-6-14-16,51-2-5 15,-31-24-128-15,-47-5-545 0</inkml:trace>
          <inkml:trace contextRef="#ctx0" brushRef="#br0" timeOffset="308174.4168">19810 5208 1258 0,'0'0'167'0,"0"0"-116"15,0 0-37-15,0 0-8 16,0 0 0-16,-169 58-6 16,146-21 0-16,8 10-1 15,13 11-3-15,2 2 4 16,20 1 0-16,27-7 0 16,17-14-7-16,9-19 7 15,5-16 0-15,-7-5 0 16,-10-18 1-16,-14-27 10 15,-19-15 3-15,-15-11 6 0,-13-11-2 16,-23 1-4 0,-30 11-5-16,-15 20-9 0,2 26-12 15,-7 26-24-15,20 35-147 16,18 0-330-16</inkml:trace>
          <inkml:trace contextRef="#ctx0" brushRef="#br0" timeOffset="308533.4195">20438 5248 859 0,'0'0'601'0,"0"0"-528"0,0 0-72 16,0 0 1-16,0 0-1 15,0 0 9-15,0 0-10 16,149 105 7-16,-91-105 1 15,-5-6-8-15,-4-17 11 16,-14-6-6-16,-12-5-4 16,-16-3 7-16,-7-2-8 15,-21-3-9-15,-21 2 3 16,-9 11 6-16,-5 16 0 16,1 13 16-16,2 19-4 15,6 35-6-15,16 20 3 16,19 10-7-16,12 3 4 15,23-6-6-15,29-11 0 16,16-11 0-16,10-25 0 0,10-21-1 16,49-39-48-16,-23-29-123 15,-15-10-569-15</inkml:trace>
          <inkml:trace contextRef="#ctx0" brushRef="#br0" timeOffset="308857.4195">21182 4140 1324 0,'0'0'206'0,"0"0"-132"16,0 0-52-16,0 0-22 15,-120 284 10-15,117-51 14 0,3 27 0 16,12-5-10 0,14-30-13-16,-6-41 11 0,-7-13-11 15,-11-11-1-15,-2-29 1 16,0-34-1-16,-20-29 1 15,-15-18-1-15,-13-2 0 16,-10-10 0-16,-15-9-9 16,1-29 7-16,5-9-9 15,9-47 10-15,10-17 1 16,25-9 5-16,18-2 3 16,5 3-6-16,40 10 4 15,28 8 2-15,21 5-8 16,70-21-7-16,-20 16-82 15,-18 3-424-15</inkml:trace>
          <inkml:trace contextRef="#ctx0" brushRef="#br0" timeOffset="309504.0038">21806 4927 1124 0,'0'0'207'0,"0"0"-147"16,0 0-33-16,-161-105 7 15,120 98 14-15,4 7-6 16,1 13-36-16,4 31 4 0,6 11-12 16,9 11 3-1,6-1-1-15,11-2 0 0,0-7-1 16,5-9 1-16,21-13-1 15,9-8 0-15,6-15 0 16,11-11 0-16,7-11 1 16,11-36 9-16,6-24-7 15,5-21 6-15,7-36-8 16,-15 1 0-16,-12-4 0 16,-14 3 0-16,-26 30 1 15,-11 4 13-15,-10 21 7 16,-2 20-8-16,-27 21 10 15,-3 22 5-15,-9 10-18 16,-3 37-9-16,-17 57-1 16,-3 56 0-16,9 41 0 0,19 14 0 15,24-34 0-15,12-50 0 16,7-42 3-16,16-17-3 16,9 10-8-16,9-5 8 15,2 2 1-15,7-24 0 16,-4-22-1-16,2-23-10 15,0-13-18-15,3-42-26 16,-8-22-42-16,-8-14-44 16,-12-9 24-16,-11 8 56 15,-9 16 60-15,-3 23 26 16,0 33 122-16,0 20-53 16,-3 31-76-16,0 40-13 15,3 19 4-15,0 6 4 0,9-4-13 16,23-8 4-1,1-15-5-15,10-19 0 0,-11-19-83 16,-9-20-314-16</inkml:trace>
          <inkml:trace contextRef="#ctx0" brushRef="#br0" timeOffset="309649.0039">22419 4683 1258 0,'0'0'209'16,"0"0"-209"-16,0 0-45 0,0 0-94 16,0 0-171-16</inkml:trace>
          <inkml:trace contextRef="#ctx0" brushRef="#br0" timeOffset="310164.3513">22791 5093 700 0,'0'0'103'16,"0"0"-74"-16,0 0 5 16,0 0 120-16,0 0-52 15,0 0-58-15,0 0-30 16,10 8-12-16,2-13-2 16,8-17 11-16,6 1-9 0,6 3-2 15,6 2 0 1,-3 13 2-16,-4 3-2 0,-4 3 0 15,-6 29 0-15,-6 4 0 16,-7 4 2-16,-3-4 8 16,-1-4 3-16,-1-5 41 15,2-4-17-15,1-4-26 16,3-1-9-16,9-5 14 16,2-5-16-16,6-5 0 15,9-3-10-15,6 0-14 16,-1-27 9-16,5-4 14 15,-10-7 0-15,-4 5 1 16,-11 1 32-16,-7 6 52 16,-13 5-1-16,0 0-26 15,-6 2-36-15,-24 3 0 0,-5 12-15 16,-5 4 8-16,-1 10-5 16,-2 43-2-16,-5 44-6 15,2 49 10-15,9 44-10 16,9 6 0-16,18-33 1 15,10-45-1-15,0-46 0 16,0-17-1-16,0-1 0 16,0-4 0-16,0-13-43 15,2-21-112-15,6-16-518 0</inkml:trace>
          <inkml:trace contextRef="#ctx0" brushRef="#br0" timeOffset="310655.4577">23565 4762 1054 0,'0'0'294'0,"0"0"-211"16,0 0-54-16,187-115 13 15,-103 88 2-15,6 12-15 0,-2 9-13 16,-7 6-10-16,15 0-6 16,-17 19-70-16,-20-1-278 0</inkml:trace>
          <inkml:trace contextRef="#ctx0" brushRef="#br0" timeOffset="310501.4589">23938 3925 1030 0,'0'0'241'16,"0"0"-71"-16,0 0-73 16,0 0-53-16,0 0-25 0,-2 167-10 15,-16 17 45-15,1 37-14 16,2-1-13-16,9-23-7 16,6-58 6-16,0-34-17 15,0-31-2-15,0-16-5 16,0 2-2-16,0-2-17 15,-17-14-49-15,-13-23-97 16,-3-21-439-16</inkml:trace>
          <inkml:trace contextRef="#ctx0" brushRef="#br0" timeOffset="310967.4596">24300 4922 1224 0,'0'0'184'0,"0"0"-132"15,0 0-40-15,0 0-5 16,25 160 6-16,2-102-7 0,2 0-5 16,-2-8 6-16,-4-14-7 15,-8-10-5-15,-10-12 5 16,-5-9 2-16,0-5 19 15,0 0 49-15,-15-5-26 16,-5-22-28-16,2-9-3 16,5-15-1-16,3-6-1 15,10-9-3-15,0-2 19 16,3 0-9-16,24 2-18 16,14 3 0-16,14 8 0 15,24 5-28-15,-9 14-83 16,-18 12-165-16</inkml:trace>
          <inkml:trace contextRef="#ctx0" brushRef="#br0" timeOffset="311450.4577">24708 4841 1068 0,'0'0'288'0,"0"0"-149"16,0 0-91 0,0 0-48-16,0 0-1 0,0 0 1 15,0 0 12-15,64 76-11 16,-41-50 1-16,4-2-1 15,-4-6 0-15,-3-7 7 16,-5-7-7-16,-3-4-1 16,-1 0 8-16,-1-13 3 15,-2-18 2-15,-6-5-8 16,-2-4-5-16,0 8-16 16,-17 9 16-16,-17 17 1 15,-5 6 0-15,-2 32-1 16,1 31 1-16,7 16-1 15,10 10 6-15,15 2 1 16,8-6-6-16,8-9 5 16,27-13-5-16,9-16 1 15,8-15-2-15,31-32-13 0,-11 0-64 16,-13-13-297-16</inkml:trace>
          <inkml:trace contextRef="#ctx0" brushRef="#br0" timeOffset="311824.467">25090 5129 1141 0,'0'0'168'0,"0"0"-81"16,0 0-15-16,-15 139-9 0,19-107-40 15,19-11-6 1,0-5-8-16,3-11-9 0,1-5 13 15,-1 0-4-15,1-23-2 16,1-14-5-16,2-11-1 16,-5-13-1-16,-2-14-18 15,-5-12-14-15,-6 0-44 16,-9 7-43-16,-3 16 81 16,0 27 38-16,0 28 58 15,-18 9-1-15,-5 49-37 16,-9 48-4-16,6 5 19 15,3 17-7-15,6-1 1 0,17-22 0 16,0 7-7 0,2-16-2-16,27-13 6 0,3-14-20 15,9-13 10-15,3-17-10 16,0-23-5-16,6-14-1 16,-12-28-98-16,-21-7-754 0</inkml:trace>
          <inkml:trace contextRef="#ctx1" brushRef="#br0">17828 5167 0,'23'0'93,"46"0"-77,-46 0-16,46 0 16,-22 0-16,22-23 15,0 23-15,-46 0 16,23 0-16,1 0 15,-1 0 1,-23 0 0,0 0-16,0 0 15,0 0 1,-23-46 125,-23 23-141,-23-47 15,-23-22-15,22 23 16,-45-24-16,46 70 15,-23-69-15,46 69 16,46 69 78,69 0-79,-69 0 1,23 1-16,0-24 16,1 69-16,22-23 15,0 1-15,-46-70 16,0 46-16,0-46 16,-23 23-16,24-23 15,-24 23 16,0 0-31,0 0 16,0 46-16,0-45 16,0-1-16,0 0 15,0 23-15,-24 0 16,1-23-16,0 0 16,23 23-1,-69-22-15,69-1 16,-23-23 31,0 0-16,0 0-15</inkml:trace>
          <inkml:trace contextRef="#ctx1" brushRef="#br0" timeOffset="137073.0878">17828 4544 0,'0'-23'156,"46"-24"-156,-46-45 16,92 46-16,-69-23 16,0-47-16,47 47 15,-47 23 1,0-24-16,23 47 15,-46 0-15,46-23 16,-23 23-16,0-23 0,1 23 31,-24 0-15,23-1-16,-23 1 16,23 23-1,0-23-15,0-23 31,23 46-15,0 0 0,-23 0-1,-46 0 157,23 23-156,-46 0-16,23-23 15,0 23-15,-23 24 16,0-24-16,-24 23 16,47-46-16,-69 115 15,46-22-15,23-24 16,-24-46-16,24 23 16,-46 47-1,46-70-15,-23 23 16,46 0-16,-46 0 15,46-23-15,0 0 0,-47 47 16,47-47 15,-23-23-31,0 23 16,23-92 125,23-70-141,-23 93 0,46-23 15,1 22-15,-47-22 16,46 0-1,-23 46-15,23 0 16,0-24 0,-23 47-16,24-23 15,-47 0-15,46 23 16,23 0 0,-46 0-16,23 0 15,24 0-15,-24 0 16,-23 0-16,23 0 15,23 0-15,-23 0 16,1 0 0,-1 0-16,-23 0 31,-69 23 141,0-23-172,-1 47 15,1-47-15,0 23 16,46 0-16,-46-23 16,23 0-1,0 0 79,69 0-63,0-23-31,23 0 16,-23-1-16,47 24 16,-24-23-16,0 23 15,1 0-15,-24 0 16,0 0-16,0 0 15,-23 0 95,23 0-79,-22-46-31,-1 46 16,0 0-16,23 0 15,-23 0 1,0 0 0</inkml:trace>
        </inkml:traceGroup>
      </inkml:traceGroup>
    </inkml:traceGroup>
    <inkml:traceGroup>
      <inkml:annotationXML>
        <emma:emma xmlns:emma="http://www.w3.org/2003/04/emma" version="1.0">
          <emma:interpretation id="{B323DB2A-76BB-4D89-924D-37D2C322E5FF}" emma:medium="tactile" emma:mode="ink">
            <msink:context xmlns:msink="http://schemas.microsoft.com/ink/2010/main" type="paragraph" rotatedBoundingBox="25799,7654 31811,7738 31774,10388 25762,103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23DA533-F922-448A-9FD1-DA91DE8E8C5D}" emma:medium="tactile" emma:mode="ink">
              <msink:context xmlns:msink="http://schemas.microsoft.com/ink/2010/main" type="line" rotatedBoundingBox="25799,7654 31811,7738 31774,10388 25762,10304">
                <msink:destinationLink direction="with" ref="{5FEFDA37-04D9-437E-874B-A13BC120E033}"/>
                <msink:destinationLink direction="with" ref="{E848EA1C-6C77-4433-A3F8-14859D28A080}"/>
                <msink:destinationLink direction="with" ref="{CDA9E9D2-4828-43CE-9964-57F6BD6B8E4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6997555-CD2C-4B96-A3EC-1A7FE90DB588}" emma:medium="tactile" emma:mode="ink">
                <msink:context xmlns:msink="http://schemas.microsoft.com/ink/2010/main" type="inkWord" rotatedBoundingBox="25906,7632 29578,7947 29370,10363 25699,10047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318708.5556">18235 6967 781 0,'0'0'116'15,"0"0"-92"-15,0 0-22 16,0 0-1-16,0 0 0 16,0 0 6-16,199 136-6 15,-138-117 12-15,-5 4-12 16,-13-1 0-16,-16 1 31 15,-12-2 32-15,-15 1 46 16,-15 0 66-16,-38 10-73 16,-20 7-55-16,-23 5-22 15,-9-4-11-15,-6-3-9 16,7-9 4-16,16-5-7 16,27-14-3-16,61-13-13 15,2-25-189-15,46-10-568 0</inkml:trace>
          <inkml:trace contextRef="#ctx0" brushRef="#br0" timeOffset="319054.554">18349 7027 1041 0,'0'0'142'0,"0"0"-104"15,0 0 17-15,0 0 48 16,0 0-38-16,190-123-33 16,-126 86-16-16,7 3-10 15,5-2-6-15,17-9-19 16,-20 8-187-16,-19 8-771 0</inkml:trace>
          <inkml:trace contextRef="#ctx0" brushRef="#br0" timeOffset="320060.5978">18394 6040 1172 0,'0'0'135'16,"0"0"-8"-16,0 0-77 15,0 0-31-15,0 0-9 16,2 213 42-16,7-11-13 16,5 26-2-16,4-9-23 15,-6-49 1-15,-1-63-1 16,-1-33-13-16,-5-19 5 15,0-5 0-15,2-8 1 0,-1-7-6 16,-4-23 1-16,-2-12-1 16,0-2 31-16,0-38 24 15,0-28-50-15,3-24 5 16,17-15-11-16,13-9-1 16,7 14-6-16,8 20 6 15,0 32 0-15,0 37 0 16,-8 13 1-16,-2 52 3 15,-8 28-3-15,-4 14 0 16,-11 8 0-16,-7 1 1 16,-6-9 0-16,-2-12 8 15,0-17-9-15,-5-14-32 0,0-23-50 16,-2-13-56-16,7-15-459 16</inkml:trace>
          <inkml:trace contextRef="#ctx0" brushRef="#br0" timeOffset="320301.5968">19277 6841 1328 0,'0'0'185'0,"0"0"-130"16,0 0-36-16,-47 150 17 0,44-63 11 15,3 4-18-15,0 1-20 16,6-11-2-16,9-13-7 16,-3-15-1-16,-4-18 0 15,7-35-48-15,-3-4-109 16,-1-35-456-16</inkml:trace>
          <inkml:trace contextRef="#ctx0" brushRef="#br0" timeOffset="320435.6358">19530 6421 1283 0,'0'0'163'0,"0"0"-102"15,0 0-44-15,0 0-17 16,0 0-4-16,0 0-125 16,0 0-588-16</inkml:trace>
          <inkml:trace contextRef="#ctx0" brushRef="#br0" timeOffset="320711.6349">19896 6935 1008 0,'0'0'169'15,"0"0"-111"-15,0 0-16 16,-170 24 3-16,118-11 4 16,14 0-33-16,12 3-8 15,19 0-8-15,7 10-16 16,0 5 16-16,30 7 0 15,5 6-1-15,3-2 1 16,0-5 0-16,-10-3 7 0,-7-8-7 16,-12-5-7-1,-9-5 7-15,0 0 63 0,-32-3-27 16,-6-1-23-16,-3-3-1 16,3-9-12-16,18-34-89 15,11-19-201-15,9-7-792 0</inkml:trace>
          <inkml:trace contextRef="#ctx0" brushRef="#br0" timeOffset="321037.6355">20017 6959 1159 0,'0'0'171'15,"0"0"-126"-15,0 0-13 16,170-16 20-16,-88 16-19 16,5 8-15-16,24 19-18 0,-26-7-118 15,-24-1-475-15</inkml:trace>
          <inkml:trace contextRef="#ctx0" brushRef="#br0" timeOffset="320902.6367">20327 6388 1272 0,'0'0'174'0,"-67"201"-119"15,23-38-20-15,9 16 19 16,20-30-8-16,13-41-19 15,2-41-19-15,0-11-2 16,0 3-6-16,-6 2-32 16,-6-8-77-16,-6-24-274 0</inkml:trace>
          <inkml:trace contextRef="#ctx0" brushRef="#br0" timeOffset="321771.6356">20642 7145 1132 0,'0'0'152'15,"0"0"-59"-15,0 0-49 16,0 0 4-16,-148 27-16 16,115-1-9-16,10 6-13 15,8 4-3-15,15 4-6 0,0 2-1 16,15-4 1-16,18-3-1 15,7-9 10-15,4-13-9 16,-1-7 0-16,1-6 0 16,-3-11 5-16,-3-23-4 15,-10-8 8-15,-6-5-9 16,-11-6-1-16,-8 1-13 16,-3 2-3-16,0 8 10 15,0 10 4-15,0 14 2 16,0 11-1-16,2 7-6 15,13 0-9-15,5 24 14 16,7 9 2-16,2 9 0 16,1 5 0-16,-5 0 0 15,-4-2 2-15,-6-8-1 0,-6-8 6 16,-6-11-5-16,-3-8 12 16,0-10 33-16,-3 0-2 15,-17 0-30-15,-2-15-14 16,6-19 19-16,9-14-15 15,7-12-5-15,12-5 0 16,26-1-1-16,11 8 1 16,1 14-13-16,-3 15 13 15,-9 13 5-15,-9 13-5 16,-12 3-1-16,-5 8-5 16,-9 25 6-16,-3 10 9 0,0 10-7 15,0 2 4 1,0-2-5-16,0-6 5 0,0-13-5 15,0-8 1-15,12-8-2 16,4-10 3-16,9-8-3 16,6 0 0-16,16-8 0 15,6-21 0-15,8 0 0 16,-3 0 0-16,-8 11-1 16,-9 14-7-16,-13 4 7 15,-16 26 0-15,-12 57 1 16,-15 64 8-16,-40 63-6 15,-6 27-1-15,6-3-1 16,19-27 0-16,23-45-11 16,9-49-81-16,4-33-262 0</inkml:trace>
        </inkml:traceGroup>
        <inkml:traceGroup>
          <inkml:annotationXML>
            <emma:emma xmlns:emma="http://www.w3.org/2003/04/emma" version="1.0">
              <emma:interpretation id="{169CF2F7-4901-4F68-A9C0-3F3D7A23146D}" emma:medium="tactile" emma:mode="ink">
                <msink:context xmlns:msink="http://schemas.microsoft.com/ink/2010/main" type="inkWord" rotatedBoundingBox="30241,8216 31825,8339 31748,9330 30164,9208"/>
              </emma:interpretation>
              <emma:one-of disjunction-type="recognition" id="oneOf3">
                <emma:interpretation id="interp3" emma:lang="" emma:confidence="0.5">
                  <emma:literal>Vou</emma:literal>
                </emma:interpretation>
                <emma:interpretation id="interp4" emma:lang="" emma:confidence="0">
                  <emma:literal>Vou.</emma:literal>
                </emma:interpretation>
                <emma:interpretation id="interp5" emma:lang="" emma:confidence="0">
                  <emma:literal>Dou</emma:literal>
                </emma:interpretation>
                <emma:interpretation id="interp6" emma:lang="" emma:confidence="0">
                  <emma:literal>Opoku</emma:literal>
                </emma:interpretation>
                <emma:interpretation id="interp7" emma:lang="" emma:confidence="0">
                  <emma:literal>our</emma:literal>
                </emma:interpretation>
              </emma:one-of>
            </emma:emma>
          </inkml:annotationXML>
          <inkml:trace contextRef="#ctx0" brushRef="#br0" timeOffset="324385.6373">22374 6972 593 0,'0'0'329'16,"0"0"-129"-16,0 0-115 15,0 0-31-15,0 0-25 16,0 0-10-16,0 0-8 16,-10-13-1-16,10 29 19 0,0 5 8 15,0 3 19 1,0-1-9-16,0-2-23 0,0-2-2 15,0-7-22-15,0-1 2 16,0-8 5-16,0 0-1 16,0-3 5-16,0 0 0 15,0 0 3-15,0 0 1 16,0 0-5-16,0 0-3 16,0 0-5-16,0 0-2 15,0 0 1-15,-5-3 2 16,3-3 3-16,-1 5-5 15,3 1-1-15,0 0 1 16,0 0-1-16,0 0 0 16,0 0-1-16,0 0-5 15,0 0-1-15,0 0 0 0,0 0 7 16,0 0 0-16,0 0 0 16,0 0 0-16,0 0 9 15,0 0-8-15,0 0 2 16,0 0-2-16,0 0-1 15,0 0 0-15,0-4-35 16,0 1-39-16,0-4-277 0</inkml:trace>
          <inkml:trace contextRef="#ctx0" brushRef="#br0" timeOffset="325097.6006">22447 6844 1083 0,'0'0'186'0,"0"0"-107"16,0 0-56-16,-32 176 41 15,14-80-12-15,8 5-26 16,4-7-8-16,6-10-11 15,0-16-7-15,3-15 2 16,23-14-1-16,9-10 5 16,15-14-5-16,13-8 9 15,10-7-10-15,3 0 1 16,-3 0 0-16,-6-12 0 16,-17 2 1-16,-12 0-1 15,-11 4-1-15,-17 4 1 16,-7 2 6-16,-3-3 13 15,-3 3 14-15,-20-3-20 0,-6-2-13 16,-2-5 0 0,1-6 0-16,4-10 9 0,8-17-1 15,4-15 2-15,1-15-9 16,5-21-2-16,-1-16 0 16,1-8-16-16,-5 2-3 15,0 13 10-15,-2 25 8 16,-3 22 1-16,4 28 0 15,1 20 0-15,5 8 0 16,3 8 1-16,5 29-1 16,0 10-2-16,11 2 2 15,18 4 2-15,7-6-2 16,4-10 2-16,1-8-1 16,2-13 10-16,7-11-11 15,3-5 0-15,28-5-7 0,-10-18-85 16,-16 4-407-16</inkml:trace>
          <inkml:trace contextRef="#ctx0" brushRef="#br0" timeOffset="325342.6973">23171 7130 796 0,'0'0'343'0,"0"0"-233"15,0 0-51-15,0 0 14 16,-32 147-20-16,32-105-35 0,8-6-11 15,19-9 6 1,1-11-13-16,5-14 2 0,-6-2 10 16,-4-7 8-16,-3-25 14 15,-8-5-9-15,-9-8-11 16,-3-1 4-16,0 1-6 16,-7 2-12-16,-6 7-2 15,13-4-14-15,0 9-78 16,11 6-523-16</inkml:trace>
          <inkml:trace contextRef="#ctx0" brushRef="#br0" timeOffset="325630.3637">23649 6896 1129 0,'0'0'219'16,"0"0"-109"-16,0 0-53 0,0 0-17 15,-38 149-5-15,35-91-27 16,3 3-1-16,3-4-6 15,20-3-1-15,4-10 2 16,6-8-8-16,-2-9 12 16,1-11-12-16,1-14 4 15,-2-2 2-15,1-16 8 16,-2-26 37-16,-4-16-4 16,-9-5-2-16,-2-2 11 15,-9 7-25-15,-4 13 7 16,-2 17-12-16,0 16-7 15,0 12-13-15,-2 0-60 16,-19 14-169-16,-14 7-1310 0</inkml:trace>
        </inkml:traceGroup>
      </inkml:traceGroup>
    </inkml:traceGroup>
    <inkml:traceGroup>
      <inkml:annotationXML>
        <emma:emma xmlns:emma="http://www.w3.org/2003/04/emma" version="1.0">
          <emma:interpretation id="{848AEA80-4A2E-4E10-8714-A16CD59293C6}" emma:medium="tactile" emma:mode="ink">
            <msink:context xmlns:msink="http://schemas.microsoft.com/ink/2010/main" type="paragraph" rotatedBoundingBox="27437,10048 33388,10048 33388,10934 27437,1093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5E2667F-4357-4710-8F58-62DF227E60B6}" emma:medium="tactile" emma:mode="ink">
              <msink:context xmlns:msink="http://schemas.microsoft.com/ink/2010/main" type="line" rotatedBoundingBox="27437,10048 33388,10048 33388,10934 27437,10934">
                <msink:destinationLink direction="with" ref="{5FEFDA37-04D9-437E-874B-A13BC120E033}"/>
                <msink:destinationLink direction="with" ref="{CDA9E9D2-4828-43CE-9964-57F6BD6B8E4E}"/>
                <msink:destinationLink direction="with" ref="{E848EA1C-6C77-4433-A3F8-14859D28A080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25330AE0-F811-4996-904C-31F46FEA3861}" emma:medium="tactile" emma:mode="ink">
                <msink:context xmlns:msink="http://schemas.microsoft.com/ink/2010/main" type="inkWord" rotatedBoundingBox="33161,10271 33388,10271 33388,10934 33161,10934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330998.0866">25539 8650 140 0,'0'0'1205'0,"0"0"-1060"15,0 0-55-15,0 0-11 0,0 0-33 16,0 0-22-16,-166 47-14 15,140 26-10-15,3 20 1 16,11 4 1-16,12-1-1 16,0-11-1-16,15-15 1 15,13-21 0-15,2-14 0 16,2-17 0-16,-3-18-1 16,-2 0 0-16,-4-33 18 15,-8-17 14-15,-7-10 4 16,-3-7-22-16,-5 4-14 15,0 11-67-15,-17 16-89 0,-6 20-552 16</inkml:trace>
        </inkml:traceGroup>
        <inkml:traceGroup>
          <inkml:annotationXML>
            <emma:emma xmlns:emma="http://www.w3.org/2003/04/emma" version="1.0">
              <emma:interpretation id="{DC73F3F8-942B-4296-823D-ADA71F20D47C}" emma:medium="tactile" emma:mode="ink">
                <msink:context xmlns:msink="http://schemas.microsoft.com/ink/2010/main" type="inkWord" rotatedBoundingBox="30755,10061 31101,10061 31101,10829 30755,10829"/>
              </emma:interpretation>
            </emma:emma>
          </inkml:annotationXML>
          <inkml:trace contextRef="#ctx0" brushRef="#br0" timeOffset="328890.0382">23252 8460 1081 0,'0'0'189'0,"0"0"-115"16,0 0 42-1,0 0 2-15,-186-20-41 0,145 37-42 16,3 26-19-16,6 15-7 15,6 23-9-15,9 13 1 16,11 9-1-16,6-1 10 16,0-10-9-16,26-19-1 15,9-17 1-15,3-22-2 16,2-19 2-16,-4-15-1 16,-4 0 6-16,-12-30-6 15,-6-19 14-15,-10-8 18 16,-4-6-21-16,-12 1 0 15,-23 6-11-15,-3 14 0 16,-20 24-38-16,12 15-105 16,-2 3-648-16</inkml:trace>
        </inkml:traceGroup>
        <inkml:traceGroup>
          <inkml:annotationXML>
            <emma:emma xmlns:emma="http://www.w3.org/2003/04/emma" version="1.0">
              <emma:interpretation id="{0689FC7B-2E7E-4F84-99FB-A3E15B818580}" emma:medium="tactile" emma:mode="ink">
                <msink:context xmlns:msink="http://schemas.microsoft.com/ink/2010/main" type="inkWord" rotatedBoundingBox="27437,10048 27998,10048 27998,10861 27437,10861"/>
              </emma:interpretation>
            </emma:emma>
          </inkml:annotationXML>
          <inkml:trace contextRef="#ctx0" brushRef="#br0" timeOffset="326343.8205">19759 8427 892 0,'0'0'129'0,"0"0"-85"15,0 0-29-15,0 0 12 16,-156 81 15-16,141-24-10 16,15 17 1-16,0 19 15 15,22 6 16-15,19 3-9 0,14-5 3 16,6-14-26-16,7-18-7 15,-5-23-5-15,-5-22 3 16,-2-20 24-16,-6-13 18 16,-7-42 8-16,-13-24-20 15,-16-18-24-15,-14-13-15 16,-8-6-14-16,-33 9-1 16,-15 15-37-16,-4 31-13 15,-31 61-33-15,18 6-100 16,5 39-630-16</inkml:trace>
        </inkml:traceGroup>
      </inkml:traceGroup>
    </inkml:traceGroup>
    <inkml:traceGroup>
      <inkml:annotationXML>
        <emma:emma xmlns:emma="http://www.w3.org/2003/04/emma" version="1.0">
          <emma:interpretation id="{3A997972-3646-4000-A165-9079D52AA9C9}" emma:medium="tactile" emma:mode="ink">
            <msink:context xmlns:msink="http://schemas.microsoft.com/ink/2010/main" type="paragraph" rotatedBoundingBox="27310,10646 33898,10646 33898,12982 27310,1298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EDAAA8F-F86D-47A9-9277-0631712573EC}" emma:medium="tactile" emma:mode="ink">
              <msink:context xmlns:msink="http://schemas.microsoft.com/ink/2010/main" type="line" rotatedBoundingBox="27310,10646 33898,10646 33898,12982 27310,12982">
                <msink:destinationLink direction="with" ref="{5FEFDA37-04D9-437E-874B-A13BC120E033}"/>
                <msink:destinationLink direction="with" ref="{E848EA1C-6C77-4433-A3F8-14859D28A080}"/>
                <msink:destinationLink direction="with" ref="{CDA9E9D2-4828-43CE-9964-57F6BD6B8E4E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788BA3DF-129D-4008-9C62-B131D68C1C20}" emma:medium="tactile" emma:mode="ink">
                <msink:context xmlns:msink="http://schemas.microsoft.com/ink/2010/main" type="inkWord" rotatedBoundingBox="27310,10966 27811,10966 27811,12791 27310,12791"/>
              </emma:interpretation>
            </emma:emma>
          </inkml:annotationXML>
          <inkml:trace contextRef="#ctx0" brushRef="#br0" timeOffset="327018.8423">19890 9466 766 0,'0'0'207'0,"0"0"-60"16,0 0-60-16,0 0 6 15,0 0-18-15,0 0-43 16,0 0-22-16,29-97-9 15,-12 83 5-15,-2 7-5 16,-7 4-1-16,-5 3 0 16,-3 0 19-16,0 13 26 15,0 33-7-15,-11 26 16 16,-9 26-8-16,-5 12-15 16,5 6-18-16,7-9 4 15,0-10-11-15,5-13 0 16,2-21 1-16,3-15 11 0,3-17-17 15,0-12 11 1,0-9-12-16,3-10-9 0,20-13-71 16,-6-11-199-16</inkml:trace>
          <inkml:trace contextRef="#ctx0" brushRef="#br0" timeOffset="327354.4805">19787 10548 1249 0,'0'0'169'16,"0"0"-112"-16,0 0-27 0,0 0 20 15,-181-5-15 1,143 5-13-16,7 18-11 0,-1 27-3 16,9 20-8-16,5 17 10 15,15 9-4-15,3 1-4 16,23-8 4-16,30-13-5 15,11-22-1-15,6-22 0 16,6-24 1-16,-6-3-1 16,-14-42 10-16,-16-16-4 15,-25-13 16-15,-15-5-3 16,-12-3-4-16,-35 6-14 16,-12 12-2-16,-4 17 0 15,-25 26-50-15,17 15-66 16,11 3-453-16</inkml:trace>
        </inkml:traceGroup>
        <inkml:traceGroup>
          <inkml:annotationXML>
            <emma:emma xmlns:emma="http://www.w3.org/2003/04/emma" version="1.0">
              <emma:interpretation id="{318FA3DF-0895-416B-85D1-DB8885127A74}" emma:medium="tactile" emma:mode="ink">
                <msink:context xmlns:msink="http://schemas.microsoft.com/ink/2010/main" type="inkWord" rotatedBoundingBox="28807,10646 33898,10646 33898,12982 28807,12982"/>
              </emma:interpretation>
            </emma:emma>
          </inkml:annotationXML>
          <inkml:trace contextRef="#ctx0" brushRef="#br0" timeOffset="329489.5571">22894 9642 942 0,'0'0'278'0,"0"0"-103"0,0 0-53 15,0 0-71-15,0 0-19 16,-85 158-10-16,47-93-15 16,-8 11 15-16,-4 6-9 15,-6 1 16-15,1-1-3 16,-1-6 23-16,1-5-17 16,9-8-17-16,3-8-14 15,7-8 7-15,12-10-8 16,8-8 0-16,9-8-7 15,7-8-78-15,0-7-68 16,15-6-175-16,11-16-212 0,-2-8-170 16,-11 1 710-1,-13 9 167-15,0 6 460 0,-10 1-302 16,-17-2-80-16,-5 2-84 16,-3 1-89-16,-3 6-17 15,1 0 3-15,1 32-29 16,4 20-28-16,9 24 18 15,11 11-3-15,12 7-14 16,9-4 11-16,40-17-4 16,24-15-9-16,15-24 0 15,8-26 0-15,-5-8-6 16,-18-18 6-16,-27-24 0 16,-29-8 9-16,-17-8 13 15,-20-10-7-15,-26-6-10 16,-1-15-5-16,18-71-28 15,14 21-67-15,15 5-191 0</inkml:trace>
          <inkml:trace contextRef="#ctx0" brushRef="#br0" timeOffset="329799.5866">23031 9025 1228 0,'0'0'200'16,"0"0"-149"-16,0 0-16 16,0 0 54-16,50 174-16 0,-12-57-19 15,20 36-21-15,23 28-20 16,1-13-1-16,-9-37 1 15,-17-39 3-15,-13-29-7 16,3 3 3-16,4 2-11 16,3-5 0-16,-10-16-1 15,-5-9-65-15,-11-15-147 16,-13-6-846-16</inkml:trace>
          <inkml:trace contextRef="#ctx0" brushRef="#br0" timeOffset="330112.1015">24005 10519 1167 0,'0'0'303'0,"0"0"-123"16,0 0-70-16,0 0-53 0,0 0-15 15,0 0-7-15,-169-81-21 16,131 81-6-16,3 0-8 16,-1 30 6-16,8 21-6 15,5 14 0-15,11 6 1 16,12 0-2-16,0-8 1 15,38-16-7-15,20-23-15 16,18-22-7-16,9-4-8 16,-4-40 11-16,-11-10 13 15,-26-4 8-15,-29 3 5 16,-15 9 46-16,-30 10-1 0,-26 5 8 16,-7 8-33-1,2 9-14-15,11-2-6 0,17 1-32 16,33-19-55-16,0 0-203 15,15-4-635-15</inkml:trace>
          <inkml:trace contextRef="#ctx0" brushRef="#br0" timeOffset="330474.4989">24160 9332 1211 0,'0'0'204'16,"0"0"-149"-16,0 0-32 16,0 0 41-16,0 0-20 15,178 16-2-15,-103-6-23 0,7-4-4 16,5-4-14-16,1-2 7 16,-6 0-8-16,-12 0-25 15,-24-24-87-15,-22 4-206 16,-24 2-896-16</inkml:trace>
          <inkml:trace contextRef="#ctx0" brushRef="#br0" timeOffset="330664.0806">24469 9167 1328 0,'0'0'227'0,"0"0"-156"16,0 0-46-16,0 0-25 16,0 0 7-16,0 0-6 15,166-11 0-15,-120 35 0 16,-8 10 1-16,-13 12 9 15,-17 10-9-15,-8 2 17 16,0-3 1-16,0-5-19 0,0-11-1 16,17-20-36-16,18-14-168 15,9-5-518-15</inkml:trace>
          <inkml:trace contextRef="#ctx0" brushRef="#br0" timeOffset="328528.0396">20958 9702 1410 0,'0'0'172'0,"0"0"-91"16,0 0-55-16,0 0-10 15,0 0-10-15,0 0 0 16,192 6 20-16,-88 7-5 16,7 3-8-16,-3 4-7 15,-9 4-6-15,-14-2 0 16,-18-5 0-16,-20-4-14 16,-21-7-30-16,-17-6 10 15,-9 0 28-15,-9-21 6 0,-23-16-1 16,-9-10-1-16,-3-3 1 15,4 3 1-15,7 7 27 16,13 14 7-16,14 13-1 16,6 7-33-16,0 6-5 15,26 0 5-15,9 25 0 16,3 11 0-16,-3 14 0 16,-9 2 9-16,-4 8-9 15,-14-2 8-15,-8 5-8 16,0-2 0-16,-33 2 10 15,-10 0-4-15,-7-8-6 16,4-10 0-16,14-16-6 16,32-29-23-16,0-3-184 0,17-26-501 0</inkml:trace>
          <inkml:trace contextRef="#ctx0" brushRef="#br0" timeOffset="331584.0958">25041 10989 1141 0,'0'0'218'15,"0"0"-86"-15,0 0-27 16,0 0-35-16,-155-32-29 16,119 35-31-16,-1 28-3 0,3 14-7 15,4 13 0-15,7 2 0 16,16 3 1-16,7-9-1 16,18-5 0-16,37-20 0 15,18-17-1-15,15-12 0 16,3-10-12-16,-7-27-5 15,-14-8 8-15,-24-2 10 16,-28 2 14-16,-18 6 31 16,-21 2 29-16,-31 8-2 15,-15 6-13-15,-3 2-31 16,6 7-18-16,20 1-10 16,23-2-12-16,21-27-99 15,36 3-165-15,2-1-515 0</inkml:trace>
          <inkml:trace contextRef="#ctx0" brushRef="#br0" timeOffset="331261.0935">25451 9508 441 0,'0'0'755'15,"0"0"-635"-15,0 0-1 16,0 0 1-16,4 134-47 16,-8-58 3-16,-27 37-32 15,-16 41-14-15,-20 38-2 16,-8 17-10-16,-1-11-11 0,3-14 0 16,20-47-6-1,15-33 0-15,11-27 1 0,14-23-1 16,3 5-1-1,7-7 0-15,3-5-38 0,10-28-48 16,13-16-73-16,0-3-426 0</inkml:trace>
          <inkml:trace contextRef="#ctx0" brushRef="#br0" timeOffset="332057.6859">25438 9437 811 0,'0'0'214'15,"0"0"-153"-15,0 0 30 16,0 0 116-16,0 0-57 16,0 0-78-16,0 0-38 15,0 77 50-15,2-10 0 16,1 24-35-16,5 31-24 16,10 38 3-16,-1-13-18 15,1-15-2-15,-1-23 3 16,1-27-5-16,0 8-5 15,2 2 0-15,3-9-1 16,-1-13 1-16,3-6 0 0,1-13 0 16,7-13-1-16,4-14-34 15,11-13-45-15,13-11-41 16,-9-8-100-16,-14-11-440 0</inkml:trace>
          <inkml:trace contextRef="#ctx0" brushRef="#br0" timeOffset="332398.6917">25983 10802 652 0,'0'0'502'0,"0"0"-344"16,0 0 4-16,0 0-42 15,0 0-37-15,0 0-3 16,0 0-46-16,-103-47-26 16,80 51 0-16,3 26-7 0,-1 10-1 15,7 5-1-15,8 1 1 16,6-3 0-16,0-7-1 15,11-7-5-15,16-6-4 16,6-12-4-16,0-8-5 16,9-3 5-16,-1-11 2 15,-3-18 0-15,-15-5 12 16,-18 0 10-16,-5 2 36 16,-26 4 1-16,-17 2 4 15,-12 7-2-15,7 6-33 16,8 3-16-16,10 7-2 15,19-3-33-15,8 1-88 0,3 0-638 16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0T02:24:52.73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393827C-BBA6-454E-A477-181958CF0DEC}" emma:medium="tactile" emma:mode="ink">
          <msink:context xmlns:msink="http://schemas.microsoft.com/ink/2010/main" type="inkDrawing" rotatedBoundingBox="6782,1700 18170,2060 18089,4621 6702,4261" semanticType="enclosure" shapeName="Other">
            <msink:sourceLink direction="with" ref="{B5BF3F26-0432-404F-9A1B-92BC2B97BCCA}"/>
            <msink:sourceLink direction="with" ref="{79C3DF5C-48F0-4E7A-89C4-901C6C742329}"/>
            <msink:sourceLink direction="with" ref="{8D707871-E945-41C1-9428-5B086583357F}"/>
            <msink:sourceLink direction="with" ref="{E1628ED6-55F9-4F21-89F3-6057B64EC142}"/>
            <msink:sourceLink direction="with" ref="{04AC163E-9451-4BBE-A09A-FB9CCA80805C}"/>
            <msink:sourceLink direction="with" ref="{30F45FFF-00DC-4CFD-9B25-3C288CC0CD37}"/>
            <msink:sourceLink direction="with" ref="{65CCA3B6-B01F-48FE-9CD7-40956C16845B}"/>
            <msink:sourceLink direction="with" ref="{211E9CDD-9D1B-4436-803B-7E3AD02AE623}"/>
            <msink:destinationLink direction="with" ref="{28611C69-7427-437F-91F7-33912F8756F7}"/>
          </msink:context>
        </emma:interpretation>
      </emma:emma>
    </inkml:annotationXML>
    <inkml:trace contextRef="#ctx0" brushRef="#br0">8788 1995 1549 0,'0'0'221'15,"0"0"-217"-15,0 0-4 16,0 0-94-16,0 0-155 16,0 0-1122-16</inkml:trace>
    <inkml:trace contextRef="#ctx0" brushRef="#br0" timeOffset="-3893.1869">601 968 385 0,'0'0'299'16,"0"0"-128"-16,0 0-119 15,0 0-36-15,0 0-3 16,0 0 74-16,0 0-12 16,38-2-7-16,-9-14-10 15,6 0-20-15,6-8-6 16,1 1-5-16,4-1-12 16,-3 1 2-16,4 0 2 15,-6 7-12-15,-1 0 5 16,-4 8-11-16,-1-1 1 0,3 8-1 15,2-5 6 1,3 1-6-16,10-3-1 0,5 0 6 16,7-4-6-16,-1-2 0 15,6-2 0-15,-2 5 7 16,-2 1-7-16,-1 2 1 16,-1 8-1-16,-6 0 0 15,0 0-1-15,-5 0-5 16,2 3 6-16,-2 7 0 15,3 4-1-15,2 1 1 16,-3 2 9-16,-2 0 2 16,-2 2 7-16,2 4 4 0,0 4-8 15,0 4-4-15,2 3 21 16,3 6-11-16,3-1 5 16,4 3-13-16,2-3-11 15,6 1 9-15,2-4-9 16,8 2 8-16,1-2-3 15,4-5-5-15,2 1 0 16,6-6 7-16,3-5-7 16,7-8-1-16,1-7 0 15,6-6 5-15,5 0-5 16,-2-13 0-16,-2-9 6 16,-3 1-6-16,-7-2-1 15,-4-3 1-15,-9 0 0 16,-10-1 11-16,-5-2-11 15,-6-2 28-15,-3-1-9 0,-2-5-10 16,-2-2 2-16,-5-3-3 16,0-3 5-16,2-4-6 15,-2-4-5-15,0-2-1 16,6 0-1-16,9-3 3 16,3 3-3-16,5 5 0 15,4 8 9-15,3 8-9 16,1 3 0-16,2 7-6 15,5 0 6-15,2 6 0 16,3 4 0-16,1 5 0 16,6 4 0-16,0 5-1 0,0 0 1 15,-6 0-1 1,-6 0 0-16,-3 17 1 0,-8 9 5 16,-6 6-4-16,-6 5 4 15,-3 8-5-15,-1 2 13 16,-1 8 11-16,2 5-5 15,-3 3-8-15,0 8 1 16,0 10-5-16,-2 10-1 16,1 8 4-16,-1 6-3 15,8 2-6-15,5-4-1 16,18-9 0-16,30-10 1 16,46-11 0-16,45-12 9 15,15-16-9-15,-4-22-1 16,-27-17 1-16,-49-6-1 15,-33 0 0-15,-26-16 0 0,-13-2 0 16,7-6 0-16,-2-4-10 16,-4-5 3-16,-26 2-25 15,-52-16-30-15,-3 10-47 16,-35 3-567-16</inkml:trace>
    <inkml:trace contextRef="#ctx0" brushRef="#br0" timeOffset="-2378.186">-1147 2640 1111 0,'0'0'189'15,"0"0"-141"-15,0 0-39 16,0 0-9-16,0 0 99 16,0 0-31-16,191-83-36 15,-127 41-14-15,9-2-5 16,8-10-6-16,2 2 2 16,3-6-2-16,5 0-6 15,-1 1 1-15,-2-6-1 16,-1 2 6-16,-2-4-6 15,2 1 0-15,3 2 5 0,4-1-5 16,2 6-1-16,7 4-2 16,5 8 2-16,8 8-1 15,10 3 5-15,28 0-4 16,30-3 2-16,26-3-2 16,-18 9 0-16,-38 8 0 15,-43 10 0-15,-28 10 0 16,13 3 0-16,12 0-6 15,6 5 4-15,-13 19 1 16,-10 10-9-16,-10 8 10 16,-8 5-2-16,-2 8 2 15,-1 3 9-15,6 8-9 16,8-1 0-16,4 4 12 16,2-4-11-16,1 4 4 15,-2-2-4-15,5 4 8 0,-1 3 3 16,3-1-3-16,4-4-3 15,2-7-6-15,9-11 9 16,2-9-9-16,8-13 1 16,3-14 0-16,5-7 0 15,-1-8 5-15,1 0 3 16,-1-18-9-16,-6-11 0 16,-2-5 0-16,-6-3-7 15,-10-5 6-15,-1 0 1 16,-10 0-1-16,-6-3 1 15,-4-4-8-15,-10-1 8 16,-4-3-7-16,-2-5 7 16,-6-4 0-16,0-7 1 0,1-4-1 15,-1-4 1 1,3 4-1-16,6 5 0 0,3 5 1 16,6 8 1-16,6 4-2 15,2 4-10-15,6 3 10 16,4 2-1-16,5 0 1 15,6 2 7-15,0 7-6 16,-1 4-1-16,-4 5-1 16,-7 13 0-16,-12 11-5 15,-8 0 0-15,-9 3 5 16,-8 20-1-16,-4 9 2 16,-8 7 2-16,-1 11 20 0,-5 8 0 15,0 8 0-15,-2 2-9 16,-1 1-7-16,2 4-5 15,4 1 10-15,3-1-9 16,-1 6 8-16,4-6-10 16,-4 1 9-16,9-3-7 15,10-11-1-15,14-8 0 16,20-9 18-16,37-10 16 16,43-1-3-16,33-6-10 15,8 1-10-15,-19-4-4 16,-47-7-7-16,-43-8 5 15,-27-6-4-15,-11-2-1 16,10 0 0-16,6 0-1 16,9-15-7-16,-9-12-2 0,-4-7 8 15,-9 0-30-15,-18-3-23 16,-32-12-19-16,-20 6-72 16,-6 4-692-16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0T02:24:52.85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0D8A62E-4F24-49F6-8D47-A3E271D2E5E1}" emma:medium="tactile" emma:mode="ink">
          <msink:context xmlns:msink="http://schemas.microsoft.com/ink/2010/main" type="inkDrawing" rotatedBoundingBox="17206,3863 17221,3863 17221,3878 17206,3878" shapeName="Other"/>
        </emma:interpretation>
      </emma:emma>
    </inkml:annotationXML>
    <inkml:trace contextRef="#ctx0" brushRef="#br0">9357 2242 1290 0,'0'0'0'0,"0"0"-974"0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4-10T02:33:15.5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FEFDA37-04D9-437E-874B-A13BC120E033}" emma:medium="tactile" emma:mode="ink">
          <msink:context xmlns:msink="http://schemas.microsoft.com/ink/2010/main" type="inkDrawing" rotatedBoundingBox="26501,4636 32142,14061 27850,16630 22209,7204" semanticType="verticalRange" shapeName="Other">
            <msink:sourceLink direction="with" ref="{0685176F-C485-49E5-B577-5FB697C1110B}"/>
            <msink:sourceLink direction="with" ref="{323DA533-F922-448A-9FD1-DA91DE8E8C5D}"/>
            <msink:sourceLink direction="with" ref="{7EDAAA8F-F86D-47A9-9277-0631712573EC}"/>
            <msink:sourceLink direction="with" ref="{65E2667F-4357-4710-8F58-62DF227E60B6}"/>
          </msink:context>
        </emma:interpretation>
      </emma:emma>
    </inkml:annotationXML>
    <inkml:trace contextRef="#ctx0" brushRef="#br0">165 0 0,'-23'46'78,"23"47"-63,-46 45-15,46 1 16,0-70-16,0 70 16,0 45-16,0 1 15,-23 23-15,23-23 16,-23-1-16,23-22 15,0 23-15,0-24 16,0-45-16,0 45 16,0 1-16,0 0 15,0-24-15,0 47 16,0-23 0,0-1-16,0-22 0,0 22 15,0 1-15,0-46 16,0 22-1,0-46-15,0 1 16,0-1-16,0 1 16,0-1-16,0-23 15,0 47-15,0-47 16,0 0-16,0 24 16,0-24-16,0 46 15,0 1-15,0-1 16,0 47-16,0-24 15,0-22-15,0-1 16,0 24 0,0-24-16,0 24 0,0-24 15,0 47-15,0-47 16,0 47 0,23 0-16,0-24 15,0-22-15,-23 22 16,0-22-16,23 22 0,0-22 15,24 45-15,-24 1 16,0-24 0,23 24-16,0-70 15,0 24-15,-23-47 16,24 24-16,22-24 16,-46-46-16,-23 46 15,69-23-15,-69 24 16,69-24-16,1 23 15,22 0-15,-46 1 16,47-24 0,-47 0-16,0-23 0,23 0 15,24 23-15,-1 1 16,23-24-16,-45 0 16,22 0-16,47 0 15,-47-23 1,47 0-16,-1 0 15,-22 0-15,45 0 16,-45 0-16,45 0 16,-22-23-16,-47 0 15,1 23-15,22-23 16,-46 23-16,24 0 16,-1-23-16,23-1 15,-45 1-15,22 0 16,0 0-16,24 0 15,-24 23-15,1-23 16,22 23-16,1-23 16,22 23-16,-46-23 15,1 23 1,-1-23-16,47 0 16,-1 0-16,-45-24 15,45 24-15,-22 0 16,22-23-16,-22 23 0,-47 0 15,0 0 1,0 23-16,1 0 16,-1 0-16,0 0 15,1 0-15,22 0 16,-23 0-16,0 0 16,1 0-16,-1 0 15,-46 0 1,0 0-16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4-10T02:33:17.78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5BFCF6B-A660-4DC1-A565-066271620D35}" emma:medium="tactile" emma:mode="ink">
          <msink:context xmlns:msink="http://schemas.microsoft.com/ink/2010/main" type="inkDrawing" rotatedBoundingBox="25746,5277 32627,5287 32626,5590 25745,5580" semanticType="underline" shapeName="Other">
            <msink:sourceLink direction="with" ref="{BF9CF32F-61C7-4CF8-8DB1-3F1033C2BF67}"/>
          </msink:context>
        </emma:interpretation>
      </emma:emma>
    </inkml:annotationXML>
    <inkml:trace contextRef="#ctx0" brushRef="#br0">0 46 0,'23'0'16,"69"0"0,24 0-16,-1 23 15,-68-23-15,45 0 16,23 24-16,1-1 15,45 0-15,1 0 16,23 0-16,46 23 16,-47-23-1,24-23-15,23 0 16,0 0-16,-46 0 16,0 0-16,-24 0 15,1 0-15,-47 0 0,1 0 16,22 0-1,-22 0-15,-24 0 16,-23 0-16,24 0 16,22 0-16,-22 0 15,22 0-15,24 23 16,-47-23-16,23 0 16,24 23-16,-47-23 15,1 0-15,-1 0 16,-46 0-1,0 0 1,-23 0-16,70 0 16,-70 0-16,0 0 15,0 0-15,23 0 16,0 0 0,1 0-16,22-23 15,-23 0-15,23 23 16,-46 0-16,24 0 15,-1-23-15,0 23 16,0 0-16,0 0 16,-23-23-16,47 23 15,45 0-15,-69-23 16,47 0-16,-1 23 16,-46-46-16,47 23 15,-47 23-15,-23 0 16,69 0-16,24-24 15,-93 24-15,69-23 16,-69 23 0,47-23-16,-1 23 15,-46 0-15,0-23 16,0 23-16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0T02:30:45.0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76ED35E-E392-4050-A7E2-51FB03750A07}" emma:medium="tactile" emma:mode="ink">
          <msink:context xmlns:msink="http://schemas.microsoft.com/ink/2010/main" type="writingRegion" rotatedBoundingBox="25358,18579 25428,18579 25428,19057 25358,19057">
            <msink:destinationLink direction="with" ref="{CDA9E9D2-4828-43CE-9964-57F6BD6B8E4E}"/>
            <msink:destinationLink direction="with" ref="{187E4B6A-FEE1-4FDE-9CE6-E996343E6A30}"/>
          </msink:context>
        </emma:interpretation>
      </emma:emma>
    </inkml:annotationXML>
    <inkml:traceGroup>
      <inkml:annotationXML>
        <emma:emma xmlns:emma="http://www.w3.org/2003/04/emma" version="1.0">
          <emma:interpretation id="{1EF1ECC2-8780-499F-A9EF-94568A5B4040}" emma:medium="tactile" emma:mode="ink">
            <msink:context xmlns:msink="http://schemas.microsoft.com/ink/2010/main" type="paragraph" rotatedBoundingBox="25358,18579 25428,18579 25428,19057 25358,190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5BF292F-DC68-45F8-B707-A67F0CF91F9F}" emma:medium="tactile" emma:mode="ink">
              <msink:context xmlns:msink="http://schemas.microsoft.com/ink/2010/main" type="line" rotatedBoundingBox="25358,18579 25428,18579 25428,19057 25358,19057"/>
            </emma:interpretation>
          </emma:emma>
        </inkml:annotationXML>
        <inkml:traceGroup>
          <inkml:annotationXML>
            <emma:emma xmlns:emma="http://www.w3.org/2003/04/emma" version="1.0">
              <emma:interpretation id="{2E8C4A56-BE91-4874-921F-7BE35F1D735D}" emma:medium="tactile" emma:mode="ink">
                <msink:context xmlns:msink="http://schemas.microsoft.com/ink/2010/main" type="inkWord" rotatedBoundingBox="25358,18579 25428,18579 25428,19057 25358,19057"/>
              </emma:interpretation>
              <emma:one-of disjunction-type="recognition" id="oneOf0">
                <emma:interpretation id="interp0" emma:lang="" emma:confidence="0.5">
                  <emma:literal>.</emma:literal>
                </emma:interpretation>
                <emma:interpretation id="interp1" emma:lang="" emma:confidence="0">
                  <emma:literal>,</emma:literal>
                </emma:interpretation>
                <emma:interpretation id="interp2" emma:lang="" emma:confidence="0">
                  <emma:literal>l</emma:literal>
                </emma:interpretation>
                <emma:interpretation id="interp3" emma:lang="" emma:confidence="0">
                  <emma:literal>'</emma:literal>
                </emma:interpretation>
                <emma:interpretation id="interp4" emma:lang="" emma:confidence="0">
                  <emma:literal>1</emma:literal>
                </emma:interpretation>
              </emma:one-of>
            </emma:emma>
          </inkml:annotationXML>
          <inkml:trace contextRef="#ctx0" brushRef="#br0">6865 16133 1189 0,'0'0'195'0,"0"0"-84"15,0 0-25-15,0 0-24 16,0 0-17-16,0 0-21 16,0 0-10-16,-48-5-8 15,48 5-6-15,0 0 1 0,0 0 0 16,0 5 0-16,0 37-1 16,-7 21 2-16,4 25-1 15,-2 29-1-15,2-23-85 16,-1-25-301-16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0T02:27:18.62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BCBEB82-F81D-4112-B448-23D65EBFFFED}" emma:medium="tactile" emma:mode="ink">
          <msink:context xmlns:msink="http://schemas.microsoft.com/ink/2010/main" type="inkDrawing" rotatedBoundingBox="6958,4989 9904,7938 9439,8403 6493,5453" semanticType="verticalRange" shapeName="Other">
            <msink:sourceLink direction="with" ref="{FEAC95DC-CCAE-4281-9C6C-19BA1AAFF424}"/>
            <msink:sourceLink direction="with" ref="{FF244396-99C1-4B75-B801-9CDC7D2265F3}"/>
          </msink:context>
        </emma:interpretation>
      </emma:emma>
    </inkml:annotationXML>
    <inkml:trace contextRef="#ctx0" brushRef="#br0">-1 0 827 0,'0'0'210'0,"0"0"-148"0,0 0-21 16,0 0 18-16,-3 140 2 15,3-80-19-15,20 5-3 16,11 6-14-16,14-5-14 16,8 0 7-16,8-6-11 15,9-8-7-15,2-4 9 16,5-9-2-16,1-11-6 15,4-11 5-15,3-15 3 16,-1-2-9-16,4-5-10 16,2-16 9-16,-6 0-18 15,-1 9 10-15,-14 12 8 0,-4 0-12 16,-14 25 2-16,-4 20 10 16,-6 10-12-16,-6 8 12 15,-5 2 1-15,-4 4 18 16,-6-1 14-16,-5 3-9 15,-7-4 13-15,-1 2-14 16,-7-5 9-16,0-7-7 16,0-4-11-16,0-9 8 15,-10-7-20-15,10-2 3 16,0-10-4-16,0-1 0 16,21-8 0-16,8-5-18 15,9-9-27-15,8-2 6 0,4 0-13 16,3-5-1-16,-4-8 36 15,1 0 17-15,-7 7 0 16,-5 6 0-16,-3 0 0 16,-5 24-1-16,-10 26-17 15,-8 19 18-15,-9 20 68 16,-3 10-23-16,0 6-12 16,3-2-17-16,12-11 0 15,10-12-15-15,11-11-1 16,10-9 7-16,13-5-8 15,7-7 1-15,10-3-7 16,3-7 7-16,6-3 10 16,3-9-9-16,-2-5 0 15,-3-6-1-15,-7 2 6 16,-18-2-5-16,-23 12-1 0,-24 15-21 16,-14 39-23-1,-32-7-88-15,-3-12-581 0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0T02:25:22.13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3D38061-611C-4A35-A680-2AA8B22E8F2A}" emma:medium="tactile" emma:mode="ink">
          <msink:context xmlns:msink="http://schemas.microsoft.com/ink/2010/main" type="writingRegion" rotatedBoundingBox="20862,1821 22033,5600 19575,6361 18405,2583">
            <msink:destinationLink direction="with" ref="{04D280BA-925B-4100-AE67-18D607CC2FB7}"/>
          </msink:context>
        </emma:interpretation>
      </emma:emma>
    </inkml:annotationXML>
    <inkml:traceGroup>
      <inkml:annotationXML>
        <emma:emma xmlns:emma="http://www.w3.org/2003/04/emma" version="1.0">
          <emma:interpretation id="{62232D22-8131-42E5-B055-7587783F2AA3}" emma:medium="tactile" emma:mode="ink">
            <msink:context xmlns:msink="http://schemas.microsoft.com/ink/2010/main" type="paragraph" rotatedBoundingBox="20862,1821 22033,5600 19575,6361 18405,25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033C424-E5B8-4FF0-BC11-4B20C731D380}" emma:medium="tactile" emma:mode="ink">
              <msink:context xmlns:msink="http://schemas.microsoft.com/ink/2010/main" type="line" rotatedBoundingBox="20862,1821 22033,5600 19575,6361 18405,2583"/>
            </emma:interpretation>
          </emma:emma>
        </inkml:annotationXML>
        <inkml:traceGroup>
          <inkml:annotationXML>
            <emma:emma xmlns:emma="http://www.w3.org/2003/04/emma" version="1.0">
              <emma:interpretation id="{21D744A7-8032-4187-BE48-082693005699}" emma:medium="tactile" emma:mode="ink">
                <msink:context xmlns:msink="http://schemas.microsoft.com/ink/2010/main" type="inkWord" rotatedBoundingBox="20862,1821 22033,5600 19575,6361 18405,2583">
                  <msink:destinationLink direction="to" ref="{8AA33293-08C7-46AB-B6E5-45CD2F716D3A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41 753 1167 0,'0'0'206'16,"0"0"-142"-16,0 0-32 16,0 0 30-16,0 0 2 15,0 0-35-15,0 0-7 0,-36-95-2 16,31 49-5-16,5-13-2 16,0-4-1-16,0-3 4 15,0 1-16-15,14-3 6 16,15 0-6-16,9 7 0 15,3 6-13-15,-1 13 12 16,-2 10 0-16,-5 14-5 16,-10 7 6-16,1 9-2 15,-6 2-6-15,2 0 0 16,3 11-5-16,0 15 4 16,-3 8 1-16,1 8-6 15,-9 3 14-15,-10-4 7 0,-2 1-7 16,0-4 0-16,0-10 1 15,-2-7-1-15,-1-10 8 16,0-6-8-16,3-5 0 16,0 0-6-16,0 0-12 15,11-18 17-15,19-16-6 16,8-11-1-16,5-8 7 16,4 1-11-16,-1 2 6 15,-5 11-5-15,-8 10 10 16,-8 13-5-16,-4 8 6 15,-7 8-8-15,-1 0 2 16,-1 8-3-16,-4 18 3 16,0 9 6-16,-4 9 0 0,-1 11 41 15,-3 11-3 1,0 7-28-16,0 6-3 0,-3-1-5 16,-6-4-2-16,9-11-32 15,0-19-157-15,0-28-1091 0</inkml:trace>
          <inkml:trace contextRef="#ctx0" brushRef="#br0" timeOffset="350.001">1030 351 423 0,'0'0'927'15,"0"0"-811"-15,0 0-77 0,0 0-28 16,0 0 13-16,0 0 11 16,0 0-16-16,-114-10-19 15,96 33 0-15,4 9-1 16,-4 2 1-16,8 5 0 16,5-2-1-16,5 3 0 15,0-9-5-15,15-2-11 16,11-11-15-16,9-4 20 15,3-9 11-15,0-5 0 16,-3 0 2-16,-3-19 13 16,-6-7 5-16,-6-6-13 15,-10-1 5-15,-10-5 11 0,0 2-15 16,-12-4-7 0,-14 11-93-16,1 6-258 0</inkml:trace>
          <inkml:trace contextRef="#ctx0" brushRef="#br0" timeOffset="1164.0006">1431 399 967 0,'0'0'147'0,"0"0"-57"16,0 0-8-16,0 0 29 0,0 0-19 16,-151-105-35-16,128 105-25 15,-1 0-20-15,-5 23-11 16,3 11 0-16,-1 11 0 16,7 7 0-16,8 1 1 15,7-1-2-15,5-5 0 16,0-4 0-16,0-12-1 15,17-7-20-15,1-8 5 16,2-9-11-16,0-7 26 16,7 0 1-16,4-7 19 15,7-28 7-15,3-15-10 16,4-9 1-16,-5-13-5 16,-5-4-11-16,-6-2 0 0,-8-4 11 15,-10 3-12 1,-8 8 10-16,-3 14 0 0,0 12-10 15,-3 13 6-15,-12 14-12 16,5 10 14-16,0 8-3 16,-1 0 6-16,2 5-11 15,-6 25 0-15,1 12 0 16,2 7 0-16,4 6-1 16,4 3 1-16,4-3 0 15,0 0 8-15,20-2-8 16,10-3 0-16,5-3-7 15,6-8 1-15,6-2 0 0,-1-8-1 16,2-8 6 0,-2-8 1-16,-6-8 0 0,1-5-7 15,-3 0-10-15,-6-13-9 16,-2-13 16-16,-4-9 10 16,-9-4 6-16,-5-3-1 15,-12-2-4-15,0 5-1 16,-6 2 1-16,-23 8-1 15,-6 8 7-15,-3 10-2 16,-2 8-4-16,2 3 0 16,5 3 0-16,10 26-1 15,8 13 0-15,15 5-6 16,0 8 6-16,21 3-7 0,26-6-8 16,11-7 2-1,8-8 13-15,7-14 0 0,1-9 1 16,-1-14-1-16,-7 0 0 15,4-18-41-15,-14-13-145 16,-18-4-493-16</inkml:trace>
          <inkml:trace contextRef="#ctx0" brushRef="#br0" timeOffset="1480.9979">2423-232 1196 0,'0'0'265'16,"0"0"-158"-16,0 0-53 15,0 0-20-15,0 0-11 16,0 0-7-16,-20 184-3 15,0-34 12-15,-1 3-9 16,9-18 1-16,9-19-16 16,3-42 0-16,3 2 10 15,12-3-10-15,3-13 10 16,-3-11-9-16,-15-6-2 16,0-9-91-16,-10-15-457 0</inkml:trace>
          <inkml:trace contextRef="#ctx0" brushRef="#br0" timeOffset="2028.0005">1192 1503 1172 0,'0'0'181'0,"0"0"-129"16,0 0-40-16,0 0-11 16,123-170 7-16,-82 118 2 0,-3 1-9 15,-9 10 9 1,-11 9 22-16,-7 11 25 0,-9 14-6 15,1 3-19-15,-3 4-23 16,0 6-8-16,0 25 14 16,0 21 31-16,0 15 4 15,0 11-5-15,0 4-29 16,12-3 2-16,6-7-11 16,-3-7-7-16,2-11 0 15,-2-12 0-15,-4-10-1 16,-5-14-56-16,-6-18-29 15,0 0-134-15,-11-2-711 0</inkml:trace>
          <inkml:trace contextRef="#ctx0" brushRef="#br0" timeOffset="2244.9988">1093 1947 1117 0,'0'0'244'16,"0"0"-173"-16,0 0-57 15,0 0 10-15,0 0 47 16,225-41-1-16,-120 22-31 16,17 3-22-16,1 0 13 15,-4 6-7-15,-13 2-4 16,-28 5-13-16,-25 1-6 16,-30 2-29-16,-26 0-58 15,-34 0-53-15,-14 0-709 0</inkml:trace>
          <inkml:trace contextRef="#ctx0" brushRef="#br0" timeOffset="82849.9335">1475 2674 1137 0,'0'0'161'0,"0"0"-123"15,0 0-37-15,0 0 8 16,201-107 4-16,-130 93 4 15,2 14 6-15,-3 0-12 16,-9 16-11-16,-12 18 0 16,-14 9 27-16,-20 1-14 15,-15 6-7-15,0 0-6 16,-35-3 3-16,-14 0-2 16,-11-7 8-16,2-10-8 15,7-8-1-15,6-11 1 16,17-11 6-16,7 0 14 15,9 0 3-15,10 0-3 0,2 5-21 16,0 19-6-16,20 15 5 16,18 19 1-16,15 9-1 15,7 7 1-15,13 5 2 16,41 8-2-16,-21-16-55 16,-14-25-427-16</inkml:trace>
          <inkml:trace contextRef="#ctx0" brushRef="#br0" timeOffset="82427.9004">1628 2924 614 0,'0'0'231'0,"0"0"-72"15,0 0 19-15,0 0-4 16,0 0-74-16,0 0-27 16,-73-61-17-16,69 59-22 15,1 2-17-15,3 0-10 16,0 0-7-16,0 0 0 16,0 7-1-16,-3 31 1 15,0 19 0-15,-5 25 16 0,-1 9-10 16,1 9-4-1,4-6 6-15,4-7-8 0,0-7-24 16,0-15-62-16,9-18-191 16,3-24-764-16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4-10T02:34:05.65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848EA1C-6C77-4433-A3F8-14859D28A080}" emma:medium="tactile" emma:mode="ink">
          <msink:context xmlns:msink="http://schemas.microsoft.com/ink/2010/main" type="inkDrawing" rotatedBoundingBox="27622,5119 33086,13470 28114,16723 22650,8373" semanticType="verticalRange" shapeName="Other">
            <msink:sourceLink direction="with" ref="{0685176F-C485-49E5-B577-5FB697C1110B}"/>
            <msink:sourceLink direction="with" ref="{323DA533-F922-448A-9FD1-DA91DE8E8C5D}"/>
            <msink:sourceLink direction="with" ref="{7EDAAA8F-F86D-47A9-9277-0631712573EC}"/>
            <msink:sourceLink direction="with" ref="{65E2667F-4357-4710-8F58-62DF227E60B6}"/>
          </msink:context>
        </emma:interpretation>
      </emma:emma>
    </inkml:annotationXML>
    <inkml:trace contextRef="#ctx0" brushRef="#br0">2798 0 0,'-46'23'15,"-1"-23"32,24 23-31,-23-23-16,0 23 16,-23 24-16,-24-24 15,-45 46-15,22-46 16,47 23-16,-46 24 15,-24-1-15,1 0 16,-24 23-16,23 1 16,1-1-16,22 1 15,24-1-15,0-23 16,22 47 0,1-1-16,23-23 15,-23 24-15,-1 22 0,1 1 16,0 23-16,23-24 15,-1 24 1,1-1-16,0 47 16,0 23-16,-23-23 15,22 23-15,24-23 16,-23 23-16,23-24 16,0 24-16,23-23 15,0 23-15,0-23 16,0 0-16,0-24 15,0 1-15,0 0 16,0 0-16,0-1 16,46 47-1,0 0-15,70 23 0,-24-46 16,-23 46-16,47-46 16,-47-47-16,0-22 15,-22-47 1,22 24-16,23-1 15,-22 1-15,-24-47 16,46 46-16,0 1 16,1-47-16,-24 24 15,23-1-15,1-23 16,45 0-16,-22 1 16,22-1-16,47 23 15,0 1-15,-47-24 16,1-23-16,23 23 15,-1-22-15,-22-24 16,-1 0-16,1 23 16,-24-23-16,-22 0 15,-1 0 1,-23-23-16,1 0 16,-1 0-16,0 0 0,0 0 15,-46 0-15,93 0 16,-47 0-1,24-23-15,-1-23 16,46 23-16,-91 23 16,45-23-16,-23 23 15,47-23-15,-24-23 16,0 46-16,-45 0 16,45-24-16,23 1 15,-22 0-15,-1-23 16,47 0-16,-1 0 15,1 0-15,22-1 16,1 24 0,-46 0-16,45 0 0,-22 0 15,-24 23-15,-22 0 16,45-23-16,-46 0 16,-22 0-1,22-23-15,-23 46 16,1-47-16,-24 24 15,0 0-15,23 0 0,-46 0 16,0 23 0,1-46-16,-1 46 15,0-46-15,0 46 16,0-47-16,0 24 16,46-23-16,-46 23 15,0 0-15,24-46 16,-24 46-16,0 0 15,-23-1 1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3937" units="1/cm"/>
          <inkml:channelProperty channel="Y" name="resolution" value="50.46729" units="1/cm"/>
          <inkml:channelProperty channel="T" name="resolution" value="1" units="1/dev"/>
        </inkml:channelProperties>
      </inkml:inkSource>
      <inkml:timestamp xml:id="ts0" timeString="2022-04-10T02:34:09.99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666A9D2-D26E-4EA8-9F92-B58D301BBCAD}" emma:medium="tactile" emma:mode="ink">
          <msink:context xmlns:msink="http://schemas.microsoft.com/ink/2010/main" type="inkDrawing" rotatedBoundingBox="28063,5334 33964,5604 33943,6072 28042,5802" semanticType="underline" shapeName="Other">
            <msink:sourceLink direction="with" ref="{BF9CF32F-61C7-4CF8-8DB1-3F1033C2BF67}"/>
          </msink:context>
        </emma:interpretation>
      </emma:emma>
    </inkml:annotationXML>
    <inkml:trace contextRef="#ctx0" brushRef="#br0">0 0 0,'23'23'31,"0"-23"-15,0 0-16,-23 23 15,47-23 1,-1 0-16,0 0 15,0 0-15,70 0 0,-47 0 16,23 0-16,24 0 16,-1 0-1,-46 0-15,47 0 16,-1 0-16,-45 0 16,45 0-16,24 0 15,-1 0-15,24 0 16,-1 0-16,24 0 15,-46 0-15,68 23 16,-22-23-16,-46 0 16,-1 0-16,24 0 15,-24 0-15,1 0 16,-24 0-16,24-23 16,-47 23-16,1 0 15,-1 0-15,0 0 16,-22 0-1,-1 0-15,-23 0 16,23 0-16,-45 0 16,-1 0-16,0 0 0,23 0 15,-23 0-15,23 0 16,23 0 0,1 0-16,-24 0 15,23 0-15,24 0 16,-47 0-16,0 0 15,-23 0-15,23 0 16,0 0-16,1 0 16,22 0-16,-46 0 15,69 23-15,-22 24 16,68-24 0,-69 0-16,-22-23 0,22 23 15,-46 0-15,23-23 16,-23 0-16,-23 23 15,46 0 1,-46 0 0,47-23-1,-24 23-15,0 0 16,0 0-16,0 1 16,-23-1-1,23 0-15,0-23 16,-23 23-16,0 0 31,23 0 0,-23 0 1,0 0-17,23-23 1,-23 23-16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0T02:26:52.0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729EB90-2E4B-41F7-944A-D21B328129EB}" emma:medium="tactile" emma:mode="ink">
          <msink:context xmlns:msink="http://schemas.microsoft.com/ink/2010/main" type="writingRegion" rotatedBoundingBox="22509,5085 20335,14975 14006,13584 16180,3693"/>
        </emma:interpretation>
      </emma:emma>
    </inkml:annotationXML>
    <inkml:traceGroup>
      <inkml:annotationXML>
        <emma:emma xmlns:emma="http://www.w3.org/2003/04/emma" version="1.0">
          <emma:interpretation id="{9409A6BC-E66E-466F-9A2D-DF44636AE392}" emma:medium="tactile" emma:mode="ink">
            <msink:context xmlns:msink="http://schemas.microsoft.com/ink/2010/main" type="paragraph" rotatedBoundingBox="22509,5085 20335,14975 18581,14589 20755,46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A0615AF-7F44-488C-9262-0732349C16E0}" emma:medium="tactile" emma:mode="ink">
              <msink:context xmlns:msink="http://schemas.microsoft.com/ink/2010/main" type="line" rotatedBoundingBox="22509,5085 20335,14975 18581,14589 20755,4699"/>
            </emma:interpretation>
          </emma:emma>
        </inkml:annotationXML>
        <inkml:traceGroup>
          <inkml:annotationXML>
            <emma:emma xmlns:emma="http://www.w3.org/2003/04/emma" version="1.0">
              <emma:interpretation id="{22022E6A-76BD-4F96-84FE-F7BCCC0A2D8C}" emma:medium="tactile" emma:mode="ink">
                <msink:context xmlns:msink="http://schemas.microsoft.com/ink/2010/main" type="inkWord" rotatedBoundingBox="22509,5085 21658,8960 19912,8576 20763,4701">
                  <msink:destinationLink direction="to" ref="{2FC330B5-9134-4D35-BD61-BE9E6C5758BD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3870 2984 461 0,'0'0'121'15,"0"0"-57"-15,0 0-41 16,0 0 1-16,0 0 41 16,0 0 22-16,0-11 15 15,0 9 7-15,0-1 4 16,0-2-12-16,0 2-10 15,0-3-28-15,0 5-24 16,-3-2 9-16,3 3-13 16,0 0-8-16,0 0-5 15,0 0 1-15,0 0-8 0,0 0-15 16,0 0 10-16,0 0-10 16,0 0 0-16,0 0 1 15,0 0 7-15,0 0-8 16,0 0 0-16,0 0 1 15,0 0 5-15,0 0 8 16,0 0-9-16,0 0-5 16,0 0 0-16,0 0 1 15,0 0-1-15,0 0-1 16,0 0 1-16,0 0-1 16,0 0 10-16,0 0-9 15,0 0 0-15,0 0-1 16,0 0 0-16,0 0 1 0,0 0 0 15,0 0 0-15,0 0-2 16,0 0 1-16,0 0 0 16,0 0-6-16,0 13-44 15,0 8-99-15,-15-5-683 0</inkml:trace>
          <inkml:trace contextRef="#ctx0" brushRef="#br0" timeOffset="-5603.1737">2605 2582 1094 0,'0'0'183'15,"0"0"-44"-15,0 0-75 16,0 0-32-16,0 0-16 15,0 166 20-15,0-56 5 16,0 14-11-16,13 7-8 0,-1-26-9 16,6 3-1-16,2-17-4 15,-2-17-8-15,2-25 0 16,0-43-54-16,-5-6-142 16,-12-29-688-16</inkml:trace>
          <inkml:trace contextRef="#ctx0" brushRef="#br0" timeOffset="-5414.1734">2564 2712 217 0,'0'0'1215'16,"0"0"-1079"-16,0 0-118 0,0 0-12 15,160-9 0 1,-67-14-4-16,15-11 5 0,3-3-6 15,18-10-1-15,-31 10-60 16,-34 10-235-16</inkml:trace>
          <inkml:trace contextRef="#ctx0" brushRef="#br0" timeOffset="-5248.1735">2388 3234 1410 0,'0'0'158'0,"0"0"-133"16,187-13-15-16,-21-22 2 16,44-9 19-16,-14 4-11 15,-29 11-20-15,-69 16-44 0,-65 8-618 0</inkml:trace>
          <inkml:trace contextRef="#ctx0" brushRef="#br0" timeOffset="374.069">2794 3812 1187 0,'0'0'164'0,"0"0"-76"16,0 0-56-16,0 0 3 16,0 0 41-16,-50 133-7 15,-20 27-9-15,-29 63-9 16,-5 32-23-16,3-16-13 15,28-56-2-15,33-67-12 16,17-46 0-16,11-24 1 0,4-7-1 16,8-7-1-16,0-18-93 15,23-10-79-15,0-4-467 16</inkml:trace>
          <inkml:trace contextRef="#ctx0" brushRef="#br0" timeOffset="786.1121">2785 3877 1081 0,'0'0'176'0,"0"0"-77"15,0 0-56-15,0 0 11 16,-79-150 29-16,64 129-19 16,2 8-13-16,3 8-25 15,2 2 9-15,1 3 9 16,7 0-41-16,0 21-3 16,0 18-13-16,10 17 13 15,18 7 0-15,17-3 0 16,6-8 1-16,11-12-1 15,-1-14 0-15,-2-21-1 16,-9-5 1-16,-7-22 15 16,-11-30 7-16,-11-15 0 0,-21-15-9 15,0-7-7-15,-36 8-6 16,-31 18-40-16,-14 31-27 16,-63 64-39-16,22 36-91 15,14 21-315-15</inkml:trace>
          <inkml:trace contextRef="#ctx0" brushRef="#br0" timeOffset="1050.1146">2242 5223 1378 0,'0'0'177'0,"0"0"-34"0,0 0-104 15,0 0-30-15,0 0 12 16,-160 150-20-16,105-72 9 16,-1 12 3-16,-2-4-6 15,5-4-5-15,6-14 11 16,13-13-7-16,10-15-6 16,13-9 0-16,11-15-30 15,20-16-74-15,21-6-88 16,6-26-457-16</inkml:trace>
          <inkml:trace contextRef="#ctx0" brushRef="#br0" timeOffset="1341.7887">2085 5313 980 0,'0'0'211'16,"0"0"-40"-16,-199-45-34 16,110 45-15-16,6 0-23 15,8 18-52-15,14 24-11 16,11 14-15-16,18 17-20 15,20 18-1-15,12 15 0 16,15 10 9-16,34 2-9 16,19-6 1-16,10-12-1 15,10-20 0-15,-1-29-9 16,-8-25-12-16,-15-23 3 16,-17-6 18-16,-21-44 22 0,-21-21 7 15,-5-21-5-15,-23-13-14 16,-23-6-9-16,-4 3-1 15,10 6-27-15,19-38-54 16,12 29-105-16,9 8-760 0</inkml:trace>
        </inkml:traceGroup>
        <inkml:traceGroup>
          <inkml:annotationXML>
            <emma:emma xmlns:emma="http://www.w3.org/2003/04/emma" version="1.0">
              <emma:interpretation id="{BF0FFDED-75BF-49AB-A1E8-93536C989910}" emma:medium="tactile" emma:mode="ink">
                <msink:context xmlns:msink="http://schemas.microsoft.com/ink/2010/main" type="inkWord" rotatedBoundingBox="21342,10019 20257,14958 18581,14589 19666,9651">
                  <msink:destinationLink direction="from" ref="{2FC330B5-9134-4D35-BD61-BE9E6C5758BD}"/>
                  <msink:destinationLink direction="to" ref="{8874337C-076C-45DE-8875-185B63790D8D}"/>
                </msink:context>
              </emma:interpretation>
            </emma:emma>
          </inkml:annotationXML>
          <inkml:trace contextRef="#ctx0" brushRef="#br0" timeOffset="48703.9623">1691 11022 1493 0,'0'0'246'0,"0"0"-171"15,0 0-75-15,0 0-95 0</inkml:trace>
          <inkml:trace contextRef="#ctx0" brushRef="#br0" timeOffset="97567.6423">904 10896 591 0,'0'0'224'0,"0"0"-65"16,0 0-93-16,0 0 44 15,0 0-14-15,0 0-57 16,0 0-26-16,-117-16-12 16,70 56 5-16,-2 12-5 15,-1 11 17-15,3 8 21 16,16 2 6-16,13-3-3 0,18-11-18 16,3-7-23-16,40-12 7 15,13-11-8-15,11-18-1 16,44-17-5-16,-15-28-98 15,-14-6-278-15</inkml:trace>
          <inkml:trace contextRef="#ctx0" brushRef="#br0" timeOffset="98797.7524">1172 11041 738 0,'0'0'133'0,"0"0"-71"16,0 0-40-16,0 0-9 16,0 0-11-16,0 0 13 15,0 0-6-15,105-103-9 16,-76 92 10-16,-2 4 12 16,-4 4 8-16,-3 3-7 15,-5 0-11-15,-7 0 1 0,-1 19 0 16,-5 7-1-16,-2 13 24 15,0 6 0-15,-5 5-22 16,-17 0 1-16,2-6 5 16,3-11 5-16,6-7 23 15,4-11-1-15,7-7-26 16,0-3-20-16,7-5 8 16,25 0-9-16,14 0 1 15,39-32-1-15,-9-2-80 16,-12-2-297-16</inkml:trace>
          <inkml:trace contextRef="#ctx0" brushRef="#br0" timeOffset="99624.7543">1457 11883 568 0,'0'0'134'15,"0"0"-105"-15,0 0-3 0,0 0 29 16,0 0 32-1,153-79-31-15,-142 79-30 0,-8 0-7 16,-3 2 14-16,0 28 83 16,-23 12-63-16,-6 5-31 15,-1 0 1-15,5-5-1 16,10-8 1-16,12-5-14 16,3 0-4-16,11-5-5 15,24-6-1-15,8 6 1 16,2-1 1-16,-2 1-1 15,-10 3 1-15,-13-2-1 16,-17 7 1-16,-3 0 11 16,-15 4-4-16,-23 1 1 15,-20-3-9-15,12-7-6 16,1-25-291-16</inkml:trace>
          <inkml:trace contextRef="#ctx0" brushRef="#br0" timeOffset="99204.7529">898 11715 947 0,'0'0'204'0,"0"0"-120"0,0 0 4 16,0 0-17-16,0 0-17 16,0 0-32-16,0 0-15 15,-169 113-6-15,134-39 0 16,8 4 0-16,19-4 0 16,8-14 1-16,15-8-1 15,36-10-1-15,20-10 1 16,17-14 0-16,8-15-2 15,29-13-38-15,-20-22-174 16,-27-5-507-16</inkml:trace>
          <inkml:trace contextRef="#ctx0" brushRef="#br0" timeOffset="47989.0552">1212 7224 1510 0,'0'0'201'0,"0"0"-103"0,0 0-60 15,0 0-31-15,-11 144 34 16,49-47 4-16,21 5-18 15,8-2-13-15,9-16-6 16,-4-15-1-16,-5-14-7 16,6-21 0-16,-23-14-113 15,-16-20-214-15</inkml:trace>
          <inkml:trace contextRef="#ctx0" brushRef="#br0" timeOffset="48183.9458">2007 7460 1348 0,'0'0'196'0,"-176"234"-104"15,34-8 32-15,-10 31-16 16,32-37-19-16,41-60-31 16,47-76-38-16,24-24-11 15,8-2-9-15,20-8-25 16,20-13-92-16,5-30-406 0</inkml:trace>
          <inkml:trace contextRef="#ctx0" brushRef="#br0" timeOffset="48581.9657">1764 9660 1579 0,'0'0'210'15,"0"0"-145"-15,0 0 9 16,-158 2-30-16,130-4-9 16,7-17-29-16,9-7-6 15,12-8-1-15,0-8 0 16,6-8 1-16,23-3-2 15,12 1-18-15,9 8 19 0,3 4-8 16,-2 14 8 0,-1 16-6-16,-6 10 6 0,-3 0-7 15,-9 28 8-15,-5 17-1 16,-10 18 1-16,-11 10 38 16,-6 14 14-16,-8 10-5 15,-32 5-19-15,-6 8-5 16,-12-1-22-16,-3-2-2 15,-19 19-59-15,20-28-98 16,9-20-433-16</inkml:trace>
          <inkml:trace contextRef="#ctx0" brushRef="#br0" timeOffset="92131.9118">1146 9429 82 0,'0'0'661'0,"0"0"-460"16,0 0-135-16,0 0 27 16,0 0 13-16,0 0-24 15,-3-3-21-15,3 3-12 16,0 0-7-16,-2 0-8 15,2 0 9-15,0 0-16 16,-7 0-7-16,1 0-1 16,-3 0-19-16,-9 3 10 15,2 15-8-15,-8 3 3 16,-2 8-3-16,3 3-2 16,3-1 0-16,5 6 0 15,5 0 0-15,10-3 0 16,0 0 0-16,0-3-1 15,18-7 1-15,9-6-7 0,4-7 7 16,2-6 0-16,2-5 1 16,3 0 1-16,-3 0-2 15,0-3 1-15,3-18-1 16,0-5 0-16,2-11 0 16,-2-7 2-16,-3-4-1 15,-12-1 9-15,-17 2-7 16,-6-1 7-16,-26 6 0 15,-32 8-10-15,-18 11 0 16,-9 14 0-16,1 9 0 16,11 3 0-16,18 23-8 15,22 3-42-15,33 21-60 0,0-8-108 16,20-6-159-16</inkml:trace>
          <inkml:trace contextRef="#ctx0" brushRef="#br0" timeOffset="94153.4857">1146 10206 636 0,'0'0'292'0,"0"0"-178"15,0 0-35-15,0 0 37 16,0 0-4-16,0 0-38 0,0 0-41 16,0 0-11-1,0 0-2-15,0 0 6 0,0 0-13 16,0 0-1-16,0 0 0 15,0 0 8-15,0 0-19 16,0 0 19-16,0 0-13 16,0 2-6-16,0 30-1 15,0 15-7-15,0 11 7 16,-3 5 0-16,3 15-52 16,0-17-93-16,8-19-405 0</inkml:trace>
          <inkml:trace contextRef="#ctx0" brushRef="#br0" timeOffset="96404.4534">1230 9051 352 0,'0'0'166'0,"0"0"-166"16,0 0-41-16,0 0 41 15,0 0 113-15,0 0-12 16,0 0-19-16,-99-6 0 16,84 6 38-16,-2 0-21 15,-6 0-50-15,-6 0-17 16,-13 11 10-16,-4 20 5 15,-9 17 21-15,-6 17 1 16,3 13 3-16,2 13-12 0,14 0-15 16,19 2-18-1,23-11-11-15,0-2-14 0,48-12-1 16,18-16-1-16,48-36-23 16,-18-13-122-16,-14-3-615 0</inkml:trace>
          <inkml:trace contextRef="#ctx0" brushRef="#br0" timeOffset="96974.5003">729 10090 705 0,'0'0'215'0,"0"0"-92"15,0 0-29-15,0 0 6 16,0 0-19-16,0 0-14 16,0 0-15-16,0-16 0 15,-15 16-25-15,-12 0 0 16,-13 27-26-16,-9 20 14 16,-11 13-14-16,5 11 0 15,9-1 0-15,11-3-1 0,17-9 1 16,18-11 0-1,0-8-1-15,45-16 0 0,31-14-1 16,68-31 1-16,-12-25-77 16,-15-11-420-16</inkml:trace>
        </inkml:traceGroup>
      </inkml:traceGroup>
    </inkml:traceGroup>
    <inkml:traceGroup>
      <inkml:annotationXML>
        <emma:emma xmlns:emma="http://www.w3.org/2003/04/emma" version="1.0">
          <emma:interpretation id="{03834FB5-650A-4F67-97F8-7BECDDA5CF8E}" emma:medium="tactile" emma:mode="ink">
            <msink:context xmlns:msink="http://schemas.microsoft.com/ink/2010/main" type="paragraph" rotatedBoundingBox="19326,8794 15309,9210 15105,7235 19122,682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2E96C1D-C30A-4890-9767-FBB520376559}" emma:medium="tactile" emma:mode="ink">
              <msink:context xmlns:msink="http://schemas.microsoft.com/ink/2010/main" type="line" rotatedBoundingBox="19326,8794 15309,9210 15105,7235 19122,6820"/>
            </emma:interpretation>
          </emma:emma>
        </inkml:annotationXML>
        <inkml:traceGroup>
          <inkml:annotationXML>
            <emma:emma xmlns:emma="http://www.w3.org/2003/04/emma" version="1.0">
              <emma:interpretation id="{10E96DE7-14B4-4DB0-949D-7C72BF41E7C2}" emma:medium="tactile" emma:mode="ink">
                <msink:context xmlns:msink="http://schemas.microsoft.com/ink/2010/main" type="inkWord" rotatedBoundingBox="19326,8794 15309,9210 15105,7235 19122,6820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475031.2441">-925 5231 952 0,'0'0'134'0,"0"0"-47"15,0 0-13-15,-157-147 17 16,119 129 2-16,3 15-15 15,5 3-60-15,4 19-4 16,8 25-12-16,6 16-2 16,10 11 0-16,2 5-7 15,9-2 7-15,22-8 7 16,7-11-5-16,4-16-1 16,1-10 0-16,1-15 0 15,-7-14 9-15,1 0 14 16,0-24 5-16,-3-24-13 0,1-14-5 15,-4-20-5 1,-12-31-4-16,-14-34 5 0,-6 5-7 16,0 14-6-16,-29 23-22 15,-3 36 14-15,-6 7 13 16,-3 6 1-16,6 27 6 16,3 19 1-16,9 10 9 15,2 10-16-15,9 35 2 16,7 18-1-16,5 21 0 15,0 18 8-15,28 8 3 16,20 6-2-16,4-5 3 16,9-9 2-16,3-13-8 15,1-18-6-15,-4-11 0 16,-9-15-1-16,-8-11-26 16,-2-21-50-16,-17-7-163 0,-7-6-600 15</inkml:trace>
          <inkml:trace contextRef="#ctx0" brushRef="#br0" timeOffset="472643.4676">-3361 5717 872 0,'0'0'314'0,"0"0"-220"15,0 0-48-15,0 0-11 16,0 0-6-16,0 0 16 16,0-21-13-16,0 21-20 0,0 0-6 15,0-3-5-15,7 3 9 16,6-2 2-16,12-3 2 15,6-4 1-15,9-1 1 16,11 0-4-16,7-4-2 16,0 1 1-16,4-1-2 15,-6 5-7-15,-5 3-4 16,-4 6-36-16,-11 0-114 16,-19 9-360-16</inkml:trace>
          <inkml:trace contextRef="#ctx0" brushRef="#br0" timeOffset="473042.4676">-2760 5512 722 0,'0'0'332'15,"0"0"-184"-15,0 0-77 16,0 0 35-16,0 0-74 15,0 0-6-15,0 0-15 16,-43-18-10-16,48 47 0 16,22 7 0-16,4 9-1 15,14-1 1-15,8-1 0 16,5-6 0-16,3-9 9 0,-3-7-8 16,-5-10 4-1,-10-8-4-15,-11-3 26 0,-14-20 2 16,-13-18-5-16,-5-12-11 15,-17-10-8-15,-32-4-5 16,-13 4 0-16,-11 10 0 16,0 13 7-16,-3 25 14 15,7 12-12-15,7 9-1 16,10 34-8-16,20 7-1 16,17-1-30-16,27 10-70 15,29-18-199-15,9-15-328 0</inkml:trace>
          <inkml:trace contextRef="#ctx0" brushRef="#br0" timeOffset="473461.1346">-2304 5384 1016 0,'0'0'133'15,"0"0"-18"-15,0 0 14 16,0 0-81-16,0 0-34 15,0 0-4-15,0 0-8 16,-88 49-1-16,88 4 0 16,0 7 14-16,5 4 11 15,25 1 0-15,8-5-7 16,5-7-6-16,5-11-6 16,0-14-5-16,2-12 8 15,0-16-1-15,-6 0 2 0,-4-21-1 16,-2-21-2-16,-11-10-8 15,-11-8-11-15,-6-4-8 16,-10 4 5-16,0 5 0 16,-12 13 14-16,-6 18 0 15,5 17 1-15,-5 7 7 16,3 16-8-16,6 26 0 16,6 4 1-16,3 7-1 15,0-6 0-15,32-7 0 16,6-9-1-16,6-10-26 15,0-8-77-15,8-13-67 16,-13 0-122-16,-11-13-430 0</inkml:trace>
          <inkml:trace contextRef="#ctx0" brushRef="#br0" timeOffset="473706.1321">-1718 4740 1005 0,'0'0'295'0,"0"0"-195"16,0 0-62-16,0 0-37 16,0 0 8-16,0 0-8 15,17 189 26-15,16-84 13 16,-5 13-4-16,-1 9-11 16,-7-17 2-16,1 8-16 0,-4-13-4 15,4-13-6 1,-8-16-1-16,-1-16-1 0,-9-18-50 15,-3-21-132-15,0-18-376 16</inkml:trace>
          <inkml:trace contextRef="#ctx0" brushRef="#br0" timeOffset="473900.1345">-1952 5168 1280 0,'0'0'165'16,"0"0"-111"-16,0 0-44 16,0 0 14-16,219-58 21 15,-134 43-12-15,-1 2-26 0,-2 3-7 16,8-6-7-16,-20 0-119 16,-23-3-705-16</inkml:trace>
          <inkml:trace contextRef="#ctx0" brushRef="#br0" timeOffset="475413.2468">-436 5121 1152 0,'0'0'146'0,"0"0"-66"15,0 0-41-15,0 0 46 16,0 0-59-16,-159-37-9 15,129 63-10-15,1 9-7 16,5 4 0-16,11 8 7 0,3 1-6 16,10-2 11-16,0-3-6 15,0-9 1-15,10-8-6 16,7-7 10-16,9-9-4 16,4-7 8-16,1-3 7 15,4 0-16-15,3-19-4 16,0-4 9-16,-3 2-11 15,-3 5-1-15,-11 6 1 16,-6 4 1-16,-7 6-1 16,-6 0-7-16,1 0 7 15,-3 11 0-15,0 10 0 16,0 2 0-16,0-2-39 0,0-2-29 16,4-12-104-1,7-4-127-15,-2-3-186 0</inkml:trace>
          <inkml:trace contextRef="#ctx0" brushRef="#br0" timeOffset="475657.243">-184 4491 1149 0,'0'0'163'0,"0"0"-10"15,0 0-115-15,0 0-27 16,0 0-1-16,-47 199 15 15,47-104 16-15,15 7-9 16,17 11-16-16,3 0-2 16,0-5-3-16,-1-11-3 0,-7-10-2 15,-4-14-5-15,-5-10 13 16,-10-16-14-16,-8-15-70 16,0-13-127-16,-3-19-500 0</inkml:trace>
          <inkml:trace contextRef="#ctx0" brushRef="#br0" timeOffset="475828.2434">-386 4985 1228 0,'0'0'183'0,"0"0"-125"15,0 0-35-15,0 0 27 0,0 0-4 16,205-82-24-16,-117 65-22 15,-15 2-14-15,-22 0-190 0</inkml:trace>
          <inkml:trace contextRef="#ctx0" brushRef="#br0" timeOffset="476247.3495">-9 5352 1145 0,'0'0'168'15,"0"0"-128"-15,0 0 22 16,0 0 6-16,184 19-17 0,-132-30-25 16,1-16-19-16,-4-4 7 15,-14-5-7-15,-9-6-7 16,-14-6 0-16,-12 1-1 15,-3 2 1-15,-29 1-1 16,-12 9-9-16,-6 6 9 16,-2 16-12-16,3 11 13 15,4 2-1-15,11 24-4 16,5 20 5-16,11 22 0 16,10 13 0-16,8 10 11 15,0 3 11-15,20-6 7 16,21-9-4-16,12-17-7 0,7-13 11 15,13-13 9-15,6-16-5 16,-1-12-3-16,-2-6-13 16,-8 0-17-16,-15-29-1 15,-15 3-80-15,-28-2-300 0</inkml:trace>
          <inkml:trace contextRef="#ctx0" brushRef="#br0" timeOffset="476994.8651">-913 6079 218 0,'-175'71'94'0,"20"-8"-94"15,41-8-312-15</inkml:trace>
          <inkml:trace contextRef="#ctx0" brushRef="#br0" timeOffset="476923.8633">-2375 6563 773 0,'0'0'121'15,"0"0"-77"-15,0 0-24 16,248-111 80-16,-49 19 50 15,89-31-31-15,50-9-44 16,18 7 10-16,-15 22-32 16,-46 32-8-16,-32 19-8 15,-64 15-26-15,-63 16-5 16,-51 14-5-16,-41 7-1 16,-19 0-30-16,-22 0-56 15,-61 28-123-15,-35 6-85 16,-18 0-233-16</inkml:trace>
          <inkml:trace contextRef="#ctx0" brushRef="#br0" timeOffset="477163.863">-1946 6594 163 0,'0'0'290'15,"0"0"-88"-15,0 0-82 16,0 0-72-16,0 0 131 15,0 0-36-15,271 2-11 16,6-104-21-16,44-13-18 16,0 1-40-16,-32 20 8 15,-64 26-29-15,-56 18-12 16,-55 19-10-16,-44 14-10 16,-32 9 0-16,-38 8-43 15,0 4-133-15,-22 11-404 0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0T02:28:34.80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FC330B5-9134-4D35-BD61-BE9E6C5758BD}" emma:medium="tactile" emma:mode="ink">
          <msink:context xmlns:msink="http://schemas.microsoft.com/ink/2010/main" type="inkDrawing" rotatedBoundingBox="19175,12190 20939,8120 22051,8603 20286,12672" semanticType="callout" shapeName="Other">
            <msink:sourceLink direction="to" ref="{22022E6A-76BD-4F96-84FE-F7BCCC0A2D8C}"/>
            <msink:sourceLink direction="from" ref="{BF0FFDED-75BF-49AB-A1E8-93536C989910}"/>
          </msink:context>
        </emma:interpretation>
      </emma:emma>
    </inkml:annotationXML>
    <inkml:trace contextRef="#ctx0" brushRef="#br0">612 9739 916 0,'0'0'164'15,"0"0"-74"-15,0 0-55 16,0 0-12-16,0 0-10 16,0 0-12-16,0 0 12 15,58 5 38-15,-31-3-9 16,5-2 5-16,-1 0-8 15,10 0-20-15,9 0 0 0,8 0 2 16,10 0-19-16,8-18 20 16,5-6-11-16,7-7 1 15,0-7-3-15,-2 0-7 16,2-6-1-16,-7-2 0 16,-2-1 5-16,-6 0-6 15,-3-3 9-15,-5 3-9 16,-11-3 11-16,-1 0-10 15,-8-3 0-15,-7-2 0 16,-4-8 12-16,1-8-11 16,-6-10 12-16,0-8-6 15,1-8-7-15,-7-11 13 16,1-2-8-16,-1-6-6 0,-3-1 0 16,3 1-1-16,0 3 0 15,2 2 1-15,0 6 0 16,5 0 1-16,1 0-1 15,7 0-1-15,3-2 1 16,1-1-1-16,-4 3 1 16,-1 3 0-16,-5 4 6 15,-5 4 1-15,-7 5-6 16,-5 5-1-16,-4 8 1 16,-2 3-6-16,-3 4 5 15,3 9 0-15,-1 5 8 16,0 6-1-16,4 9-7 15,1 3 0-15,-3 6 0 0,0 4-11 16,-2 3 11 0,-5 6 2-16,1 2-2 0,-4 3 0 15,2 2-1-15,-2 4 1 16,0-1 0-16,0 4 0 16,0-2 1-16,0 3 3 15,0 3 2-15,0 0-2 16,0 0-4-16,0 0 2 15,0 0 4-15,0 0 7 16,0 0-2-16,-2 0-10 16,-19 0 11-16,-11 0 0 15,-9 0-12-15,-6 10 1 0,1 3 9 16,4-2-8 0,14-1-1-16,7-7 5 0,9-1-6 15,7-2 0-15,5 0-6 16,0 0 5-16,0 0 1 15,0 0-16-15,5-13 6 16,18-14 10-16,7-8 1 16,2 0-1-16,-3 7 8 15,-2 9-8-15,1 9-10 16,5 0 9-16,7 1 1 16,10 4-2-16,-1 2 1 15,1 3 1-15,-6 0-1 16,-7 29-6-16,-4 45 1 15,-1 54 6-15,4 53 0 16,-5 14-49-16,-4-43-153 0,-10-43-761 16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0T02:35:20.80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A914592-858D-418E-BE12-416AF19EBEFD}" emma:medium="tactile" emma:mode="ink">
          <msink:context xmlns:msink="http://schemas.microsoft.com/ink/2010/main" type="inkDrawing" rotatedBoundingBox="4367,11923 9593,9261 9795,9656 4568,12318" semanticType="callout" shapeName="Other">
            <msink:sourceLink direction="with" ref="{4B5DD7F0-F9EA-4E0C-BA98-4C3F72F48758}"/>
            <msink:sourceLink direction="with" ref="{ACFEF364-3CBE-40CC-92B9-E3C346E58AFA}"/>
          </msink:context>
        </emma:interpretation>
      </emma:emma>
    </inkml:annotationXML>
    <inkml:trace contextRef="#ctx0" brushRef="#br0">1 2462 117 0,'0'0'93'15,"0"0"-80"-15,0 0-11 0,0 0 6 16,0 0 0-16,0 0 2 15,5-3 23-15,-5 3 108 16,0 0 2-16,0 0-56 16,0 0-30-16,0 0-16 15,0 0-1-15,0 0 15 16,0 0-14-16,0 0-23 16,0 0-9-16,0 0-7 15,0 0 14-15,0 0 3 16,0 0 14-16,0 0 28 15,0 0-22-15,0 0-24 16,0 0-13-16,0 0-1 16,0 0-1-16,0 0 0 0,0 0 0 15,0 0-1 1,0 0-8-16,0 0 1 0,0 0 8 16,0 0 0-16,0 0 0 15,0 0 0-15,0 0-2 16,0 0 1-16,0 0 0 15,0 6 1-15,3-1-2 16,2 0 1-16,2 2 0 16,1 1 1-16,2 5 1 15,3 1 5-15,2 1 1 16,8 1-7-16,4 0 0 16,2-5-15-16,6-3-11 0,3-3 26 15,2-3-17-15,-2-2 17 16,4 0 9-16,-4 0-8 15,0 0 6-15,2-2-6 16,1-11-1-16,0-6 0 16,3-6 0-16,2-5 8 15,0-4 7-15,7-6-7 16,3 2-7-16,2 0 2 16,0 2 4-16,4 4-4 15,-1 4-2-15,-6 1 7 16,1 6-8-16,-3 0 4 15,-7 2-4-15,1-2 0 16,-6 0 0-16,-1-2-10 16,-2-3 10-16,3-3 0 15,-3-5 0-15,2-3 0 0,5-3 1 16,-2 2-1 0,2-7 0-16,-2 2 6 0,0 1-5 15,-2 2-2-15,-3-6-5 16,0 4-2-16,0-3 7 15,0-2-9-15,3 1 9 16,5-7-6-16,5 0-49 16,1 1 30-16,0-4 18 15,6 4-2-15,-3 4-11 16,-2 6 20-16,0 11 1 16,-6 8-2-16,-6 10-14 15,2 2-11-15,-2 6 15 16,-1-4 2-16,5 2 10 15,1-1-1-15,1-3 0 0,2-1 0 16,1-4 1-16,-3 0 7 16,-3 0-7-16,-6 6 1 15,-6-1-1-15,-1 6 0 16,-1-1 2-16,2-1 0 16,2 1-2-16,4-4 0 15,7-3 1-15,1-3-2 16,4-5 13-16,3-2-12 15,-5-4 0-15,5-2 22 16,-3-2-21-16,3 2-1 16,-2-2-13-16,2 2 13 15,0 0 0-15,0 2 0 0,-1 7 0 16,-3-2 9-16,1 10-3 16,0-2-6-16,2 4-8 15,0 0 8-15,4-4 1 16,2 1-1-16,4-3 5 15,2-2-3-15,4-1-4 16,1-4 1-16,-4 2-8 16,-2 3 9-16,-5-4 1 15,-8 6 0-15,-6 1-1 16,-4 1 0-16,-2-1 17 16,0-1-16-16,4-2-2 15,-1-3 2-15,-1-5-1 16,-2 2 2-16,-8 1 12 15,-13 7 9-15,-6 8 49 0,-8 4 43 16,-3 4-11 0,0 0-59-16,0 0-26 0,0 0-11 15,0 0-7-15,0 0-1 16,7-4-2-16,1-2-22 16,12-7-14-16,10-5 9 15,8-7 23-15,5-2-17 16,4 1 7-16,-9 10-8 15,-12 10-46-15,-26 17-142 16,-23 26-93-16,-27 10 83 0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0T02:27:20.7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51CB039-D91F-4700-A341-30CDFFA4D253}" emma:medium="tactile" emma:mode="ink">
          <msink:context xmlns:msink="http://schemas.microsoft.com/ink/2010/main" type="inkDrawing" rotatedBoundingBox="9275,8015 13133,7515 13218,8166 9359,8666" semanticType="enclosure" shapeName="Other">
            <msink:destinationLink direction="with" ref="{C03DE846-E61D-4EF1-A62E-9FA385CA2698}"/>
          </msink:context>
        </emma:interpretation>
      </emma:emma>
    </inkml:annotationXML>
    <inkml:trace contextRef="#ctx0" brushRef="#br0">-285-1000 901 0,'0'0'561'0,"0"0"-481"15,0 0-69-15,0 0-11 16,0 0-16-16,0 0 16 16,149 79 2-16,-51-37 11 15,16 2-4-15,17-2 20 16,30 1-10-16,41-12-2 15,46-15-10-15,11-16 14 16,-8 0-8-16,-27-24 4 16,-30-10-15-16,-8-5-2 15,0-9-1-15,-5-4 1 0,-32 2 0 16,-33 8 0-16,-28 8 0 16,-12 2-6-16,5-4 5 15,7-5-3-15,3-3 3 16,-21 8 1-16,-14 5-1 15,-23 7 0-15,-11 8 1 16,-19 5 10-16,-3 4 48 16,0-4-21-16,-27 0-36 15,-8-2 12-15,-11 1 10 16,-10-7 2-16,-12 3-10 16,-1 0-2-16,-10 3 3 15,-8 2-10-15,-9 4-6 16,-12 7 0-16,-36 0-8 15,-28 0 8-15,9 0 0 16,18 7 0-16,19 4 0 0,23 5 6 16,-16 6-3-16,-38 6-1 15,-29 11-2-15,-43 11-6 16,-12 10 6-16,-1 3 2 16,2 9-1-16,16-4 0 15,11 0 1-15,38-16 4 16,53-15-6-16,46-16 8 15,31-10 9-15,14-6 4 16,10 0-20-16,10-1-1 16,11-4-77-16,17 0-67 0,29 0 50 15,-1-4-114-15,-14-9-1096 16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0T02:32:03.11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AA33293-08C7-46AB-B6E5-45CD2F716D3A}" emma:medium="tactile" emma:mode="ink">
          <msink:context xmlns:msink="http://schemas.microsoft.com/ink/2010/main" type="inkDrawing" rotatedBoundingBox="13444,6874 19318,5756 19497,6695 13623,7813" semanticType="callout" shapeName="Other">
            <msink:sourceLink direction="to" ref="{21D744A7-8032-4187-BE48-082693005699}"/>
            <msink:sourceLink direction="from" ref="{0604D4A5-7871-42B1-A365-405EAAE0EF6D}"/>
          </msink:context>
        </emma:interpretation>
      </emma:emma>
    </inkml:annotationXML>
    <inkml:trace contextRef="#ctx0" brushRef="#br0">3551-1782 134 0,'0'0'569'0,"0"0"-376"15,0 0-16-15,0 0-1 16,0 0-19-16,0 0-48 15,0 0-35-15,-18 0-39 16,18 0-15-16,0 0-18 16,15 0 6-16,11 5 11 15,14 0 13-15,18-5 3 16,22 0-10-16,37-16 0 16,46-31 0-16,44-15-9 15,11-1-4-15,-34 7-4 16,-47 14-6-16,-46 13-2 15,-4-2 1-15,39-14 1 16,41-15-2-16,40-16 11 0,-15 10-10 16,-38 16 5-16,-40 21-5 15,-6 11 11-15,46 0-12 16,53 2 1-16,33 0 15 16,-13 6-4-16,-13-1-11 15,-22 1 11-15,-3-9-3 16,1 1-8-16,-9-6 0 15,-12 1 0-15,-29 5-1 16,-32-1 0-16,-20 3 8 16,-12 0-8-16,10-1 0 15,8-2 7-15,-1-2-7 16,-13 2 6-16,-25 9-6 0,-14-1-5 16,-18 9 5-1,-8-1 6-15,-13 0-6 0,1 3-1 16,-3 0 1-16,0 0 0 15,0 0 6-15,0 0-6 16,0-3 6-16,0-1 6 16,-5-7 30-16,-25-10-7 15,-13-8-20-15,-16-10-14 16,-6-6-1-16,-4 0 0 16,5 1 2-16,8 5-1 15,10 8-1-15,11 7 2 16,12 8 11-16,5 5 14 15,9 6-26-15,3 2 1 16,6 3-2-16,0 0-11 16,21 0-2-16,25 0 10 0,27 0 3 15,27 0 0-15,14 10-1 16,10 6 1-16,5 6-1 16,-9 6-5-16,-16 9 5 15,-19 0-1-15,-21 3 1 16,-19 2 1-16,-25 2-10 15,-20 5 10-15,-4 15 9 16,-48 9-9-16,-21 6 19 16,-17 5-11-16,-16-5 12 15,5-10-8-15,10-15-6 16,18-14-6-16,24-15-27 16,22-16-75-16,15-9-112 15,7 0-610-15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0T02:28:53.14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FC25412-97A3-4E50-ABFD-74A41C358C98}" emma:medium="tactile" emma:mode="ink">
          <msink:context xmlns:msink="http://schemas.microsoft.com/ink/2010/main" type="inkDrawing" rotatedBoundingBox="3164,14905 5090,17696 4583,18047 2656,15255" semanticType="callout" shapeName="Other">
            <msink:sourceLink direction="from" ref="{7F640965-C14E-44E0-8B11-4DB6AF3B431A}"/>
            <msink:sourceLink direction="to" ref="{B28E6A4E-9559-4C3C-B20F-40869CDEDD94}"/>
          </msink:context>
        </emma:interpretation>
      </emma:emma>
    </inkml:annotationXML>
    <inkml:trace contextRef="#ctx0" brushRef="#br0">-13542 15294 1190 0,'0'0'181'16,"0"0"-94"-16,0 0-56 16,0 0-3-16,0 0 1 15,0 0-15-15,-38 4-4 16,38-4-1-16,-4 0-8 15,-2 0 7-15,-2 0 23 16,-7 0-15-16,-5 0-9 0,-13-4 0 16,-7-8-1-1,-10 0-6-15,-8-7 1 0,-6-4 0 16,-12-12 5 0,-9-4-5-16,-6-14 11 0,-7-7-4 15,-8-16-8-15,-16-35-2 16,-21-51 1-16,-11-56 1 15,2-33 0-15,18-13-1 16,26 15 2-16,23 44-1 16,9 19 3-16,10 26-2 15,10 9 6-15,16 32 6 16,12 32-4-16,18 24 4 16,3 21 2-16,7 8 17 15,0-3-16-15,0 3-6 16,0 11-9-16,0 1 0 0,9 9-1 15,-3 5 1-15,-4 5-1 16,-2 3 9-16,0 0-9 16,0 0 0-16,0 0 1 15,-2 6 7-15,-21 26-7 16,-15 20 1-16,-9 16-2 16,-5 8 0-16,2-5 0 15,7-13 1-15,13-18 0 16,15-20-1-16,10-12 0 15,5-8-1-15,0 0-11 16,0-16-1-16,23-15 13 16,4-16 1-16,1-1-1 15,5 4 0-15,-1 4 0 0,6 9 0 16,0 7-1 0,8 1 1-16,9-1 0 0,4 13 0 15,-1 9-2-15,9 15-82 16,-21 27-87-16,-16 4-553 0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0T02:35:21.94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C91EDB9-38C7-45F2-A6EB-FD80F6ECD2AE}" emma:medium="tactile" emma:mode="ink">
          <msink:context xmlns:msink="http://schemas.microsoft.com/ink/2010/main" type="inkDrawing" rotatedBoundingBox="6263,10715 7098,5627 9066,5950 8231,11038" semanticType="enclosure" shapeName="Other">
            <msink:sourceLink direction="with" ref="{228987BC-9F1F-4CFD-AF75-8C6CCB7D7482}"/>
            <msink:destinationLink direction="to" ref="{8874337C-076C-45DE-8875-185B63790D8D}"/>
          </msink:context>
        </emma:interpretation>
      </emma:emma>
    </inkml:annotationXML>
    <inkml:trace contextRef="#ctx0" brushRef="#br0">1037 142 909 0,'0'0'117'0,"0"0"-87"16,0 0-14-16,0 0 13 0,0 0 10 16,0 0 9-16,0 0-34 15,-48-36-12-15,16 75-2 16,-14 24 0-16,-22 40 12 16,-25 51-11-16,-23 64-1 15,-10 37 1-15,7 31 13 16,10 18-5-16,26-10 5 15,9 11-2-15,16-9-12 16,20-17 2-16,18-20 4 16,16-11 12-16,4-12-7 15,15-6 1-15,23-9-2 16,15-13 2-16,7-22-12 16,8-18 2-16,-4-31 14 15,-6-30-16-15,-8-31 8 16,0-10-8-16,11 2 0 0,12-2-1 15,11-3-10 1,-2-24 5-16,-3-20 5 0,2-19 1 16,-1-11 0-16,1-39-1 15,10-42 1-15,13-52 0 16,16-58 19-16,-1-26-7 16,-5-25 1-16,-14-4 0 15,-16 3-3-15,-6-22 9 16,-7-8-9-16,-10-7-3 15,-6 2-6-15,-7 5 0 16,-8 12-1-16,-7 22 0 16,-10 20 1-16,-15 22 0 0,-8 11 1 15,0 3 5 1,-21 5 0-16,-27 8-6 0,-5 37-1 16,-9 38 39-16,8 38 6 15,-14 18 1-15,-20 8 2 16,-16 10-19-16,-27 17-28 15,-30 23-1-15,12 39-7 16,-5 31-34-16,-10 41-8 16,33 33-81-16,20-12-136 15,38-22-139-15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0T02:27:21.05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C01E17A-5CF6-417A-9583-CF566A8392F1}" emma:medium="tactile" emma:mode="ink">
          <msink:context xmlns:msink="http://schemas.microsoft.com/ink/2010/main" type="inkDrawing" rotatedBoundingBox="9395,8370 19715,10715 18276,17044 7956,14698" semanticType="enclosure" shapeName="Other">
            <msink:sourceLink direction="with" ref="{4B5DD7F0-F9EA-4E0C-BA98-4C3F72F48758}"/>
            <msink:sourceLink direction="with" ref="{EF083B3F-FAA1-4691-B09E-0F03165D8423}"/>
            <msink:sourceLink direction="with" ref="{CB5FD26D-A147-41FD-8FBD-5E0E944C692A}"/>
          </msink:context>
        </emma:interpretation>
      </emma:emma>
    </inkml:annotationXML>
    <inkml:trace contextRef="#ctx0" brushRef="#br0">0 0 1358 0,'0'0'176'0,"0"0"-141"15,0 0-35-15,0 0-1 0,0 0 1 16,88 163 1-1,-62-51 25-15,-6 47 22 0,-8 37-20 16,0 14-8-16,-6-5-4 16,2-14-10-16,1-15-5 15,6 5 9-15,3-3-9 16,5-4 1-16,9-8 4 16,-3-35-6-16,-6-29 7 15,-3-27-6-15,-5-6 0 16,0 11-1-16,0 3-2 15,-7 9 2-15,-2-13 0 16,-6 5-16-16,0-24-78 16,-4-18-285-16</inkml:trace>
    <inkml:trace contextRef="#ctx0" brushRef="#br0" timeOffset="16727.4797">3369 3581 1290 0,'0'0'195'0,"0"0"-94"16,0 0-60-16,0 0-41 15,0 0 9-15,0 0-9 0,0 0 23 16,101 220-1-16,-71-20 10 16,-10 104 15-16,-5 66 3 15,0 27-20-15,14-6-18 16,21-37 3-16,23-13-5 16,23-15-9-16,15-27 8 15,8-36-9-15,-3-40-12 16,-16-60-22-16,-13-38-32 15,-25-50-82-15,-27-45-425 0</inkml:trace>
    <inkml:trace contextRef="#ctx0" brushRef="#br0" timeOffset="8085.9082">794 4087 1008 0,'0'0'140'16,"162"3"-101"-16,10-3-24 15,83-21-4-15,45-27 59 16,26-6 31-16,19 1-25 15,-7 16-25-15,18 13-11 16,8 9-21-16,2 2 8 16,4-5-13-16,12-14-12 0,9-18 11 15,15-16-13-15,13-15 1 16,7-5-1-16,-3 4 1 16,0 8 1-16,-21 15 5 15,-19 13-7-15,-30 10-1 16,-42 12 1-16,-39 6 0 15,-50 4 0-15,-65 4-14 16,-46 0-10-16,-41-1 2 16,-21 3 6-16,-2-2 14 15,-3 2 2-15,-4 0 15 16,-15 5-4-16,-12 0 16 16,-6 3 2-16,-4 0 4 15,-3 11-17-15,2 31-3 0,-2 45 33 16,0 50-24-16,0 54-9 15,0 38-12-15,0 14 14 16,0 12-9-16,0 2-5 16,-20 21 0-16,-7 6-1 15,-2-1 1-15,6-6-1 16,-1-23 0-16,7-23 1 16,6-31 8-16,-4-54-9 15,7-41 0-15,-10-16-15 16,6-31-56-16,-6-18-181 0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0T02:25:56.4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77E76B5-05D7-4205-87C3-FE3DFC2AFA64}" emma:medium="tactile" emma:mode="ink">
          <msink:context xmlns:msink="http://schemas.microsoft.com/ink/2010/main" type="writingRegion" rotatedBoundingBox="32572,2388 32881,2388 32881,3786 32572,3786"/>
        </emma:interpretation>
      </emma:emma>
    </inkml:annotationXML>
    <inkml:traceGroup>
      <inkml:annotationXML>
        <emma:emma xmlns:emma="http://www.w3.org/2003/04/emma" version="1.0">
          <emma:interpretation id="{ED4F7D09-E946-438D-BE2F-D34EF612B125}" emma:medium="tactile" emma:mode="ink">
            <msink:context xmlns:msink="http://schemas.microsoft.com/ink/2010/main" type="paragraph" rotatedBoundingBox="32572,2388 32881,2388 32881,3786 32572,37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0394C48-1AB7-4365-81B7-B041C6D38BFE}" emma:medium="tactile" emma:mode="ink">
              <msink:context xmlns:msink="http://schemas.microsoft.com/ink/2010/main" type="line" rotatedBoundingBox="32572,2388 32881,2388 32881,3786 32572,3786"/>
            </emma:interpretation>
          </emma:emma>
        </inkml:annotationXML>
        <inkml:traceGroup>
          <inkml:annotationXML>
            <emma:emma xmlns:emma="http://www.w3.org/2003/04/emma" version="1.0">
              <emma:interpretation id="{A52C9DEE-5527-4E72-B6BC-B7004066C0C2}" emma:medium="tactile" emma:mode="ink">
                <msink:context xmlns:msink="http://schemas.microsoft.com/ink/2010/main" type="inkWord" rotatedBoundingBox="32572,2388 32881,2388 32881,3786 32572,3786"/>
              </emma:interpretation>
            </emma:emma>
          </inkml:annotationXML>
          <inkml:trace contextRef="#ctx0" brushRef="#br0">24930 2102 1388 0,'0'0'304'0,"0"0"-180"0,0 0-77 16,0 0-47-16,0 0-39 15,0 0-150-15,-155 63-845 0</inkml:trace>
          <inkml:trace contextRef="#ctx0" brushRef="#br0" timeOffset="-150.6039">24938 1165 1622 0,'0'0'204'16,"0"0"-147"-16,0 0-33 16,0 0 3-16,-154-107-10 15,127 80-7-15,7 2-10 16,9-2-9-16,8 2 9 15,3-5-1-15,0-2 0 16,21-1-9-16,16-2 4 0,7 7 4 16,6 6-10-16,-4 15 6 15,-6 7-3-15,-7 10-10 16,-13 32-9-16,-5 18 15 16,-12 16 13-16,-3 13 48 15,0 14-4-15,-23-1-32 16,-7-2 4-16,2-7-3 15,3-20-5-15,2-13-8 16,-3 0-38-16,6-15-54 16,0-14-210-16</inkml:trace>
        </inkml:traceGroup>
      </inkml:traceGroup>
    </inkml:traceGroup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0T02:26:54.94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484A6DC-A7FC-4FFB-B800-0FC80A926824}" emma:medium="tactile" emma:mode="ink">
          <msink:context xmlns:msink="http://schemas.microsoft.com/ink/2010/main" type="writingRegion" rotatedBoundingBox="24191,5448 22864,8435 20844,7537 22172,4550"/>
        </emma:interpretation>
      </emma:emma>
    </inkml:annotationXML>
    <inkml:traceGroup>
      <inkml:annotationXML>
        <emma:emma xmlns:emma="http://www.w3.org/2003/04/emma" version="1.0">
          <emma:interpretation id="{5FAC46AB-F2C3-494F-8FDA-85BAA6F3ECB3}" emma:medium="tactile" emma:mode="ink">
            <msink:context xmlns:msink="http://schemas.microsoft.com/ink/2010/main" type="paragraph" rotatedBoundingBox="24191,5448 22864,8435 20844,7537 22172,45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3C3DC96-549A-438B-8A00-1D6D3F56B609}" emma:medium="tactile" emma:mode="ink">
              <msink:context xmlns:msink="http://schemas.microsoft.com/ink/2010/main" type="line" rotatedBoundingBox="24191,5448 22864,8435 20844,7537 22172,4550"/>
            </emma:interpretation>
          </emma:emma>
        </inkml:annotationXML>
        <inkml:traceGroup>
          <inkml:annotationXML>
            <emma:emma xmlns:emma="http://www.w3.org/2003/04/emma" version="1.0">
              <emma:interpretation id="{38C4A2C5-56E3-42B3-8BAF-1E9825E71995}" emma:medium="tactile" emma:mode="ink">
                <msink:context xmlns:msink="http://schemas.microsoft.com/ink/2010/main" type="inkWord" rotatedBoundingBox="24191,5448 22864,8435 20844,7537 22172,4550"/>
              </emma:interpretation>
            </emma:emma>
          </inkml:annotationXML>
          <inkml:trace contextRef="#ctx0" brushRef="#br0">2996 3480 725 0,'0'0'648'15,"0"0"-574"-15,0 0-53 16,169-55 2-16,0 18 31 16,76-5-9-16,35 0-4 15,-4 13-18-15,-22 11 0 0,-47 7-13 16,-40 6-9-1,-46 3 1-15,-43 2-1 0,-32 0 14 16,-11 0-15-16,-33-5-37 16,-2 0-91-16,-8-6-432 0</inkml:trace>
          <inkml:trace contextRef="#ctx0" brushRef="#br0" timeOffset="384.253">5116 2800 1378 0,'0'0'190'0,"0"0"-133"0,0 0-31 15,0 0 18-15,0 0 12 16,0 0-5-16,-161-102-33 15,143 141-18-15,-2 45 0 16,9 9-1-16,11 17 1 16,0 2-1-16,38-23-5 15,20 1-7-15,15-24 7 16,8-22-16-16,-2-23 12 16,-3-21 0-16,-6-8 10 15,-15-37 13-15,-14-18 9 16,-26-15-15-16,-15-10 5 15,-38-8-5-15,-45 1-7 0,-48 14-19 16,-41 28-23 0,6 30-1-16,-32 23-46 0,52 33-184 15,48 0-821-15</inkml:trace>
          <inkml:trace contextRef="#ctx0" brushRef="#br0" timeOffset="-1196.08">2963 3769 1337 0,'0'0'185'0,"0"0"-125"16,0 0-16-16,0 0-33 15,0 0-11-15,0 0-1 16,108 163 0-16,11-21 1 15,38 41 10-15,19 20 12 16,-19-36-3-16,-36-41-7 16,-40-47 1-16,-15-18 1 15,-4-6-7-15,-6-5-6 16,-16-14 0-16,-25-23 6 16,-27-15-7-16,-28-27-22 15,-16-13-509-15</inkml:trace>
          <inkml:trace contextRef="#ctx0" brushRef="#br0" timeOffset="-351.0765">4165 4785 1300 0,'0'0'186'0,"0"0"-93"16,0 0-10-16,-170-73-2 16,115 75 4-16,-9 66-48 15,-9 63-30-15,11 48 6 16,22-1-12-16,31-28-1 16,9-48-1-16,41-36 0 15,20 2 1-15,21-10-12 16,23-16-3-16,6-34 14 0,2-18 1 15,-7-51 0 1,-22-23 24-16,-26-13-4 0,-31-13-2 16,-27-3-12-16,-18-2-6 15,-85-28-60-15,7 34-41 16,-5 17-151-16</inkml:trace>
          <inkml:trace contextRef="#ctx0" brushRef="#br0" timeOffset="2401.8483">3763 5018 768 0,'0'0'142'15,"0"0"-92"-15,0 0-35 16,0 0 11-16,0 0 40 16,0 0 67-16,0 0-20 15,-12-26-17-15,6 26-23 0,-3 0-6 16,1 0-9 0,-2 0-7-16,-1 13-28 0,2 19-14 15,1 20-9-15,4 17-5 16,4 20 5-16,0 8 0 15,29 8 8-15,19-3-7 16,13-4-2-16,5-9 1 16,10-16 0-16,-1-15 0 15,3-24-16-15,26-34-73 16,-19-34-146-16,-16-21-1061 0</inkml:trace>
        </inkml:traceGroup>
      </inkml:traceGroup>
    </inkml:traceGroup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0T02:27:22.52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76C7140-597E-4670-9249-0BD4497BD7BF}" emma:medium="tactile" emma:mode="ink">
          <msink:context xmlns:msink="http://schemas.microsoft.com/ink/2010/main" type="writingRegion" rotatedBoundingBox="9680,9332 14221,6149 15954,8621 11413,11804"/>
        </emma:interpretation>
      </emma:emma>
    </inkml:annotationXML>
    <inkml:traceGroup>
      <inkml:annotationXML>
        <emma:emma xmlns:emma="http://www.w3.org/2003/04/emma" version="1.0">
          <emma:interpretation id="{5F251810-59DE-4CD0-BE12-DCDBF4894B81}" emma:medium="tactile" emma:mode="ink">
            <msink:context xmlns:msink="http://schemas.microsoft.com/ink/2010/main" type="paragraph" rotatedBoundingBox="9701,9318 14221,6149 15287,7669 10767,108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3941F48-AA72-48C7-979C-BBB9C2C3D041}" emma:medium="tactile" emma:mode="ink">
              <msink:context xmlns:msink="http://schemas.microsoft.com/ink/2010/main" type="line" rotatedBoundingBox="9701,9318 14221,6149 15287,7669 10767,10838"/>
            </emma:interpretation>
          </emma:emma>
        </inkml:annotationXML>
        <inkml:traceGroup>
          <inkml:annotationXML>
            <emma:emma xmlns:emma="http://www.w3.org/2003/04/emma" version="1.0">
              <emma:interpretation id="{4B5DD7F0-F9EA-4E0C-BA98-4C3F72F48758}" emma:medium="tactile" emma:mode="ink">
                <msink:context xmlns:msink="http://schemas.microsoft.com/ink/2010/main" type="inkWord" rotatedBoundingBox="9701,9318 12362,7452 13428,8972 10767,10838">
                  <msink:destinationLink direction="with" ref="{C01077DF-B84C-425F-9777-5E5D2F3EE7DF}"/>
                  <msink:destinationLink direction="with" ref="{EC01E17A-5CF6-417A-9583-CF566A8392F1}"/>
                  <msink:destinationLink direction="with" ref="{EA914592-858D-418E-BE12-416AF19EBEFD}"/>
                </msink:context>
              </emma:interpretation>
            </emma:emma>
          </inkml:annotationXML>
          <inkml:trace contextRef="#ctx0" brushRef="#br0">0 0 1124 0,'0'0'194'0,"0"0"-94"0,0 0-46 16,0 0 19-1,0 0-11-15,0 0-49 0,0 0 0 16,25 84-13-16,-12-8 49 15,5 19-4-15,-1 12-9 16,-2 1-9-16,3-3-10 16,-3-18-15-16,-7-17 12 15,1-19-13-15,-6-20 1 16,0-13 5-16,-3-13-7 16,2-5 0-16,8 0-10 15,1-5-14-15,9-26-2 16,15-19 19-16,6-16-9 15,9-5 1-15,3 6 0 16,-10 12 14-16,-5 25-1 16,-6 17-6-16,-11 11 8 0,-4 23 0 15,-2 23 0 1,-7 11 13-16,2 3 14 0,-8 3-14 16,-2-5-7-16,3-8-5 15,-3-8-1-15,6-10-11 16,0-9-81-16,-3-17-308 0</inkml:trace>
          <inkml:trace contextRef="#ctx0" brushRef="#br0" timeOffset="214.276">908 519 1200 0,'0'0'356'0,"0"0"-225"0,0 0-70 15,0 0-7-15,0 0-25 16,0 0-15-16,-9 169-4 16,9-116-10-16,0-4 1 15,0-9-1-15,7-9-48 16,-2-17-44-16,-2-6-117 16,-3-8-729-16</inkml:trace>
          <inkml:trace contextRef="#ctx0" brushRef="#br0" timeOffset="354.2731">923 139 747 0,'0'0'770'0,"0"0"-607"16,0 0-111-16,0 0-43 16,0 0-9-16,0 0-98 15,0 0-117-15</inkml:trace>
          <inkml:trace contextRef="#ctx0" brushRef="#br0" timeOffset="663.2755">1310 412 825 0,'0'0'550'0,"0"0"-435"15,0 0-63-15,0 0 14 16,0 0-12-16,0 0-11 0,0 0-18 15,-55 21-20-15,49 14-5 16,6 6 0-16,0 1-2 16,6 0 2-16,18-8-12 15,4-2-21-15,2-8 7 16,-4-4 13-16,-11-4 11 16,-10 3 2-16,-5-1 0 15,-11 6 42-15,-27 2-14 16,-6 0-3-16,0-2-16 15,4-8-8-15,13-13 11 16,19-14-12-16,8-26-54 16,0-13-227-16</inkml:trace>
          <inkml:trace contextRef="#ctx0" brushRef="#br0" timeOffset="882.2731">1728-188 1177 0,'0'0'247'0,"0"0"-125"16,0 0-74-16,0 0-6 15,0 0-12-15,-47 178-8 16,44-84-7-16,3 14-14 16,0 2 5-16,0-2-4 15,6-14-2-15,6-18-21 0,-7-18-72 16,-2-24-127-16,-3-18-572 15</inkml:trace>
          <inkml:trace contextRef="#ctx0" brushRef="#br0" timeOffset="1024.2738">1698 127 1064 0,'0'0'152'16,"0"0"-147"-16,0 0-5 15,175-38-128-15,-113 38-109 16,-10 24-177-16</inkml:trace>
          <inkml:trace contextRef="#ctx0" brushRef="#br0" timeOffset="275604.6641">2221-391 211 0,'0'0'177'15,"0"0"-80"-15,0 0-31 0,0 0 53 16,0 0 16 0,0 0 4-16,0-29-29 0,0 27-41 15,-3-1-4-15,0 0 31 16,-1 1-5-16,1-1-7 16,3 3-15-16,0 0-10 15,0 0-8-15,0 0-16 16,0 0 0-16,0 0-17 15,0 0-5-15,0 0 9 16,0 0-6-16,0 0 0 16,0 0-6-16,0 0-4 15,0 24-5-15,0 14 9 0,-2 13-10 16,-4 7 1 0,-3 5-1-16,6 11-32 0,0-17-63 15,3-18-225-15</inkml:trace>
          <inkml:trace contextRef="#ctx0" brushRef="#br0" timeOffset="276173.6827">2632-210 1230 0,'0'0'186'0,"0"0"-132"16,0 0-28-16,0 0 33 15,0 0-2-15,0 0-15 16,0 0-17-16,0-42-13 15,0-2 8-15,0-8 15 16,-9-11 3-16,0-6-16 16,7 6-15-16,-1 5-5 15,3 16 2-15,0 13 4 16,0 15-8-16,0 10 4 16,0 4-3-16,0 0-2 0,11 18 2 15,16 17 0-15,4 5-1 16,4 6 0-16,0-4 0 15,-2-5 0-15,-5-9 9 16,-1-6-9-16,-1-11-6 16,1-11 6-16,1 0 0 15,5-22 2-15,2-17-1 16,0-3 0-16,-9-2 0 16,-6 9 5-16,-8 15-6 15,-6 6 1-15,-3 14 6 16,-3 0-7-16,2 14 0 15,-2 32 0-15,3 23 13 16,4 20 8-16,1 13-14 16,9 45-7-16,-2-26-34 15,-2-24-186-15</inkml:trace>
        </inkml:traceGroup>
        <inkml:traceGroup>
          <inkml:annotationXML>
            <emma:emma xmlns:emma="http://www.w3.org/2003/04/emma" version="1.0">
              <emma:interpretation id="{0604D4A5-7871-42B1-A365-405EAAE0EF6D}" emma:medium="tactile" emma:mode="ink">
                <msink:context xmlns:msink="http://schemas.microsoft.com/ink/2010/main" type="inkWord" rotatedBoundingBox="13616,7214 14522,6579 14811,6990 13904,7626">
                  <msink:destinationLink direction="from" ref="{8AA33293-08C7-46AB-B6E5-45CD2F716D3A}"/>
                </msink:context>
              </emma:interpretation>
            </emma:emma>
          </inkml:annotationXML>
          <inkml:trace contextRef="#ctx0" brushRef="#br0" timeOffset="279252.5476">3621-1895 140 0,'0'0'692'16,"0"0"-530"-16,0 0-62 0,0 0 1 15,0 0-13-15,0 0-15 16,0 0-53-16,-3 0-10 16,3 0-4-16,0 0-5 15,0 0 11-15,0 0 1 16,3 0-7-16,17 0-5 15,16 0 7-15,12 0-2 16,20 0 6-16,8-13-4 16,14-3 1-16,4 0 0 15,4-4-8-15,1 4 5 16,-5 0-5-16,-4 0-1 16,-9 3-2-16,-8 3-27 15,-14 0-33-15,-12-1-31 0,-12 0-65 16,-15 0-88-1,-14 7-357-15</inkml:trace>
          <inkml:trace contextRef="#ctx0" brushRef="#br0" timeOffset="279511.5504">4384-2202 1075 0,'0'0'191'16,"0"0"-93"-16,0 0-67 15,0 0-30-15,0 0 0 16,0 0 18-16,0 0-18 0,196-68 5 16,-146 68 7-1,-9 0-13-15,-10 0 15 0,-16 13-8 16,-12 0-6-16,-3 6 15 16,-23 7 65-16,-27 5-22 15,-4 3-52-15,1-5-7 16,23-18-7-16,19-11-85 15,11 0-785-15</inkml:trace>
        </inkml:traceGroup>
      </inkml:traceGroup>
    </inkml:traceGroup>
    <inkml:traceGroup>
      <inkml:annotationXML>
        <emma:emma xmlns:emma="http://www.w3.org/2003/04/emma" version="1.0">
          <emma:interpretation id="{E5683DC9-3B01-4713-A138-4AD42EDC34C1}" emma:medium="tactile" emma:mode="ink">
            <msink:context xmlns:msink="http://schemas.microsoft.com/ink/2010/main" type="paragraph" rotatedBoundingBox="10385,10192 12967,9013 13635,10477 11053,116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F083B3F-FAA1-4691-B09E-0F03165D8423}" emma:medium="tactile" emma:mode="ink">
              <msink:context xmlns:msink="http://schemas.microsoft.com/ink/2010/main" type="line" rotatedBoundingBox="10385,10192 12967,9013 13635,10477 11053,11656">
                <msink:destinationLink direction="with" ref="{EC01E17A-5CF6-417A-9583-CF566A8392F1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C509269A-3EF6-4CA8-9B8D-2DE1D8FD07D5}" emma:medium="tactile" emma:mode="ink">
                <msink:context xmlns:msink="http://schemas.microsoft.com/ink/2010/main" type="inkWord" rotatedBoundingBox="10385,10192 12967,9013 13635,10477 11053,11656"/>
              </emma:interpretation>
            </emma:emma>
          </inkml:annotationXML>
          <inkml:trace contextRef="#ctx0" brushRef="#br0" timeOffset="3260.389">979 1366 834 0,'0'0'161'0,"0"0"-30"15,0 0 46-15,0 0-37 16,0 0-45-16,0 0-14 0,-184-101-21 15,136 101 13 1,2 0-12-16,-1 19-24 0,9 18-17 16,12 8-11-16,14 2-1 15,12-1-8-15,0-6-1 16,38-11-8-16,9-16 8 16,12-13-28-16,4-8 13 15,7-34 4-15,1-18-4 16,-1-14-26-16,-6-9 7 15,-6-2-18-15,-11 9 7 16,-18 16-1-16,-14 15 27 16,-15 21 20-16,0 20 24 15,0 4 30-15,-21 23 5 16,4 30-23-16,2 23-18 0,9 13-4 16,6 8 8-16,9-2-13 15,26-9-9-15,8-15-1 16,17-23-64-16,-12-20-103 15,-10-23-846-15</inkml:trace>
          <inkml:trace contextRef="#ctx0" brushRef="#br0" timeOffset="3598.3893">1582 1233 1228 0,'0'0'182'0,"0"0"-98"16,0 0-35-16,0 0 20 16,0 0-24-16,-152 37-16 15,135-10-20-15,2-2 8 16,10 0-17-16,5-4 0 16,0-8 0-16,8-5-12 15,19-8-4-15,11 0-18 16,5-21 26-16,7-8-1 15,-7 3-14-15,-5 5 14 16,-5 15 2-16,-13 6-1 16,-5 6 8-16,-4 23 3 15,-2 10 16-15,-1 3-9 16,2 0 2-16,3-5-11 0,14-14-1 16,-4-12-90-1,-2-11-526-15</inkml:trace>
          <inkml:trace contextRef="#ctx0" brushRef="#br0" timeOffset="3982.9541">1946 1308 208 0,'0'0'1154'0,"0"0"-992"15,0 0-117-15,0 0-27 16,0 0 5-16,0 0-2 0,161-47-10 16,-62 33-11-16,-17 4-88 15,-13 5-305-15</inkml:trace>
          <inkml:trace contextRef="#ctx0" brushRef="#br0" timeOffset="3815.9534">2016 1069 126 0,'0'0'1027'0,"0"0"-813"16,0 0-91-16,0 0-24 15,0 0-32-15,0 0-30 16,0 0 4-16,0 96 32 15,6-24-34-15,6 1-2 0,0 1-23 16,6-9-14-16,2-6 7 16,-6-13-7-16,-5-9-65 15,-4-14-92-15,-5-12-551 0</inkml:trace>
          <inkml:trace contextRef="#ctx0" brushRef="#br0" timeOffset="1463.2731">2084 308 644 0,'0'0'412'0,"0"0"-169"0,0 0-120 16,-111 162-46-1,73-104-29-15,6-6-20 0,14-5-15 16,18-7 3-16,0-11-12 15,20-11-4-15,28-18-26 16,10 0 26-16,6-26-9 16,0-19 3-16,-12-6 0 15,-14-8 6-15,-21 1 7 16,-17 9-7-16,-2 7 6 16,-31 10 0-16,-5 11 5 15,7 11 18-15,4 4-16 16,14 6-8-16,13 0-5 15,0 0-16-15,20 0-8 16,18 8 23-16,5 8 0 16,7 5 0-16,-4 10-13 0,-8 9 13 15,-6 6-4-15,-9 10 5 16,-10-4 1-16,-8-1-1 16,-5-13 12-16,0-9-12 15,0-13 1-15,0-10 5 16,0-6 36-16,0 0 12 15,0-3-19-15,0-18 30 16,0-13-32-16,0-11-26 16,12-7-5-16,11-1-1 15,6 4 11-15,0 9-11 16,4 11-1-16,10 8-50 16,-10 11-87-16,-8 2-577 0</inkml:trace>
          <inkml:trace contextRef="#ctx0" brushRef="#br0" timeOffset="4287.6039">2574 1286 681 0,'0'0'788'16,"0"0"-659"-16,0 0-71 15,0 0 21-15,0 0-29 16,-152 32-1-16,117 2-28 15,3 5-11-15,6 1-8 16,11-5-2-16,10-10 1 0,5-8-1 16,5-10 0-16,21-7-21 15,12 0-2-15,4-7 11 16,1-18 9-16,3 1-6 16,-4 4 3-16,-4 12-10 15,-7 8 6-15,-4 8 10 16,-10 34 3-16,-6 13 0 15,-1 8-3-15,-5 0 8 16,-2 0-8-16,-3-16-119 16,0-20-908-16</inkml:trace>
          <inkml:trace contextRef="#ctx0" brushRef="#br0" timeOffset="2614.3442">2720 129 838 0,'0'0'537'16,"0"0"-392"-16,0 0-75 16,0 0-51-16,-18 157 40 0,18-83-13 15,8-1-26-15,18-13-17 16,7-12-3-16,2-19 1 16,8-21 9-16,7-8-9 15,6-24 0-15,-1-27 9 16,-2-11-10-16,-13-1-7 15,-14 13 1-15,-14 16 6 16,-9 21 9-16,-3 13 22 16,-5 13 46-16,-36 66-26 15,-9 52-45-15,-5 43 3 16,14-6 7-16,18-37-15 16,23-45-1-16,0-38-1 0,13 12-41 15,15-13-64 1,-8-4-114-16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0T02:35:26.83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874337C-076C-45DE-8875-185B63790D8D}" emma:medium="tactile" emma:mode="ink">
          <msink:context xmlns:msink="http://schemas.microsoft.com/ink/2010/main" type="inkDrawing" rotatedBoundingBox="7340,9908 25314,10086 25256,15998 7282,15821" semanticType="callout" shapeName="Other">
            <msink:sourceLink direction="to" ref="{7C91EDB9-38C7-45F2-A6EB-FD80F6ECD2AE}"/>
            <msink:sourceLink direction="to" ref="{BF0FFDED-75BF-49AB-A1E8-93536C989910}"/>
          </msink:context>
        </emma:interpretation>
      </emma:emma>
    </inkml:annotationXML>
    <inkml:trace contextRef="#ctx0" brushRef="#br0">332 58 466 0,'0'0'108'0,"0"0"-78"0,0 0 15 15,0 0 34-15,0 0 50 16,0 0 33-16,0 0-93 16,-94-58-24-16,94 58-45 15,0 0-10-15,0 0 4 16,0 0-6-16,0 10 12 16,0 6-1-16,0 3 2 15,0 1 14-15,0 2 16 16,0 1 12-16,0 4-17 15,-9 6 13-15,-6 13-1 16,-5 11 0-16,-3 8-30 16,-3 9 24-16,-1 5-16 15,1-3-14-15,6-5 11 0,2-1-2 16,6 2-2-16,4-4 0 16,1 2-8-16,2 2 0 15,2 1 6-15,3 3-6 16,0 3-1-16,0-3-7 15,0 0 7-15,0 1 0 16,3 4 0-16,9 3 1 16,-4 3 6-16,-2 2-6 15,3 5 13-15,-4-2-13 16,2-3 4-16,-1 1-4 16,2-1 0-16,1-2 0 15,6-1 1-15,-1 0 9 16,3-1-2-16,4-4 1 15,6-2-3-15,-2 1 6 16,10 3-7-16,3 0-5 0,6 4 8 16,6 2-3-16,0 3-6 15,3 0-4-15,-2-3 4 16,2 0 9-16,2-2 4 16,1-3 3-16,2 3 9 15,3-6-13-15,1 1-10 16,2-3 15-16,1-9-17 15,-2-6 9-15,5-10-8 16,-2-6-1-16,4-7 1 16,4-1-1-16,-1 0 8 15,2 1-8-15,-2 11 0 16,0 4 0-16,-6 10-1 16,-2 5 1-16,-4 7 1 0,-1 1-1 15,1 0 7 1,4-11-6-16,4-8 0 0,11-7-1 15,1-6 9-15,7-5-9 16,3-3-7-16,-4 3 7 16,0-2 3-16,-8 2-3 15,-6-3-1-15,-5-7 1 16,-10-1 2-16,-7-2-2 16,5-3-1-16,-4-4 0 15,7-2 1-15,-1 1 9 16,7 3-8-16,-4 0-1 15,6 5 1-15,0 5-1 0,3 0 0 16,3 5 0-16,0 0 1 16,6 2-1-16,-1-8-1 15,5-4 0-15,-2-8 1 16,7-5-1-16,-2-3 0 16,8-3 1-16,2-7 0 15,7 0 1-15,2-3-1 16,5 0-2-16,7 0 2 15,2-3-1-15,1-13 0 16,0 6-11-16,-4-3 12 16,-5 10 2-16,-2 3-2 15,1 0 0-15,1 3 1 16,3 12-3-16,0 1 4 0,2-8-2 16,0 0 0-1,-2-6 0-15,-6-2-7 0,-6 0 6 16,-2 0 1-16,-4 0-1 15,0 0 1-15,0 0 0 16,10 0 0-16,5-7 0 16,10-12 0-16,13-7 0 15,27-8 0-15,31-5 1 16,22 1 12-16,1 7-4 16,-40 13-3-16,-44 13-6 15,-43 5 2-15,-3 0-2 16,11 0 1-16,15 0-1 15,18 0 0-15,2 0 0 16,3-13-1-16,3-3-1 16,-1-8 1-16,8-10 0 0,-5-3 1 15,2-2 0 1,23-8 0-16,22-18 0 0,32-20 10 16,9-16-9-16,-2-11 0 15,-11-3-1-15,-17 13 0 16,-3 9 0-16,-7 23 0 15,-39 20-8-15,-31 13 6 16,-33 19 1-16,-2-6 1 16,14 3 0-16,15-2-1 15,18-1 1-15,2 3 0 16,-7-3 0-16,2 1 1 16,-3-4-1-16,-6-2 9 0,-4 0-8 15,-2 1-2 1,-2-1 0-16,0 3 0 0,9-1 0 15,6-1 1-15,8-2 0 16,6-3 0-16,4-5 1 16,-2 2-1-16,-3 0 0 15,0 3 0-15,1 1 0 16,1-1-1-16,-1 2 1 16,-4-3-1-16,-5-6 7 15,-10-2-5-15,-6-4-1 16,-2-8 0-16,-5 0-1 15,-5-7 0-15,5 1 0 16,-5-3 0-16,2 2 1 0,-1 3 2 16,-1 1-2-1,2-1-1-15,-2 1 1 0,0 3 0 16,-3 2 0-16,-2 3 1 16,-8 4-1-16,-6 5 1 15,-9 3 0-15,-10 1-1 16,-3 4 0-16,-14-2 0 15,-3 5 0-15,-5 1 0 16,-3 4 0-16,0 3 1 16,0-3-1-16,3 3 0 15,3-5 0-15,4 2 0 16,-5-2 0-16,1 0 1 16,-13 2-1-16,-10 6-1 15,-14 0 1-15,-4 4 6 16,-35 3-4-16,-28 10-1 0,-15 1-1 15,-13 0 0-15,7 0 0 16,11 1 5-16,23 5-5 16,22-6 0-16,18 0-1 15,10 0-4-15,7-10-8 16,34-22 12-16,22-10 0 16,25-8 0-16,16 2 1 15,11 7-9-15,2 17 9 16,-16 19 0-16,-13 5 1 15,-27 29 0-15,-28 28 0 16,-33 46 25-16,-59 60 6 16,-84 52-11-16,-34 13-21 15,-13-36-25-15,50-71-124 0,49-66-595 16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0T02:27:21.7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03DE846-E61D-4EF1-A62E-9FA385CA2698}" emma:medium="tactile" emma:mode="ink">
          <msink:context xmlns:msink="http://schemas.microsoft.com/ink/2010/main" type="inkDrawing" rotatedBoundingBox="13421,11403 13527,7934 13687,7939 13581,11408" semanticType="callout" shapeName="Other">
            <msink:sourceLink direction="with" ref="{35702884-D4C7-419A-88FA-663324587C55}"/>
            <msink:sourceLink direction="with" ref="{C51CB039-D91F-4700-A341-30CDFFA4D253}"/>
          </msink:context>
        </emma:interpretation>
      </emma:emma>
    </inkml:annotationXML>
    <inkml:trace contextRef="#ctx0" brushRef="#br0">3612-1173 1257 0,'0'0'174'0,"0"0"-99"16,0 0 4-16,0 0 5 16,0 0 8-16,0 0-45 15,0 0-35-15,-84 61-5 16,84 22-6-16,2 41 6 15,24 41-7-15,7 53 1 16,-1 34-1-16,-18 24 12 0,-14 20-10 16,0 9 7-1,-32 20 0-15,-8 4 4 0,2-17-3 16,8-42-4-16,13-71 2 16,11-72-8-16,6-59-49 15,0-37 24-15,0-7 15 16,0-21-34-16,0-3-125 15,-2-3-698-15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0T02:28:41.09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E1F67C2-B287-42E4-B2E7-6B0AB14D9D94}" emma:medium="tactile" emma:mode="ink">
          <msink:context xmlns:msink="http://schemas.microsoft.com/ink/2010/main" type="writingRegion" rotatedBoundingBox="21159,11101 22469,10780 22713,11774 21403,12096"/>
        </emma:interpretation>
      </emma:emma>
    </inkml:annotationXML>
    <inkml:traceGroup>
      <inkml:annotationXML>
        <emma:emma xmlns:emma="http://www.w3.org/2003/04/emma" version="1.0">
          <emma:interpretation id="{B01D56BB-2C17-413A-A8EB-0EBC88C7B2AE}" emma:medium="tactile" emma:mode="ink">
            <msink:context xmlns:msink="http://schemas.microsoft.com/ink/2010/main" type="paragraph" rotatedBoundingBox="21159,11101 22469,10780 22713,11774 21403,120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5C52437-0CCE-4FF7-AA39-AFB62DE1E2E9}" emma:medium="tactile" emma:mode="ink">
              <msink:context xmlns:msink="http://schemas.microsoft.com/ink/2010/main" type="line" rotatedBoundingBox="21159,11101 22469,10780 22713,11774 21403,12096"/>
            </emma:interpretation>
          </emma:emma>
        </inkml:annotationXML>
        <inkml:traceGroup>
          <inkml:annotationXML>
            <emma:emma xmlns:emma="http://www.w3.org/2003/04/emma" version="1.0">
              <emma:interpretation id="{04E021E1-6432-47AF-9111-3E09C7A73DCE}" emma:medium="tactile" emma:mode="ink">
                <msink:context xmlns:msink="http://schemas.microsoft.com/ink/2010/main" type="inkWord" rotatedBoundingBox="21159,11101 22469,10780 22713,11774 21403,12096"/>
              </emma:interpretation>
            </emma:emma>
          </inkml:annotationXML>
          <inkml:trace contextRef="#ctx0" brushRef="#br0">3602 8678 681 0,'0'0'264'15,"0"0"-161"-15,0 0-40 16,0 0-5-16,0 0-35 16,0 0-18-16,0 0 2 15,0-3-6-15,0 3 22 16,0 0 40-16,0 0-10 15,0 0-19-15,0 0-11 16,0 0-16-16,0 0 16 16,0 0-8-16,0 0-6 15,0 0-9-15,0 0 1 0,0 0 7 16,0 0-7-16,0 0 5 16,0 0 2-16,0 0-7 15,0 16 6-15,0 10 9 16,0 11-4-16,0 15-2 15,0 9 16-15,0 2-19 16,0 3 9-16,0-8-16 16,0-9 0-16,0-12 0 15,5-9 1-15,5-7-1 16,-2-10-55-16,-6-11-288 0</inkml:trace>
          <inkml:trace contextRef="#ctx0" brushRef="#br0" timeOffset="167.0022">3675 8933 1056 0,'0'0'174'15,"0"0"-115"-15,0 0-36 16,0 0 38-16,0 0 15 16,195-74-43-16,-143 64-15 15,4 7-18-15,-16 3-33 16,-25 0-278-16</inkml:trace>
          <inkml:trace contextRef="#ctx0" brushRef="#br0" timeOffset="322.3331">3663 9168 1003 0,'0'0'130'0,"0"0"-96"16,0 0 3-16,0 0-25 15,143 174-3-15,-115-140-9 16,-10-13-239-16</inkml:trace>
          <inkml:trace contextRef="#ctx0" brushRef="#br0" timeOffset="-892.044">3374 8460 1305 0,'0'0'174'0,"0"0"-126"16,0 0-11-16,0 0 0 15,0 0-37-15,0 0 21 16,-23 208-12-16,17-126-7 15,3 0 4-15,0-3 7 16,1-3-12-16,-5-2 0 16,1-5-1-16,-4 1-30 15,-3-15-66-15,-4-18-213 0</inkml:trace>
          <inkml:trace contextRef="#ctx0" brushRef="#br0" timeOffset="-1142.0406">2858 8806 975 0,'0'0'181'16,"0"0"-86"-16,0 0-72 0,0 0 19 16,0 0 38-16,0 0-12 15,0 0-46-15,0-47-2 16,0 47-13-16,0 0-6 16,0 24 9-16,0 13 5 15,0 15 27-15,-6 16-10 16,-3 11-17-16,-2 5 4 15,-1 1-17-15,4-9 6 16,-2-9-7-16,7-9-1 16,3-8 0-16,0-13-45 15,21-13-112-15,2-17-384 0</inkml:trace>
          <inkml:trace contextRef="#ctx0" brushRef="#br0" timeOffset="-703.0428">2749 9082 1194 0,'0'0'175'16,"0"0"-121"-16,0 0-40 16,0 0 11-16,0 0 5 15,211-63-17-15,-82 14-13 0,-19 6-20 16,-17 1-255-16</inkml:trace>
        </inkml:traceGroup>
      </inkml:traceGroup>
    </inkml:traceGroup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0T02:32:51.60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DA9E9D2-4828-43CE-9964-57F6BD6B8E4E}" emma:medium="tactile" emma:mode="ink">
          <msink:context xmlns:msink="http://schemas.microsoft.com/ink/2010/main" type="inkDrawing" rotatedBoundingBox="24986,1696 25858,19215 24589,19278 23717,1759" semanticType="verticalRange" shapeName="Other">
            <msink:sourceLink direction="with" ref="{BF9CF32F-61C7-4CF8-8DB1-3F1033C2BF67}"/>
            <msink:sourceLink direction="with" ref="{0685176F-C485-49E5-B577-5FB697C1110B}"/>
            <msink:sourceLink direction="with" ref="{323DA533-F922-448A-9FD1-DA91DE8E8C5D}"/>
            <msink:sourceLink direction="with" ref="{65E2667F-4357-4710-8F58-62DF227E60B6}"/>
            <msink:sourceLink direction="with" ref="{7EDAAA8F-F86D-47A9-9277-0631712573EC}"/>
            <msink:sourceLink direction="with" ref="{F76ED35E-E392-4050-A7E2-51FB03750A07}"/>
          </msink:context>
        </emma:interpretation>
      </emma:emma>
    </inkml:annotationXML>
    <inkml:trace contextRef="#ctx0" brushRef="#br0">6194-738 348 0,'0'0'199'0,"0"0"-54"16,0 0-41-16,0 0 16 0,0 0 37 15,0 0-17 1,-76 0-60-16,76 0-36 0,0 0-21 16,0 0-6-16,0 0 8 15,-2 0 17-15,2 0 7 16,0 0 5-16,0 0-7 15,0 0-23-15,0 0-9 16,0 0-14-16,0 0 10 16,-3 0-10-16,-5 0 2 15,-10 0 12-15,-17 10-1 16,-18 11-7-16,-17 8-5 16,-11 6-1-16,-7 3 0 15,7 0 0-15,10-4-1 16,21-8 5-16,19-8-5 0,19-2-14 15,12-3-32-15,5 0 11 16,33-2-8-16,22-1-7 16,6-4 10-16,13-6 25 15,-4 2 9-15,-4 0 5 16,-13 5-6-16,-14-2 7 16,-15 2-1-16,-12 1 0 15,-14 2 0-15,-3 3 1 16,-15 9 30-16,-33 9 4 15,-23 11-10-15,-19 10 1 16,-6 4-15-16,-3-1 5 0,8-6-1 16,21-9 5-1,17-6-17-15,25-7-1 0,13-4-1 16,15-2 0-16,5-5-29 16,37-6-9-16,19-4 4 15,15-6 21-15,14 0 0 16,1-13 6-16,-7-3 0 15,-16 8 6-15,-20 8-5 16,-21 0 5-16,-24 0-11 16,-3 18 1-16,-35 11 11 15,-33 10 27-15,-16 10-6 16,-12 0 8-16,-4 1-3 16,11-6 4-16,9-4-12 15,22-3-1-15,20-9-11 16,24 1-6-16,14-2 0 0,3-2-22 15,40-3-31-15,21-9 17 16,24-8-3-16,15-5 16 16,10 0 1-16,4-12 7 15,-6-3 15-15,-15 13-1 16,-23 2-6-16,-27 0 1 16,-29 24-1-16,-17 15-22 15,-23 8 29-15,-40 14 40 16,-22 5 8-16,-11 7-3 15,-3-2-23-15,5-3-2 16,15-5 1-16,15-8-10 16,21-8-5-16,13-7-6 0,15-9-18 15,15-2 2 1,3-5 7-16,41-8 9 0,23-9-7 16,21-7-35-16,17 0-19 15,6-14 37-15,-7-2 7 16,-16 2 8-16,-30 11 9 15,-25 3-13-15,-28 0 0 16,-5 24-2-16,-40 8 15 16,-25 12 28-16,-14 6 14 15,-11 5-9-15,0-1-8 16,5 0 10-16,12-10 0 16,20-2-9-16,22-10-26 15,27-6-3-15,4-5-38 0,50-5 22 16,26-8 2-1,12-5-24-15,11-3 27 0,3 0-2 16,-8 0 1-16,-13 0 6 16,-17 0 9-16,-20 12-2 15,-21 14-12-15,-20 9 6 16,-3 10 8-16,-46 12 2 16,-24 11 47-16,-13 6 0 15,-1-3-15-15,6-7-11 16,7-10 15-16,13-3-21 15,11-5-7-15,9-1-1 16,12-6-3-16,11-5-6 16,15-3-14-16,0-7 3 15,18-8-8-15,32-6-52 16,16-10 21-16,20 0-15 16,7-3 7-16,-2-13 36 0,-13 7 21 15,-20 3-7-15,-23 6 7 16,-22 0-9-16,-13 13-41 15,-13 16 51-15,-34 16 113 16,-22 14-23-16,-19 21-48 16,-11 12 8-16,-6 7-23 15,3-1 11-15,17-6-12 16,21-14-8-16,24-12-17 16,25-11 0-16,15-10-1 15,20-11-28-15,41-8-13 16,27-13-27-16,23-13 43 0,14 0-12 15,0-5-26 1,-8-11 30-16,-21 8 13 0,-26 6 20 16,-25 2-2-16,-29 8-24 15,-16 23 7-15,-8 17 19 16,-42 14 100-16,-19 17-14 16,-22 17-34-16,-9 13 2 15,-7 7-24-15,2-4-15 16,11-4-3-16,13-10-4 15,20-17 1-15,17-11 6 16,23-12-15-16,21-16-5 16,0-13-11-16,48-13-35 15,18-14 10-15,25-2 35 0,14-7-5 16,6-20-4 0,-1 3 15-16,-8 6 0 0,-18 7 9 15,-21 11-9 1,-28 0-11-16,-24 15-20 0,-11 23 18 15,-38 17 13-15,-33 22 57 16,-15 6-21-16,-10 6-10 16,-4-2-1-16,9-5 23 15,10-6-17-15,8-6-11 16,12-6-19-16,13-6 10 16,20-9-10-16,16-15-2 15,12-7-14-15,17-14-33 16,36-8-38-16,20-5 53 15,15 0-1-15,6-11 21 16,-8-2-3-16,-3 1-8 0,-20 6 11 16,-19 3 12-1,-17 3-14-15,-25 0-20 0,-2 23 35 16,-43 20 32-16,-27 18 34 16,-21 15-26-16,-8 10-18 15,-6 9 7-15,11-1 2 16,13-2-2-16,16-5-15 15,22-9-12-15,20-7 6 16,20-10-8-16,3-19-1 16,41-16-18-16,32-18-48 15,46-8 42-15,4-26 12 16,14-10 0-16,-1-2 1 16,-27 17 12-16,-8 5-14 15,-21 16 13-15,-31 0-9 16,-22 5-9-16,-25 27 4 0,-2 16 15 15,-50 22 64-15,-43 35-6 16,-6 6-29-16,-17 9-13 16,-10 6 6-16,18-18-6 15,-9 7 5-15,21-13-8 16,21-15 4-16,27-24-16 16,25-18 0-16,23-21-1 15,30-17-23-15,63-7-39 16,59-16 37-16,40-20 12 15,-5 2-2-15,-38 10-1 0,-53 16-14 16,-38 8 9 0,0 0 8-16,-11 3 6 0,-9 20-10 15,-35 15 12-15,-3 14 5 16,-55 21 77-16,-27 14-8 16,-23 16-17-16,-12 9-7 15,-3 6-23-15,4 3-3 16,14-6-2-16,14-10-17 15,25-13 0-15,21-12 0 16,28-13 0-16,14-6-1 16,11-8-8-16,42-12-3 15,17-6-20-15,23-12 10 16,39-12 15-16,-6-9-2 16,8-2 2-16,-10 0 7 15,-36 0 0-15,-12 0 0 16,-29 0 0-16,-33 13-16 15,-14 17 16-15,-29 19 79 0,-41 19-41 16,-21 22-12-16,-33 30-11 16,3-2 0-16,5 1-2 15,8-9 3-15,37-31-15 16,10-9 12-16,29-19-13 16,27-20-9-16,5-15-10 15,43-14-28-15,27-2-7 16,26-15 31-16,15-19 23 15,7-4-2-15,-8 7 1 16,-8 10-1-16,-20 11-4 16,-20 10 5-16,-24 0-10 15,-25 2 2-15,-13 24 9 16,-31 17 70-16,-37 22-35 0,-25 19-28 16,-21 19 14-1,-14 9-21-15,-6 6 11 0,3 1-11 16,8-4 19-16,18-7 6 15,27-11-7-15,28-18-13 16,32-16-5-16,18-24-23 16,38-20-46-16,38-19 2 15,27 0 58-15,33-34 9 16,1-1 0-16,4 1-6 16,-5 8-2-16,-25 15 2 15,3 1 6-15,-18 8 0 16,-28 2-6-16,-25 0 5 0,-28 9 1 15,-15 20 0 1,-27 16 103-16,-39 26-57 0,-25 18-28 16,-35 34-8-16,-34 35 0 15,-26 34-4-15,19-13 10 16,39-33 9-16,47-44-14 16,36-35-11-16,10-2 9 15,18-5-2-15,17-7-7 16,9-27-41-16,54-19-19 15,28-7 35-15,22-17 20 16,16-18 5-16,2-6 0 16,-2 6 1-16,-18 9 4 15,-15 11-5-15,-20 7-7 0,-18 8 7 16,-23 0 0 0,-20 2-6-16,-15 24 6 0,-10 21 39 15,-36 19-10-15,-21 20-18 16,-12 12-1-16,-11 7 6 15,-4 0-15-15,5 0 4 16,4-5-5-16,14-3-4 16,25-13 3-16,19-19 0 15,27-18 0-15,15-18-13 16,50-13-8-16,45-16-22 16,5 0 32-16,16 0-2 15,3 0 8-15,-27 0 5 16,1 16 1-16,-23 7 0 0,-29 7 0 15,-33 6 0 1,-23 6 1-16,-21 21 19 0,-44 21 12 16,-21 18-20-16,-17 12 4 15,-8 1-11-15,-3 3-4 16,4-7 19-16,8-12 13 16,17-4-11-16,21-14-8 15,24-18-13-15,25-10-2 16,15-11 1-16,23-14-16 15,39-9-35-15,19-9 9 16,15-10 24-16,10 0 2 16,-2 0-12-16,-13 0 8 15,-18 11 14-15,-21 31 6 16,-23 13 0-16,-25 19 0 16,-11 20 0-16,-63 35 20 0,-44 33-2 15,-37 22-2-15,6-11 13 16,24-39 3-16,43-40 5 15,31-30-6-15,3 7-3 16,16-1-20-16,16 1 1 16,12-13-9-16,32-10-11 15,26-9-25-15,15-8 14 16,6 3 3-16,2 6 18 16,-8 12-8-16,-12 18 8 15,-16 36 0-15,-22 1 1 16,-23 14 0-16,0-3 0 15,-23-18 1-15,-13 3 8 0,4-27-8 16,9-21 0 0,8-26 5-16,10-24-6 0,5-5-76 15,20-71-76-15,50-121 34 16,-3 11-204-16,-2-18-694 0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0T02:27:33.59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B5FD26D-A147-41FD-8FBD-5E0E944C692A}" emma:medium="tactile" emma:mode="ink">
          <msink:context xmlns:msink="http://schemas.microsoft.com/ink/2010/main" type="writingRegion" rotatedBoundingBox="9595,11080 17562,10173 17750,11827 9783,12734">
            <msink:destinationLink direction="with" ref="{EC01E17A-5CF6-417A-9583-CF566A8392F1}"/>
          </msink:context>
        </emma:interpretation>
      </emma:emma>
    </inkml:annotationXML>
    <inkml:traceGroup>
      <inkml:annotationXML>
        <emma:emma xmlns:emma="http://www.w3.org/2003/04/emma" version="1.0">
          <emma:interpretation id="{F764C0B1-AFAE-4441-9154-6392344C31BB}" emma:medium="tactile" emma:mode="ink">
            <msink:context xmlns:msink="http://schemas.microsoft.com/ink/2010/main" type="paragraph" rotatedBoundingBox="9595,11080 17562,10173 17750,11827 9783,127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7A3A4CC-7A53-4401-9FC5-2DE6D3095855}" emma:medium="tactile" emma:mode="ink">
              <msink:context xmlns:msink="http://schemas.microsoft.com/ink/2010/main" type="line" rotatedBoundingBox="9595,11080 17562,10173 17750,11827 9783,12734"/>
            </emma:interpretation>
          </emma:emma>
        </inkml:annotationXML>
        <inkml:traceGroup>
          <inkml:annotationXML>
            <emma:emma xmlns:emma="http://www.w3.org/2003/04/emma" version="1.0">
              <emma:interpretation id="{BB98C470-B19E-4FBB-8008-F3B840695A2A}" emma:medium="tactile" emma:mode="ink">
                <msink:context xmlns:msink="http://schemas.microsoft.com/ink/2010/main" type="inkWord" rotatedBoundingBox="9595,11080 16740,10266 16929,11921 9783,12734">
                  <msink:destinationLink direction="with" ref="{EFC3D507-F004-4B6D-9EC6-0378BB69488F}"/>
                  <msink:destinationLink direction="with" ref="{39FA73CF-DE24-4BA5-9E8E-CF95A889AA58}"/>
                </msink:context>
              </emma:interpretation>
            </emma:emma>
          </inkml:annotationXML>
          <inkml:trace contextRef="#ctx0" brushRef="#br0">2556 2817 1257 0,'0'0'223'16,"0"0"-125"-16,0 0-50 15,0 0-18-15,0 0-17 16,0 0 6-16,15 168 0 16,-9-102-19-16,2-1 6 15,4 14-6-15,0-19-64 16,-9-12-277-16</inkml:trace>
          <inkml:trace contextRef="#ctx0" brushRef="#br0" timeOffset="421.0769">3591 3129 1315 0,'0'0'218'16,"0"0"-140"-16,0 0-76 0,0 0 21 15,0 0-9-15,0 0 0 16,103-142 2-16,-62 74-9 16,-3-8-6-16,-3-6 5 15,-7-1 2-15,-5 4-2 16,-1 10-6-16,-11 20 9 15,-9 23 33-15,1 13 24 16,-3 13-16-16,0 2-31 16,0 32-12-16,0 25-1 15,0 13-6-15,0 10 1 16,0-1-1-16,12-8 0 16,6-7 0-16,2-8 0 15,3-11-11-15,-3-7-62 0,-2-14-67 16,-9-12-422-16</inkml:trace>
          <inkml:trace contextRef="#ctx0" brushRef="#br0" timeOffset="603.0788">3697 2927 1187 0,'0'0'342'16,"0"0"-227"-16,0 0-92 15,0 0-2-15,0 0-1 16,0 0-5-16,212-110-15 16,-121 86-19-16,-15 6-128 0,-18-1-790 15</inkml:trace>
          <inkml:trace contextRef="#ctx0" brushRef="#br0" timeOffset="1523.0194">5776 2476 1159 0,'0'0'374'0,"0"0"-260"15,0 0-81-15,0 0-33 16,0 0-29-16,0 0-295 0</inkml:trace>
          <inkml:trace contextRef="#ctx0" brushRef="#br0" timeOffset="1974.9962">6438 2605 1313 0,'0'0'231'16,"0"0"-136"-16,0 0-15 0,0 0-6 16,0 0-36-16,0 0-23 15,0 0-13-15,10-29 0 16,33-9 5-16,7-12-5 15,5-10-1-15,-3-5-1 16,-5-1-8-16,-9 6-8 16,-10 13 12-16,-10 15 4 15,-9 14 1-15,-6 9 13 16,-3 9 12-16,0 0-10 16,0 9-14-16,3 22 3 15,0 14-5-15,6 7 0 16,6 6 1-16,1-3 0 0,6-5 0 15,-6-5-1-15,-1-6-1 16,-3 0-55-16,-9 3-56 16,-3-8-65-16,0-10-471 0</inkml:trace>
          <inkml:trace contextRef="#ctx0" brushRef="#br0" timeOffset="-12206.2292">-387 2108 1313 0,'0'0'208'0,"0"0"-172"16,0 0-26-16,0 0-10 15,245 114 0-15,-70-74 17 16,62 3 13-16,25-4 18 16,9-10-6-16,-6-7-4 15,-16-9 0-15,4-6-22 16,4-7-6-16,0-2-4 15,-12-30-6-15,-7-12 0 0,-9-12 1 16,-9-3 7-16,-3-10 6 16,-16 1-6-16,-38 10-1 15,-37 8-6-15,-41 13 0 16,-19 1-1-16,-1-7-8 16,-4-9-14-16,-6-14 3 15,-19-41-44-15,-19 15-20 16,-17 5-188-16</inkml:trace>
          <inkml:trace contextRef="#ctx0" brushRef="#br0" timeOffset="-2242.2252">3796 1573 1258 0,'0'0'228'15,"0"0"-84"-15,0 0-97 16,0 0-37-16,0 0-1 15,0 0 24-15,161 165 17 0,-68-94-19 16,8 2-5 0,5 1-7-16,-2-6-19 0,-8-5 1 15,-13-10-1-15,-20-13-47 16,-22-17-121-16,-29-16-831 0</inkml:trace>
          <inkml:trace contextRef="#ctx0" brushRef="#br0" timeOffset="-1239.2047">325 3529 1194 0,'0'0'211'0,"0"0"-92"15,0 0-87-15,0 0-11 16,0 0-7-16,0 0 5 16,125-205-7-16,-75 118-11 15,-3 0 5-15,-6 6-6 16,-13 15 0-16,-8 16 9 16,-5 19 11-16,-12 13 9 15,0 12 11-15,-3 6-15 0,0 0-11 16,4 8-7-16,-2 26-6 15,6 19 9 1,2 12-1-16,1 11-1 0,1 3-8 16,0 1 0-16,-1-13 6 15,-4-12-6-15,-2-10-20 16,-5-21-78-16,0-11-123 16,-17-13-831-16</inkml:trace>
          <inkml:trace contextRef="#ctx0" brushRef="#br0" timeOffset="-1079.9636">509 3266 1137 0,'0'0'254'0,"0"0"-154"15,0 0-77 1,0 0-13-16,0 0 30 0,0 0-8 16,0 0-18-16,207-21-4 15,-120 3-10-15,-17-1-43 16,-14 3-227-16</inkml:trace>
          <inkml:trace contextRef="#ctx0" brushRef="#br0" timeOffset="-794.9629">1007 3061 1192 0,'0'0'215'15,"0"0"-131"-15,0 0-61 16,0 0-4-16,0 0-9 15,0 0 0-15,-116 139-10 0,116-94 1 16,0-3-1-16,5-8-1 16,25-5 1-16,5-13 6 15,3-11-4-15,0-5-1 16,-3-8 8-16,-12-16-8 16,-8-5 7-16,-12 0 6 15,-3 3 20-15,-3 3-11 16,-24 1-7-16,-2 7-16 15,2 2-6-15,4-7-62 16,11 3-134-16,1 1-1150 0</inkml:trace>
          <inkml:trace contextRef="#ctx0" brushRef="#br0" timeOffset="-375.4468">1888 3303 1071 0,'0'0'252'15,"0"0"-121"-15,0 0-41 16,0 0-6-16,0 0-34 0,0 0-34 15,0 0-6 1,70-113-10-16,-35 47 5 0,6-10-5 16,0-10-13-16,2-4-4 15,-5 4 11-15,-6 10 5 16,-12 18 1-16,-5 24 0 16,-9 18 17-16,-6 16 5 15,0 7 6-15,0 38-15 16,-6 29 3-16,-6 15-4 15,9 13-6-15,3-2 4 16,0-8-10-16,10-16 9 16,10-18-9-16,3-13-7 15,-5-16 0-15,-18-22-86 16,0-7-130-16,0 0-821 0</inkml:trace>
          <inkml:trace contextRef="#ctx0" brushRef="#br0" timeOffset="-209.9953">1911 3121 1380 0,'0'0'182'0,"0"0"-140"15,0 0-32-15,0 0 12 16,0 0 17-16,191 0-23 16,-116-13-10-16,4-5-5 15,17-11-1-15,-23 3-76 16,-20 2-321-16</inkml:trace>
        </inkml:traceGroup>
        <inkml:traceGroup>
          <inkml:annotationXML>
            <emma:emma xmlns:emma="http://www.w3.org/2003/04/emma" version="1.0">
              <emma:interpretation id="{8C12322B-6237-4F36-9748-192E5297ECDE}" emma:medium="tactile" emma:mode="ink">
                <msink:context xmlns:msink="http://schemas.microsoft.com/ink/2010/main" type="inkWord" rotatedBoundingBox="14321,11684 15529,11547 15577,11969 14369,12107"/>
              </emma:interpretation>
            </emma:emma>
          </inkml:annotationXML>
          <inkml:trace contextRef="#ctx0" brushRef="#br0" timeOffset="930.7923">4344 2752 1265 0,'0'0'196'16,"0"0"-144"-16,0 0-20 16,0 0 5-16,0 0-17 0,163-127-8 15,-107 117-11-15,-6 10 1 16,-16 0-1-16,-13 13-1 15,-13 18 1-15,-8 9 1 16,-2 7 4-16,-36 3 1 16,-5 2 2-16,-8-5-8 15,8-6 21-15,11-18 7 16,17-7 8-16,12-9-36 16,3-7-1-16,15 0 0 15,28 0-1-15,18-15 0 16,42-43-25-16,-16 2-133 15,-8 8-749-15</inkml:trace>
          <inkml:trace contextRef="#ctx0" brushRef="#br0" timeOffset="4611.2037">5545 2554 1096 0,'0'0'210'16,"0"0"-58"-16,0 0-59 15,0 0-33-15,-151-45-49 16,113 45-11-16,2 0-10 16,16 0-57-16,20-9-39 15,7-7-437-15,19-8 190 0</inkml:trace>
          <inkml:trace contextRef="#ctx0" brushRef="#br0" timeOffset="1354.0214">5307 2552 1465 0,'0'0'217'0,"0"0"-146"16,0 0-49-16,0 0-22 16,0 0-10-16,0 0-57 0,0 0-217 15</inkml:trace>
        </inkml:traceGroup>
        <inkml:traceGroup>
          <inkml:annotationXML>
            <emma:emma xmlns:emma="http://www.w3.org/2003/04/emma" version="1.0">
              <emma:interpretation id="{35702884-D4C7-419A-88FA-663324587C55}" emma:medium="tactile" emma:mode="ink">
                <msink:context xmlns:msink="http://schemas.microsoft.com/ink/2010/main" type="inkWord" rotatedBoundingBox="13933,10899 17597,10482 17730,11648 14066,12065">
                  <msink:destinationLink direction="with" ref="{C03DE846-E61D-4EF1-A62E-9FA385CA2698}"/>
                </msink:context>
              </emma:interpretation>
              <emma:one-of disjunction-type="recognition" id="oneOf0">
                <emma:interpretation id="interp0" emma:lang="" emma:confidence="0.5">
                  <emma:literal>AIO</emma:literal>
                </emma:interpretation>
                <emma:interpretation id="interp1" emma:lang="" emma:confidence="0">
                  <emma:literal>Alon</emma:literal>
                </emma:interpretation>
                <emma:interpretation id="interp2" emma:lang="" emma:confidence="0">
                  <emma:literal>Aloo</emma:literal>
                </emma:interpretation>
                <emma:interpretation id="interp3" emma:lang="" emma:confidence="0">
                  <emma:literal>AID</emma:literal>
                </emma:interpretation>
                <emma:interpretation id="interp4" emma:lang="" emma:confidence="0">
                  <emma:literal>AHO</emma:literal>
                </emma:interpretation>
              </emma:one-of>
            </emma:emma>
          </inkml:annotationXML>
          <inkml:trace contextRef="#ctx0" brushRef="#br0" timeOffset="2148.993">6622 2452 1355 0,'0'0'269'0,"0"0"-144"16,0 0-80-16,0 0-31 15,0 0 2-15,0 0-3 0,189-66-13 16,-110 48-3 0,12 3-75-16,-21 1-123 0,-15 1-825 0</inkml:trace>
          <inkml:trace contextRef="#ctx0" brushRef="#br0" timeOffset="2635.9931">7523 2232 1209 0,'0'0'220'16,"0"0"-123"-16,0 0-44 15,0 0-17-15,0 0-16 16,-105 154-14-16,105-107-6 16,6-2-4-16,26-10 4 0,9-15 9 15,8-12-9 1,4-8-11-16,-3-8 11 0,-12-21 1 15,-15-7-1-15,-18-4 28 16,-5-2 54-16,-23 3 4 16,-27 0-29-16,-11 7-23 15,-5 8-21-15,-2 9-13 16,-13 15-34-16,16 5-88 16,7 21-253-16</inkml:trace>
          <inkml:trace contextRef="#ctx0" brushRef="#br0" timeOffset="2334.9906">7304 2208 1262 0,'0'0'284'16,"0"0"-140"-16,0 0-66 15,0 0-36-15,0 0-17 16,0 0-18-16,-20 171 8 15,20-117-15-15,0-6 0 16,9 1-15-16,-1-14-96 0,2-14-371 16</inkml:trace>
          <inkml:trace contextRef="#ctx0" brushRef="#br0" timeOffset="-2076.2136">3982 2194 1262 0,'0'0'291'15,"0"0"-197"-15,0 0-61 16,129-156 25-16,-48 98 5 16,10 0-26-16,2 2-24 15,-2 9-13-15,7-2 0 0,-24 11-39 16,-27 10-135-16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0T02:27:47.57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0029567-D2D9-4F0C-BB66-D3955E6812A7}" emma:medium="tactile" emma:mode="ink">
          <msink:context xmlns:msink="http://schemas.microsoft.com/ink/2010/main" type="inkDrawing" rotatedBoundingBox="13823,15012 16455,16596 16062,17249 13430,15665" semanticType="callout" shapeName="Other">
            <msink:sourceLink direction="from" ref="{075858DC-690C-4DDE-BA2F-2107DC64090B}"/>
            <msink:sourceLink direction="to" ref="{8C78843B-18FC-4D29-9623-90F7622E1DAD}"/>
          </msink:context>
        </emma:interpretation>
      </emma:emma>
    </inkml:annotationXML>
    <inkml:trace contextRef="#ctx0" brushRef="#br0">-4702 12681 26 0,'0'0'176'16,"0"0"-20"-16,0 0-5 0,0 0 64 15,0 0 35 1,0 0-46-16,-9-89-47 0,1 78-24 15,1 4-60 1,1 2-41-16,1 5 3 0,5-6-8 16,0 6-5-16,0 0-20 15,0 0 12-15,0 0 13 16,0 0-13-16,-3 0 4 16,3 13-10-16,0 32-6 15,0 20-2-15,0 33 0 16,0 33 16-16,29 37-7 15,41 13-2-15,11-11-7 16,13-36 1-16,40-10 0 16,42-14 0-16,39-4-1 15,39-7 0-15,2-34 0 16,-14-25 1-16,7-24-1 16,-14-3 12-16,-18-13-12 0,-54 0 1 15,-56 0 1-15,-42 0-2 16,-42 0-6-16,-15 9 5 15,-8 11-4-15,-23 9 4 16,-35 2-6-16,-9 8-38 16,-12-20-47-16,21-9-100 15,17-10-1127-15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0T02:24:40.95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8611C69-7427-437F-91F7-33912F8756F7}" emma:medium="tactile" emma:mode="ink">
          <msink:context xmlns:msink="http://schemas.microsoft.com/ink/2010/main" type="inkDrawing" rotatedBoundingBox="6457,3152 8999,2358 9029,2454 6487,3248" semanticType="callout" shapeName="Other">
            <msink:sourceLink direction="with" ref="{E393827C-BBA6-454E-A477-181958CF0DEC}"/>
          </msink:context>
        </emma:interpretation>
      </emma:emma>
    </inkml:annotationXML>
    <inkml:trace contextRef="#ctx0" brushRef="#br0">-1365 1602 377 0,'5'20'251'0,"-5"-20"-90"16,0 0-78-16,0 0-34 15,0 0-10-15,0 0 14 16,0 0-11-16,0 0-23 16,0 0-3-16,0 0-16 15,0 0 1-15,0 0 0 16,7-5-1-16,4-1 0 15,4 1 1-15,0-3 0 16,0 1 0-16,5-1-1 0,-2-2 0 16,5 1-28-1,0-4-2-15,4 3 10 0,1-3-12 16,-1 0 7-16,-1-1 14 16,0 1 1-16,1 2-2 15,-1 2 6-15,-3-2 5 16,4 0-17-16,-1 4 6 15,1-4-4-15,4 0-1 16,4 1-3-16,3-1-11 16,7-4 7-16,-2-1-17 15,7-2 11-15,-1-1-5 16,1 2 22-16,-1-2-10 16,-2 0 2-16,-6 4 6 15,-3 4 9-15,-5 0 6 0,-5 1-1 16,-1 4 1-16,-1-1-2 15,4-1-7-15,-2 0 2 16,2-2 7-16,-2 1-1 16,2-1 1-16,-4 0-1 15,4-1 1-15,-4 3 1 16,1 0 0-16,-2 1 9 16,3-4-1-16,-3 0 8 15,5 1 8-15,-1-3-8 16,0 0-7-16,0 0 2 15,3-1-2-15,4 4-3 16,2-3 2-16,5 0-1 16,4 0 0-16,2 0 6 0,1-3 8 15,0 3-9-15,-3 2 8 16,-7 0-5-16,-2 4-1 16,-3-2-14-16,-5 4 6 15,-1 3-6-15,-2 0 0 16,1-4 0-16,2-2 13 15,1 0 27-15,-1 1 12 16,0-2-5-16,-4 2-18 16,-3 1-15-16,1 1-2 15,-1 3-6-15,-3-1-6 16,1 3 0-16,-4 0 9 16,1 0-9-16,0 0 0 15,-4 0 0-15,-3 0 5 0,1 0 2 16,-1 0-7-1,-1 0 6-15,1 0-6 0,-2-3 5 16,3 0-4-16,-6 3 5 16,-6-2-6-16,-23-1-1 15,-25-2-336-15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0T02:27:28.05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9FA73CF-DE24-4BA5-9E8E-CF95A889AA58}" emma:medium="tactile" emma:mode="ink">
          <msink:context xmlns:msink="http://schemas.microsoft.com/ink/2010/main" type="inkDrawing" rotatedBoundingBox="9942,11898 10119,15523 9901,15533 9725,11908" semanticType="callout" shapeName="Other">
            <msink:sourceLink direction="with" ref="{CB2B543F-B591-48D8-BF5D-736034B71596}"/>
            <msink:sourceLink direction="with" ref="{8C78843B-18FC-4D29-9623-90F7622E1DAD}"/>
            <msink:sourceLink direction="with" ref="{BB98C470-B19E-4FBB-8008-F3B840695A2A}"/>
          </msink:context>
        </emma:interpretation>
      </emma:emma>
    </inkml:annotationXML>
    <inkml:trace contextRef="#ctx0" brushRef="#br0">0 99 559 0,'0'0'95'0,"0"0"-63"15,0 0 75-15,0 0 99 0,0 0-86 16,0 0-7-16,0 0-10 16,56-99-27-16,-53 99-15 15,-1 0-28-15,8 32-33 16,-2 41 51-16,4 55 52 15,0 77-15-15,-1 47-31 16,4 32-24-16,3 13-8 16,-1-9-12-16,3 1-12 15,-5-6 8-15,-9-21-8 16,-6-30-1-16,0-25 0 16,-3-36 7-16,-15-32-1 15,6-39-5-15,10-24-1 16,2-12 0-16,0 1 0 15,5 1-1-15,27-4-24 16,36-33-54-16,-7-16-55 0,-8-13-112 0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0T02:30:42.0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8D73405-550C-4ED7-B209-64DEF62B5776}" emma:medium="tactile" emma:mode="ink">
          <msink:context xmlns:msink="http://schemas.microsoft.com/ink/2010/main" type="inkDrawing" rotatedBoundingBox="24811,3664 24878,-14 25047,-11 24980,3667" semanticType="scratchOut" shapeName="Other">
            <msink:sourceLink direction="with" ref="{24AF53C1-2C4B-4C24-A9C1-2B4B2AB786A9}"/>
          </msink:context>
        </emma:interpretation>
      </emma:emma>
    </inkml:annotationXML>
    <inkml:trace contextRef="#ctx0" brushRef="#br0">17136-1635 622 0,'0'0'129'0,"0"0"-34"15,0 0-56-15,0 0-21 16,0 0 0-16,0 0-10 16,0 0-6-16,-94 57-1 15,89-31 0-15,2 6 7 16,1 10-1-16,-1 8 25 15,3 7-2-15,0 4-17 16,0 2-1-16,0-2-4 16,13-4 1-16,2-2-2 15,6-2 0-15,-4-6-7 16,3 2 12-16,-2 0-11 0,-3-2 12 16,-3 2-6-16,-4 3 1 15,-5 4-7-15,-3 2 8 16,0 2-7-16,0 0-2 15,0 3 1-15,0 1-1 16,0-1 8-16,0-3-1 16,0 3-6-16,0-5 0 15,0-6 6-15,0-7-5 16,0-6-2-16,0-5 18 16,-5-2-5-16,-1-5-3 15,-1 1 3-15,2-4-4 16,-1 2 2-16,0-5-9 15,3 2 4-15,0-2-5 16,3 0-1-16,-2-2 2 16,2-1 5-16,-3-2-6 0,3-6 6 15,0 1-6-15,-3-3-1 16,-1-1 9-16,1-1-4 16,1 1-4-16,-4 4-1 15,1 3 1-15,-2 1 0 16,-1 6 11-16,-1 1-11 15,0 1-1-15,0 8 0 16,1 4 2-16,-2 1-2 16,2 6 1-16,3-2 0 15,1-6 1-15,1-3-1 16,0-4-1-16,1-2-8 16,-4 7 8-16,4 2 7 0,-5 6-6 15,4 1 0-15,3-1-1 16,0-4-1-16,0 4 1 15,0-6 1-15,0 3-1 16,0-3 1-16,0-3 0 16,0 1 0-16,3 0 0 15,-3-1 0-15,2 1 0 16,3-1-1-16,0 1-4 16,3-1 4-16,2 3 5 15,0 3-5-15,3 5-6 16,-1 8 6-16,-1 2 0 15,-2 6 1-15,-4 0-1 16,1-5 5-16,-2-1-5 0,-4-2 0 16,0 13-7-16,0-11-145 15,0-7-379-15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0T02:35:23.37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28987BC-9F1F-4CFD-AF75-8C6CCB7D7482}" emma:medium="tactile" emma:mode="ink">
          <msink:context xmlns:msink="http://schemas.microsoft.com/ink/2010/main" type="writingRegion" rotatedBoundingBox="8707,5227 7824,9788 6638,9559 7521,4997">
            <msink:destinationLink direction="with" ref="{7C91EDB9-38C7-45F2-A6EB-FD80F6ECD2AE}"/>
          </msink:context>
        </emma:interpretation>
      </emma:emma>
    </inkml:annotationXML>
    <inkml:traceGroup>
      <inkml:annotationXML>
        <emma:emma xmlns:emma="http://www.w3.org/2003/04/emma" version="1.0">
          <emma:interpretation id="{C0DF8E99-A3B1-4DD3-9F9E-0A2D400B5675}" emma:medium="tactile" emma:mode="ink">
            <msink:context xmlns:msink="http://schemas.microsoft.com/ink/2010/main" type="paragraph" rotatedBoundingBox="8707,5227 7824,9788 6638,9559 7521,49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F244396-99C1-4B75-B801-9CDC7D2265F3}" emma:medium="tactile" emma:mode="ink">
              <msink:context xmlns:msink="http://schemas.microsoft.com/ink/2010/main" type="line" rotatedBoundingBox="8707,5227 7824,9788 6638,9559 7521,4997">
                <msink:destinationLink direction="with" ref="{9BCBEB82-F81D-4112-B448-23D65EBFFFED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6CD3F43F-84FD-4121-9F6F-EEF25353D931}" emma:medium="tactile" emma:mode="ink">
                <msink:context xmlns:msink="http://schemas.microsoft.com/ink/2010/main" type="inkWord" rotatedBoundingBox="8256,7556 7824,9788 6638,9559 7070,732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-114 5841 1197 0,'0'0'91'0,"0"0"-91"15,-51 137-27-15,18-64 26 16,7 3 1-16,9-13 0 16,5-16 10-16,9-10 4 15,3-16-3-15,0-8-11 16,0-8 0-16,0-5-12 16,3 0 12-16,20-23 3 15,12-14 16-15,12-10-19 16,2-4 7-16,1 5-5 15,-7 10 5-15,-8 11-7 16,-2 15 0-16,-7 10 0 0,1 0-2 16,-4 7-9-16,2 17 10 15,-2-3 1-15,2-2 2 16,-8-7 5-16,1-6-1 16,-7-3-6-16,4-3 0 15,-3 0 0-15,-4-24 13 16,1-8-13-16,-9-2 18 15,0 0-16-15,0 10 20 16,-17 14-3-16,-16 10 16 16,-2 8-5-16,0 28-22 15,0 12-8-15,12 4 1 16,8-2-2-16,12 0 1 0,3-8-17 16,38 0-57-1,9-13-60-15,-3-14-188 0</inkml:trace>
          <inkml:trace contextRef="#ctx0" brushRef="#br0" timeOffset="-480.2337">-834 6011 1117 0,'0'0'145'16,"0"0"-117"-16,0 0-28 15,76-138-29-15,-33 95 11 16,13 9 17-16,-1 8 0 15,3 18-1-15,1 8-19 0,-4 13-24 16,-5 29 34-16,-12 11 11 16,-18 4 0-16,-13 4 10 15,-7-1 23-15,-32-5 9 16,-27-3-3-16,-11-6 8 16,-6-10-31-16,3-10 7 15,18-12-14-15,25-14-9 16,19-27-80-16,11-15-540 0</inkml:trace>
          <inkml:trace contextRef="#ctx0" brushRef="#br0" timeOffset="-747.2322">-556 5775 1035 0,'0'0'143'0,"0"0"-51"16,0 0 7-16,0 0-76 15,0 0-8-15,0 0-15 16,-159 281 23-16,131-87 5 0,1 14-8 16,13-40-11-1,5-45 5-15,3-52-13 0,4-15-1 16,2-5 0-16,0-9-12 16,-7-39-107-16,2-3-257 15,-4-41 19-15</inkml:trace>
          <inkml:trace contextRef="#ctx0" brushRef="#br0" timeOffset="567.1981">-606 6723 925 0,'0'0'140'0,"0"0"-125"16,0 0-15-16,0 0-46 16,0 0 46-16,0 0 125 15,0 153-25-15,-13-70-33 16,0 6-47-16,-2 1-4 15,3-14 2-15,1-13-18 16,8-11-8-16,3-15-86 0,0-17-189 16,0-13-532-16</inkml:trace>
          <inkml:trace contextRef="#ctx0" brushRef="#br0" timeOffset="1017.1988">-448 6707 897 0,'0'0'129'0,"0"0"-99"16,0 0-30-16,0 0-10 16,0 0 1-16,0 0-13 15,0 0-17-15,136-8 7 16,-110 39 32-16,-3 9 0 16,-5 5 22-16,-14 7 23 0,-4 3-16 15,0 3 4 1,-25-9-10-16,2-6-7 0,3-17-7 15,8-12 5-15,12-14 3 16,0 0-17-16,12-24-112 16,26-16-52-16,5-7 3 15,7 5 66-15,1 8 68 16,-8 11 25-16,0 9 1 16,-2 9 1-16,-2 2 1 15,-5 3 15-15,-2 0 15 16,-5 0-5-16,-6 0-8 15,-11 0-18-15,-3 6 81 0,-7-1-49 16,3 0 41 0,-3-2 21-16,3-3-37 0,-1 3-50 15,4-3 4 1,0 0-10-16,0 0 0 0,-1 0-2 16,2 0-18-16,-2 0 6 15,-2 0-45-15,-3 20-53 16,0 1-84-16</inkml:trace>
          <inkml:trace contextRef="#ctx0" brushRef="#br0" timeOffset="5308.0741">-652 7917 629 0,'0'0'80'0,"0"0"-60"16,0 0-14-16,0 0 9 16,0 0-15-16,0 0-50 15,0 0-14-15,20-24 63 16,11-2 1-16,1-5 7 15,4 2 4-15,-4 3-4 16,-9 7-6-16,-5 7 15 16,-10 8-14-16,-8 4-2 15,0 0 10-15,0 0 176 16,-26 19-108-16,-6 8-52 0,-6 3-13 16,0 8-12-16,5-5 9 15,5-1-8-15,13-10-1 16,7-7 0-16,8-10-1 15,0-5-22-15,18 0-24 16,10 0-1-16,7-20 47 16,8-7 7-16,-1-2 10 15,-4 2-10-15,-9 9-7 16,-12 8 0-16,-11 10-11 16,-6 0 11-16,0 5 0 15,-26 18 30-15,-9 6-4 16,0 3-9-16,-1-3-8 15,8-5 26-15,8-9-9 16,10-4-13-16,10-8-13 16,0-3-30-16,3 0-3 0,24 0 2 15,5-3 17-15,6-13 8 16,3-3 6-16,-3 1 4 16,-7 8-4-16,-7 2-29 15,-13 8-11-15,-11 0-7 16,0 0 47-16,-11 18 13 15,-16 6-4-15,2 5 3 16,-5 5-12-16,7-7-58 16,8-15-201-16</inkml:trace>
        </inkml:traceGroup>
        <inkml:traceGroup>
          <inkml:annotationXML>
            <emma:emma xmlns:emma="http://www.w3.org/2003/04/emma" version="1.0">
              <emma:interpretation id="{9258CE2A-572A-4BD4-8CD9-11C51DA823A2}" emma:medium="tactile" emma:mode="ink">
                <msink:context xmlns:msink="http://schemas.microsoft.com/ink/2010/main" type="inkWord" rotatedBoundingBox="8552,5197 8273,6633 7598,6502 7876,5066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9558.1986">70 4920 98 0,'0'0'90'0,"0"0"21"15,0 0 63-15,0 0 17 16,0 0 5-16,0 0-69 0,-99 4-24 15,76-14 21-15,-1 0-37 16,1-6 0-16,0-2-26 16,0-8-23-16,3-9-15 15,2-15-7-15,9-13-3 16,9-37-5-16,27-39-7 16,54-36 0-16,20-15-1 15,5 31 3-15,-16 43-2 16,-26 44-1-16,1 23 1 15,8 2-1-15,6 8 0 16,17 12-130-16,-23 20-273 16,-30 7-371-16</inkml:trace>
        </inkml:traceGroup>
      </inkml:traceGroup>
    </inkml:traceGroup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0T02:24:34.89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267DBA9-D819-4461-8BDD-5B8CD77544F7}" emma:medium="tactile" emma:mode="ink">
          <msink:context xmlns:msink="http://schemas.microsoft.com/ink/2010/main" type="writingRegion" rotatedBoundingBox="6617,744 5681,18312 209,18021 1145,453"/>
        </emma:interpretation>
      </emma:emma>
    </inkml:annotationXML>
    <inkml:traceGroup>
      <inkml:annotationXML>
        <emma:emma xmlns:emma="http://www.w3.org/2003/04/emma" version="1.0">
          <emma:interpretation id="{AF1BE37E-34EB-4C3E-96AB-519F4B8FDC9D}" emma:medium="tactile" emma:mode="ink">
            <msink:context xmlns:msink="http://schemas.microsoft.com/ink/2010/main" type="paragraph" rotatedBoundingBox="6477,1977 6494,5222 4144,5235 4126,199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270F75D-7E70-4211-82F6-2A9A34E5A99F}" emma:medium="tactile" emma:mode="ink">
              <msink:context xmlns:msink="http://schemas.microsoft.com/ink/2010/main" type="line" rotatedBoundingBox="6477,1977 6494,5222 4144,5235 4126,1990"/>
            </emma:interpretation>
          </emma:emma>
        </inkml:annotationXML>
        <inkml:traceGroup>
          <inkml:annotationXML>
            <emma:emma xmlns:emma="http://www.w3.org/2003/04/emma" version="1.0">
              <emma:interpretation id="{C1522417-B971-4F20-88C6-73408A05720D}" emma:medium="tactile" emma:mode="ink">
                <msink:context xmlns:msink="http://schemas.microsoft.com/ink/2010/main" type="inkWord" rotatedBoundingBox="6477,1977 6494,5222 4144,5235 4126,199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1403 851 371 0,'0'0'695'16,"0"0"-601"-16,0 0-55 15,0 0-9-15,0 0 20 16,0 0-20-16,0 0-27 0,0 0-3 15,-114 15 6 1,94 27-5-16,-6 8-1 0,3 2 1 16,-1 1 0-16,6-6 7 15,7-1-2-15,5-8 1 16,6-4-7-16,0-2 0 16,0-5 8-16,21-7-7 15,0-10 0-15,2-10-1 16,2 0 0-16,5-14 0 15,3-19 14-15,4-11-13 16,4-6-1-16,-3-3 0 16,-7 9-6-16,-7 12 6 0,-10 8 0 15,-5 17-1-15,-6 7-9 16,0 0-2-16,0 0 12 16,1 23 18-16,-2 6 0 15,4 10 2-15,-4 1 2 16,-2 5-13-16,0-6 2 15,0-2 14-15,0-8-11 16,0-9 1-16,0-8-14 16,0-8 17-16,0-4-17 15,0 0 11-15,13-7-11 16,12-28-1-16,10-15-5 16,9-10-13-16,6-3-5 15,-7 6 6-15,-5 12 16 0,-14 16-5 16,-10 14 6-16,-5 9-1 15,-9 6 1-15,0 0-9 16,0 16 9-16,0 9 8 16,0 10 2-16,0 2 7 15,-9-4-9-15,1-4-8 16,2-5 0-16,0-8 7 16,6-5 12-16,-3-4-9 15,3-4-10-15,0-3-8 16,0 0 7-16,0 0-11 15,9 0 6-15,5-8 6 16,4-13 0-16,2-5-6 16,7-3 14-16,-4 3-8 15,0 5 0-15,1 8-4 16,-6 7 2-16,-5 6-8 0,2 0 10 16,-3 11 0-1,-3 10 0-15,-3 5 1 0,2 0-1 16,-5 1 4-16,0-6-3 15,0-6-1-15,-3-1 7 16,0-4-5-16,0-5-1 16,0-2 1-16,4-3-1 15,-4 0-1-15,2 0 0 16,4 0-7-16,-1 0 7 16,7-17 0-16,3 1 0 15,3-9-1-15,-7 4 1 16,1 5-1-16,-7 3 1 15,-5 5 0-15,0 8 1 16,0 0 8-16,0 0 2 16,0 0-11-16,0 19 0 0,0 7 2 15,0 3-1-15,0 5-1 16,0 3 1-16,0-3 1 16,15 1 0-16,8-2-2 15,7-4 0-15,2-5 0 16,6-6 6-16,0-5 0 15,0-10-5-15,3-3 6 16,-4 0-1-16,-1-13-5 16,-1-16 1-16,-4-5-2 15,-1-6 0-15,-7-2 2 0,-8-5-2 16,-7 1-2-16,-8-5-26 16,0 4 13-16,-8 2-2 15,-15 11-2-15,-5 11 19 16,0 12 0-16,1 11 9 15,4 0-9-15,5 25 0 16,4 24-7-16,5 13 7 16,7 14 10-16,2 3 1 15,0 0-3-15,25-8-7 16,11-10 6-16,1-9 6 16,4-10-4-16,0-8 2 15,-3-3-11-15,-1 4-14 16,-7-9-92-16,-12-11-661 0</inkml:trace>
          <inkml:trace contextRef="#ctx0" brushRef="#br0" timeOffset="3207.5222">1801 29 325 0,'0'0'150'0,"0"0"-63"16,0 0 24-16,0 0-11 16,0 0 15-16,0 0 56 15,0 0-8-15,0-74-38 16,0 66-25-16,0 6-26 15,-4-2-14-15,4 4-31 16,0 0-15-16,-3 0 1 16,0 0-14-16,0 6-1 15,1 18-10-15,-5 18 10 16,2 13 3-16,-8 13-3 16,3 8 1-16,0 3 8 15,2-6-9-15,3-4-1 16,-2-9 1-16,7-10 0 15,0-13 0-15,0-11-6 16,0-13-6-16,0-7 2 0,0-6 4 16,0 0 6-16,0-19 14 15,0-18-8-15,0-12 0 16,0-15-6-16,0-6 0 16,0-1 0-16,0-3 0 15,3 3 9-15,3 0-8 16,2 4-1-16,5-2 0 15,-5 7 1-15,4 6 1 16,-4 8 8-16,-1 15 3 16,-2 9 3-16,-5 14 7 15,3 4-8-15,0 3-14 16,6 3-1-16,11 0-6 16,13 0 6-16,16 14-2 0,21-1 4 15,18-2-4-15,43-6 2 16,44-5-6-16,32-19-16 15,9-23 8-15,-41-2-14 16,-52 4-1-16,-54 17 1 16,-19 4-5-16,-4 1-4 15,-11 4 13-15,-2 5 12 16,-21 3 0-16,-10 6 12 16,-2 0 0-16,0 0 21 15,0 0-20-15,0 26-1 16,0 19 0-16,-2 20 5 15,-5 43-4-15,7 49-1 0,-3 62 1 16,3 43-1 0,-5 27 0-16,-7 2 1 15,6-15-1-15,4-8-1 0,2-23 0 16,0-23-6-16,0-49-2 16,0-47 8-16,0-45-6 15,0-23 7-15,-18 2 0 16,-9 4 19-16,-7-1 18 15,-5-11-7-15,-4-13-18 16,-3-7 7-16,-5-11-8 16,-4-16 10-16,-13-5-7 15,-13-2-2-15,-15-33-11 16,-35-17-1-16,2-6 1 0,-2-5 18 16,-3-3 0-1,29 14 5-15,0-1 21 0,17 15-9 16,21 8-18-16,21 11-1 15,16 9-5-15,12 5 9 16,13 3-20-16,5 2-1 16,0-3-17-16,0 3-43 15,9-8-13-15,17-30 1 16,0 5-88-16,-8-16-993 0</inkml:trace>
          <inkml:trace contextRef="#ctx0" brushRef="#br0" timeOffset="3435.523">1710 1580 1267 0,'0'0'219'0,"0"0"-158"0,0 0-47 16,-88 201-13-16,65-50 6 15,5 38 5-15,9-11 3 16,9-41-7-16,0-50-8 15,0-45 1-15,0-8 7 16,7-8-8-16,6-5 7 16,32-21-7-16,-7-24-28 15,0-26-220-15</inkml:trace>
          <inkml:trace contextRef="#ctx0" brushRef="#br0" timeOffset="5199.0786">3506 775 309 0,'0'0'84'0,"0"0"-56"15,0 0-19-15,0 0-2 16,0 0 8-16,0 0-8 16,3 24-7-16,-3-23 0 15,0 2-19-15,0-3 0 16,0 0-116-16</inkml:trace>
        </inkml:traceGroup>
      </inkml:traceGroup>
    </inkml:traceGroup>
    <inkml:traceGroup>
      <inkml:annotationXML>
        <emma:emma xmlns:emma="http://www.w3.org/2003/04/emma" version="1.0">
          <emma:interpretation id="{A240C501-9242-4773-A678-8B90D6C40E67}" emma:medium="tactile" emma:mode="ink">
            <msink:context xmlns:msink="http://schemas.microsoft.com/ink/2010/main" type="paragraph" rotatedBoundingBox="4566,635 3630,18203 209,18021 1145,4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605DBA8-A824-4B37-B256-028586F55844}" emma:medium="tactile" emma:mode="ink">
              <msink:context xmlns:msink="http://schemas.microsoft.com/ink/2010/main" type="line" rotatedBoundingBox="4566,635 3630,18203 209,18021 1145,453"/>
            </emma:interpretation>
          </emma:emma>
        </inkml:annotationXML>
        <inkml:traceGroup>
          <inkml:annotationXML>
            <emma:emma xmlns:emma="http://www.w3.org/2003/04/emma" version="1.0">
              <emma:interpretation id="{5D8C9D68-5AE9-47B9-8213-45930A4D3166}" emma:medium="tactile" emma:mode="ink">
                <msink:context xmlns:msink="http://schemas.microsoft.com/ink/2010/main" type="inkWord" rotatedBoundingBox="1764,6030 2154,491 4325,644 3935,618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5037.7106">47 853 753 0,'0'0'192'16,"0"0"-112"-16,0 0-51 16,0 0-2-16,0 0 18 15,0 0-7-15,0 0 25 0,-12 92-15 16,-2-32-19-16,-7 14-6 16,-2 12-5-16,-6 38-4 15,-3 49 1-15,2 55 4 16,2 19 14-16,13-11 3 15,9-58-27-15,6-62 14 16,0-37-23-16,0-13 0 16,0 2 8-16,0 5-2 15,0 0-5-15,-6-14-2 16,-28-10-33-16,4-14-90 16,-5-22-465-16</inkml:trace>
          <inkml:trace contextRef="#ctx0" brushRef="#br0" timeOffset="-4568.2993">-218 2570 1252 0,'0'0'158'16,"0"0"-117"-16,46 145-25 16,7-57-15-16,25 18-1 15,16 8 10-15,11 11 6 16,-1-2-3-16,-6-5-6 15,-14-13-6-15,-17-18 14 0,-15-20-15 16,-10-19-5-16,-22-35-30 16,-15-10-84-16,-5-3-121 0</inkml:trace>
          <inkml:trace contextRef="#ctx0" brushRef="#br0" timeOffset="-4801.3154">-203 2588 1016 0,'0'0'209'0,"0"0"-114"16,0 0-72-16,0 0-10 15,-204 123-4-15,101-54 13 16,-16 17 1-16,-10 11 2 15,1 1 10-15,17-7-11 16,17-18 4-16,33-12-16 16,26-18-12-16,27-12 0 15,28-28-118-15,26-3-107 16,4-8-543-16</inkml:trace>
          <inkml:trace contextRef="#ctx0" brushRef="#br0" timeOffset="-1909.5947">996 1018 595 0</inkml:trace>
          <inkml:trace contextRef="#ctx0" brushRef="#br0" timeOffset="-2287.6043">996 1018 192 0,'0'0'126'0,"0"0"-90"16,0 0-26-16,0 0 0 16,0 0 7-16,0 0 26 15,-7-15 11-15,4 10-18 16,3-9-36-16,0 4-41 16,0 2-156-16</inkml:trace>
          <inkml:trace contextRef="#ctx0" brushRef="#br0" timeOffset="-1335.5551">996 1018 595 0,'78'-152'118'0,"-78"150"-73"0,0-5-28 0,0 5-1 0,0 2-16 0,0 0-12 15,0 0-80-15,0 0 56 16,6 0 20-16,-1 0 7 16,-1 0 9-16,-4 0 0 15,3 0 15-15,-3 0 40 16,0 0 25-16,0 0 10 16,0 0 10-16,0 0 1 15,0 0 23-15,0-7-37 16,-15-9-45-16,-5-5-16 15,-10 0 2-15,-1-3-1 16,-5 6 2-16,-1 7 11 16,1 9-4-16,1 2-24 0,3 13-12 15,6 18 2-15,6 9-2 16,10 2 9-16,8 8-7 16,2-1 3-16,5-2-5 15,22-4-8-15,8-9 7 16,3-13-17-16,0-11-7 15,3-10 12-15,-4-3 3 16,-1-28 10-16,-5-8 0 16,-4-3-6-16,-10 8-3 15,-8 8 3-15,-7 9 6 16,-2 10 0-16,0 7 1 16,0 0-1-16,4 11-19 0,2 20 5 15,2 16 2-15,-1 16 12 16,-5 8 10-16,-2 4 1 15,0 5-9-15,-32-1 27 16,-18-6-12-16,-14-6 2 16,-9-13-7-16,-5-15-5 15,-1-20 2-15,9-19 11 16,12 0-10-16,10-40 25 16,20-9-20-16,13-7-14 15,12 7 0-15,3 9-1 16,6 9 7-16,23 9-8 15,12 10 1-15,12 6-8 16,40 3-52-16,-9 3-129 0,-11 0-806 16</inkml:trace>
          <inkml:trace contextRef="#ctx0" brushRef="#br0" timeOffset="-4263.2993">-1005 1625 1279 0,'0'0'146'0,"0"0"-146"15,189 5 0-15,6-18 0 16,79-37 9-16,30-4 18 16,-15-3-2-16,-68 23-10 15,-90 19-5-15,-46 12-9 16,-35 3 1-16,-12 0-2 16,-18 0-9-16,-20 36-48 15,-24-1 24-15,-17-4-216 0</inkml:trace>
          <inkml:trace contextRef="#ctx0" brushRef="#br0" timeOffset="63164.6781">-324-586 864 0,'0'0'147'15,"0"0"-119"-15,0 0-8 16,0 0 168-16,0 0 15 16,0 0-95-16,0 0-66 15,61-141-29-15,-16 33-11 16,10-44 5-16,9-37-6 16,1-5 7-16,-16 31-6 15,-17 47-2-15,-17 51 1 0,-7 18 5 16,-5 2 0-1,0 7 35-15,-3 7-3 0,0 16-2 16,0 12-4-16,4 3-32 16,4 11-8-16,7 30-4 15,13 44 9-15,10 49 2 16,12 42 1-16,-3-6 0 16,-9-31 0-16,-12-44 1 15,-8-33-1-15,2 4 0 16,0 0 1-16,-2-3-1 15,-6-13 0-15,-7-13-15 16,-5-17-41-16,0-9-42 0,-2-11-190 0</inkml:trace>
          <inkml:trace contextRef="#ctx0" brushRef="#br0" timeOffset="63376.6773">-349-1022 1255 0,'0'0'197'16,"0"0"-134"-16,0 0-56 15,0 0-6-15,209-38 20 16,-92 9-11-16,17 0-3 16,1-3 2-16,-28 8-8 0,-4 3-1 15,-34 13-12 1,-31 6-139-16,-29 2-666 0</inkml:trace>
          <inkml:trace contextRef="#ctx0" brushRef="#br0" timeOffset="61964.134">578 76 1015 0,'0'0'215'16,"0"0"-93"-16,0 0-73 15,0 0-2-15,0 0 7 16,0 0 1-16,-117-66-12 16,97 58-5-16,-6 8 0 15,-6 0-1-15,-18 14-36 16,-64 77-1-16,6-1-32 16,-3-3-134-16</inkml:trace>
          <inkml:trace contextRef="#ctx0" brushRef="#br0" timeOffset="-5495.7877">403 139 725 0,'0'0'130'15,"0"0"-39"-15,0 0-29 16,0 0-11-16,0 0-5 16,0 0-3-16,0-40 1 0,0 35-15 15,0 0-13-15,0-1-3 16,0 1-12-16,-3 3 11 16,1 0 22-16,-2 2 3 15,1-3-10-15,0 0 2 16,-2 0-4-16,-1 1-5 15,-3-3-5-15,-3-1-4 16,-9-1-2-16,-7 1 0 16,-10 3-3-16,-12 3-6 15,-3 0 0-15,-5 0 7 16,-3 16-6-16,0 3 1 16,6 4-2-16,2 6 0 15,6 3 0-15,9 5 0 16,7 7-10-16,10 6 9 15,12 5-2-15,9 6 3 0,0 2 0 16,23-4-1-16,15 0 1 16,12-12-1-16,5-7 0 15,4-9 1-15,1-10-7 16,3-8 0-16,-2-8 6 16,-3-5 2-16,0 0-2 15,0-10-11-15,0-22 12 16,-2-11 0-16,-1-9-2 15,-7-8-4-15,-11-5 6 16,-8-4-7-16,-17 1 7 16,-12-5 1-16,0-1 0 0,-35 1 0 15,-18 2 12 1,-16 2 12-16,-16 12-6 0,-11 12-5 16,0 16-1-16,2 16-11 15,16 13-2-15,10 13-22 16,22 24-132-16,16-6-504 0</inkml:trace>
        </inkml:traceGroup>
        <inkml:traceGroup>
          <inkml:annotationXML>
            <emma:emma xmlns:emma="http://www.w3.org/2003/04/emma" version="1.0">
              <emma:interpretation id="{D5148416-2877-48A8-A0FB-82F446351220}" emma:medium="tactile" emma:mode="ink">
                <msink:context xmlns:msink="http://schemas.microsoft.com/ink/2010/main" type="inkWord" rotatedBoundingBox="3446,6818 3239,10703 856,10576 1063,6691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56582.0276">-1053 6053 1446 0,'0'0'179'15,"0"0"-160"-15,0 0-19 16,0 0-33-16,298-80 33 15,-64 40 19-15,24 3-5 16,-11 21 1-16,-65 16-14 16,-71 0-1-16,-43 3 1 15,-36 20-1-15,-26 43-32 0,-6-3-97 16,-10 0-617-16</inkml:trace>
          <inkml:trace contextRef="#ctx0" brushRef="#br0" timeOffset="156300.0274">-609 7119 1258 0,'0'0'170'0,"0"0"-129"15,-149 123-18-15,76-62 25 16,-3 1 0-16,9-6-10 15,11-12-11-15,18-15 0 16,15-13-7-16,15-11-7 16,8-5-13-16,0 0-25 15,6-7-46-15,23-15 36 0,12-1 31 16,8 2 4-16,13 13 0 16,4 8-1-16,13 39 1 15,9 33 34-15,5 22 11 16,3 13-20-16,-3 6-12 15,-7-5-12-15,-13-11-1 16,-18-16-5-16,-17-26-43 16,-18-20-70-16,-14-35-546 0</inkml:trace>
          <inkml:trace contextRef="#ctx0" brushRef="#br0" timeOffset="158755.6002">-1907 4244 1228 0,'0'0'164'15,"0"0"-85"-15,0 0-58 16,0 0-21-16,0 0-1 0,0 0 1 16,0 0 18-1,0 219-4-15,0-117-3 0,0 16-4 16,-9 3-6-16,1 3 10 16,-2-2-10-16,2-8-1 15,6-18-52-15,2-14-159 16,0-27-140-16,0-32-418 0</inkml:trace>
          <inkml:trace contextRef="#ctx0" brushRef="#br0" timeOffset="159140.5989">-1927 4529 895 0,'0'0'136'15,"0"0"-29"-15,0 0-46 16,64-158 17-16,-24 123 21 0,8 6-37 15,7 13-31-15,3 11-18 16,-6 5 13-16,-10 17-16 16,-14 27 0-16,-21 16 0 15,-7 19-8-15,-18 13 11 16,-20 5-4-16,6-8-9 16,5-16 7-16,16-20-7 15,11-15-2-15,0-12-14 16,23-6 14-16,18 7 1 15,6 4 0-15,-1 9 0 16,1 4 1-16,-12 6 0 16,-9-1 0-16,-18 2 8 15,-8-1 5-15,-16-1 24 16,-31 6 18-16,-17 1-20 16,-9-5-16-16,-5-2-9 0,7-13-8 15,10-12-2-15,14-14-23 16,15-10-55-16,18-13-140 15,5-8-824-15</inkml:trace>
          <inkml:trace contextRef="#ctx0" brushRef="#br0" timeOffset="155970.972">-301 5707 965 0,'0'0'194'16,"0"0"-55"-16,0 0-80 15,0 0-40-15,-37 260 2 16,19-28 41-16,-5 45-1 15,-10 1-16-15,0-42-23 16,0-78 0-16,3-51-2 16,13-41 5-16,3-26 1 15,-1-4-10-15,6-7-3 16,6-8-13-16,3-21-71 16,7-16-150-16,4-21-379 0</inkml:trace>
          <inkml:trace contextRef="#ctx0" brushRef="#br0" timeOffset="155692.7183">214 4862 646 0,'0'0'120'15,"0"0"-16"-15,0 0-49 16,0 0 59-16,-134-171 46 16,98 131-45-16,1 0-32 0,-5 7-28 15,-5 4-7-15,-1 5 5 16,-4 9 1-16,-3 7-19 16,-2 8-20-16,-3 0-8 15,2 18-4-15,5 16-2 16,3 8 1-16,13 13 3 15,12 9-4-15,11 12-1 16,12 10 0-16,0 9 0 16,38-4 0-16,12-9 0 15,11-16-1-15,9-24 1 16,3-19 0-16,-2-20 1 0,-11-3-1 16,-9-35 6-1,-14-22 2-15,-16-17 11 0,-19-9-4 16,-2-2 8-1,-23 4 25-15,-24 10-29 0,-6 13-19 16,5 16-4-16,0 24-30 16,10 18-37-16,-5 50-97 15,8 18-340-15,5 8-357 0</inkml:trace>
        </inkml:traceGroup>
        <inkml:traceGroup>
          <inkml:annotationXML>
            <emma:emma xmlns:emma="http://www.w3.org/2003/04/emma" version="1.0">
              <emma:interpretation id="{ACFEF364-3CBE-40CC-92B9-E3C346E58AFA}" emma:medium="tactile" emma:mode="ink">
                <msink:context xmlns:msink="http://schemas.microsoft.com/ink/2010/main" type="inkWord" rotatedBoundingBox="3638,11308 3449,14856 816,14716 1005,11168">
                  <msink:destinationLink direction="with" ref="{C01077DF-B84C-425F-9777-5E5D2F3EE7DF}"/>
                  <msink:destinationLink direction="with" ref="{EA914592-858D-418E-BE12-416AF19EBEFD}"/>
                </msink:context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157067.0262">-341 9245 1205 0,'0'0'176'16,"0"0"-127"-16,0 0-35 16,-114-170 5-16,74 114 35 15,-4 4-13-15,0 2-24 16,0 5-15-16,1 8 9 15,-2 9-10-15,5 10 12 16,-1 12 7-16,6 6 17 16,0 13-24-16,6 34-13 15,9 24 0-15,16 24 0 16,4 13 2-16,24-1-2 0,32-12-1 16,16-24-9-1,13-27-6-15,8-20 15 0,-5-24 1 16,-7 0 1-16,-13-32 11 15,-25-18 10-15,-22-12 13 16,-21-11-16-16,-3-4-2 16,-38 1-17-16,-34 13-42 15,7 21-66-15,4 23-502 0</inkml:trace>
          <inkml:trace contextRef="#ctx0" brushRef="#br0" timeOffset="157330.0279">-432 9665 1440 0,'0'0'188'0,"0"0"-140"16,0 0-35-16,-63 163-12 15,53-45 5-15,-1 56-6 16,-6 43 1-16,-13 19 1 15,-4-15-1-15,-11-34-1 16,8-47 0-16,4-35 8 16,7-25-6-16,9-25-1 15,2-2-1-15,7-8-45 0,2-14-81 16,6-27-454-16</inkml:trace>
          <inkml:trace contextRef="#ctx0" brushRef="#br0" timeOffset="157541.0276">-690 11146 1166 0,'0'0'185'0,"0"0"-86"16,-153 60-56-16,81-10-22 16,2 11-5-16,2 7-5 15,7-1-10-15,11-3 10 16,15-12-10-16,12-15-1 15,15-16 0-15,8-10-13 16,0-11-64-16,13 0-110 0,2-16-441 16</inkml:trace>
          <inkml:trace contextRef="#ctx0" brushRef="#br0" timeOffset="159619.1208">-1610 9330 1275 0,'0'0'186'0,"0"0"-138"16,0 0-37-16,0 0 0 0,-64-138-11 16,38 102 22-16,-6 4-8 15,-1 9-13-15,-4 12-1 16,-1 11 1-16,0 0 24 15,0 24-25-15,5 24 0 16,5 14-8-16,8 12 8 16,13 4 7-16,7 1 3 15,7-6-4-15,24-3 0 16,16-11-3-16,6-9-2 16,11-13 0-16,6-11-1 15,49-26-1-15,-19 0-22 16,-11-21-158-16</inkml:trace>
          <inkml:trace contextRef="#ctx0" brushRef="#br0" timeOffset="158042.562">-1043 10270 1534 0,'0'0'192'16,"0"0"-192"-16,0 0-3 15,200-9-15-15,-4-12 18 16,81-5 3-16,21 5 9 15,-42 10-11-15,-75 11-2 16,-62 0 1-16,-51 15-86 16,-28-1-531-16</inkml:trace>
          <inkml:trace contextRef="#ctx0" brushRef="#br0" timeOffset="157768.0278">-397 11322 1121 0,'0'0'207'15,"86"221"-120"-15,-3-38-1 16,23 21-9-16,-4-35-34 16,-17-48-19-16,-27-56-16 0,-8-18-2 15,1-7-4 1,-6-14-2-16,-19-26-80 0,-21-19-189 15,-5-30-489-15</inkml:trace>
        </inkml:traceGroup>
        <inkml:traceGroup>
          <inkml:annotationXML>
            <emma:emma xmlns:emma="http://www.w3.org/2003/04/emma" version="1.0">
              <emma:interpretation id="{5FCDDCCC-3FED-4D26-93A2-FB99143F67AB}" emma:medium="tactile" emma:mode="ink">
                <msink:context xmlns:msink="http://schemas.microsoft.com/ink/2010/main" type="inkWord" rotatedBoundingBox="2886,14822 2831,15861 1615,15796 1670,14757"/>
              </emma:interpretation>
              <emma:one-of disjunction-type="recognition" id="oneOf4">
                <emma:interpretation id="interp4" emma:lang="" emma:confidence="0.5">
                  <emma:literal>.</emma:literal>
                </emma:interpretation>
                <emma:interpretation id="interp5" emma:lang="" emma:confidence="0">
                  <emma:literal>o</emma:literal>
                </emma:interpretation>
                <emma:interpretation id="interp6" emma:lang="" emma:confidence="0">
                  <emma:literal>0</emma:literal>
                </emma:interpretation>
                <emma:interpretation id="interp7" emma:lang="" emma:confidence="0">
                  <emma:literal>e</emma:literal>
                </emma:interpretation>
                <emma:interpretation id="interp8" emma:lang="" emma:confidence="0">
                  <emma:literal>°</emma:literal>
                </emma:interpretation>
              </emma:one-of>
            </emma:emma>
          </inkml:annotationXML>
          <inkml:trace contextRef="#ctx0" brushRef="#br0" timeOffset="705927.865">-992 12589 535 0,'0'0'138'0,"0"0"14"0,0 0 3 15,0 0-54-15,0 0 3 16,-154-13 22-16,125 13-32 16,5 0-21-16,4 0-28 15,6 0-13-15,5 16-9 16,9 19-17-16,0 19-6 16,2 26 0-16,34 19 0 15,11 9 1-15,17-3 0 16,11-8 1-16,16-19-2 15,5-12 0-15,7-21-1 16,1-16 1-16,-1-24-13 16,-4-5-38-16,-9-24-39 15,-9-28 73-15,-20-22 17 0,-16-13 6 16,-25-9 2 0,-20-12 3-16,-27-5 10 0,-42 3-13 15,-24 2 19-15,-18 13 5 16,-12 20-6-16,-3 13-5 15,2 22-11-15,3 21-10 16,10 19-2-16,-11 42-18 16,32 21-106-16,17 13-357 0</inkml:trace>
        </inkml:traceGroup>
        <inkml:traceGroup>
          <inkml:annotationXML>
            <emma:emma xmlns:emma="http://www.w3.org/2003/04/emma" version="1.0">
              <emma:interpretation id="{B28E6A4E-9559-4C3C-B20F-40869CDEDD94}" emma:medium="tactile" emma:mode="ink">
                <msink:context xmlns:msink="http://schemas.microsoft.com/ink/2010/main" type="inkWord" rotatedBoundingBox="3794,15113 3632,18167 2402,18101 2564,15047">
                  <msink:destinationLink direction="to" ref="{6FC25412-97A3-4E50-ABFD-74A41C358C98}"/>
                </msink:context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696024.2298">-190 15674 1013 0,'0'0'191'15,"0"0"-120"-15,0 0-35 16,0 0-13-16,0 0 12 16,-48-176 33-16,35 53-40 15,-1-80 15-15,-9-106-31 16,-10-66 1-16,-2-30-1 15,7 22-12-15,10 76 0 16,8 55 3-16,10 50 6 16,0 62-9-16,0 51 6 15,0 37 4-15,0 28-10 16,5 8 0-16,-5 9 1 16,2-4 1-16,-2 11-2 15,0 0 0-15,0 0-6 0,0 0-5 16,3 0-21-16,0 11 23 15,-1 2 8-15,1 3 1 16,1-3 0-16,-4 3 1 16,3-4 1-16,2 1-1 15,-2-1 0-15,4-2-1 16,-5-5 0-16,1 3-1 16,0-5 1-16,0 4-7 15,-3-1 7-15,0 7 0 16,0 10 0-16,0 17-7 15,0 15 6-15,2 18-8 16,10 19 9-16,14 39-1 16,21 51 0-16,24 61 0 0,13 41 1 15,6 13-1 1,-2-22 1-16,-16-49 0 0,-12-55-1 16,-17-55 0-16,-15-46-6 15,-3-23-2-15,-2 1 9 16,2-1 1-16,0 11 0 15,-5-16-1-15,-6-3 0 16,-2-5 0-16,-7-15 0 16,-1 0 1-16,-4-15-1 15,0 2 2-15,0-6-1 16,0 5 0-16,0-5 0 16,0 0 0-16,0 0-1 15,0 0 1-15,0 0 0 16,0 0 0-16,0 1-1 15,0 11 0-15,0-2 0 0,-4 3 0 16,-1 1 0-16,-1 1 0 16,0-4 0-16,3-3 9 15,3 2-9-15,0-4 0 16,0-1-2-16,0-3 1 16,0 3-9-16,0-5 9 15,0 0 1-15,0 0-1 16,0 0 2-16,0 0-1 15,0 0 0-15,0 0 0 16,0 0 1-16,0 0-1 16,0 0 1-16,-3 0 11 15,-2 0-11-15,-1-7 5 0,0 4-6 16,0 1 0-16,1 2 2 16,1 0-1-16,1 0-1 15,3 0 2-15,0 0-1 16,0 0-1-16,0 0 0 15,0 0-30-15,-3 0-34 16,1 0-27-16,-1 0 25 16,-7 0-10-16,0 0 64 15,-3 0 12-15,1 0 48 16,7 0 34-16,-1 0-56 16,4 0-26-16,2 0-2 15,0 0-30-15,0 0 0 16,0 0 16-16,0 0 7 0,0 0 9 15,0 0 13 1,0 0 9-16,0 0-3 0,0 0-9 16,0 0-9-16,0 0 11 15,0 0 10-15,0 0 4 16,0 0-7-16,0 0-6 16,0 0-2-16,0 0 5 15,0 0-14-15,0 0-2 16,0 0-18-16,0 0 4 15,0 0 7-15,0 0 6 16,0 0 1-16,0 0 0 16,0 0 0-16,0 0 0 15,0 0 0-15,0 0 0 16,0 0 0-16,0 7 33 16,0 14-19-16,0-2-6 0,0-6-8 15,0-3-4-15,8-4 4 16,12-6 0-16,7 0-13 15,4-24-13-15,7-16 13 16,7-7-14-16,-5 0-84 16,-2 8-51-16,-9 15-33 15,-8 16 18-15,-10 8 73 16,-8 8 104-16,-3 22 109 16,0 3 1-16,0 9 30 15,-8 0-52-15,5-3-40 16,3-10-28-16,0-5-20 15,20-19-80-15,9 0-119 0,-2-5-84 16</inkml:trace>
        </inkml:traceGroup>
        <inkml:traceGroup>
          <inkml:annotationXML>
            <emma:emma xmlns:emma="http://www.w3.org/2003/04/emma" version="1.0">
              <emma:interpretation id="{C71FA435-4E3F-4CAB-8A7C-146C7D9555E2}" emma:medium="tactile" emma:mode="ink">
                <msink:context xmlns:msink="http://schemas.microsoft.com/ink/2010/main" type="inkWord" rotatedBoundingBox="2384,17127 2373,17316 2274,17311 2285,17121"/>
              </emma:interpretation>
              <emma:one-of disjunction-type="recognition" id="oneOf6">
                <emma:interpretation id="interp10" emma:lang="" emma:confidence="0.5">
                  <emma:literal>.</emma:literal>
                </emma:interpretation>
                <emma:interpretation id="interp11" emma:lang="" emma:confidence="0">
                  <emma:literal>-</emma:literal>
                </emma:interpretation>
                <emma:interpretation id="interp12" emma:lang="" emma:confidence="0">
                  <emma:literal>,</emma:literal>
                </emma:interpretation>
                <emma:interpretation id="interp13" emma:lang="" emma:confidence="0">
                  <emma:literal>`</emma:literal>
                </emma:interpretation>
                <emma:interpretation id="interp14" emma:lang="" emma:confidence="0">
                  <emma:literal>A</emma:literal>
                </emma:interpretation>
              </emma:one-of>
            </emma:emma>
          </inkml:annotationXML>
          <inkml:trace contextRef="#ctx0" brushRef="#br0" timeOffset="706116.3241">-606 14679 914 0,'0'0'0'0,"0"0"-834"0</inkml:trace>
          <inkml:trace contextRef="#ctx0" brushRef="#br0" timeOffset="706265.326">-606 14679 1227 0,'9'100'326'0,"-59"-63"-326"15,-3 10-972-15</inkml:trace>
        </inkml:traceGroup>
        <inkml:traceGroup>
          <inkml:annotationXML>
            <emma:emma xmlns:emma="http://www.w3.org/2003/04/emma" version="1.0">
              <emma:interpretation id="{B781AD35-5EB2-409C-8A41-1FF6C6BED5E0}" emma:medium="tactile" emma:mode="ink">
                <msink:context xmlns:msink="http://schemas.microsoft.com/ink/2010/main" type="inkWord" rotatedBoundingBox="2593,17837 2576,18147 209,18021 225,17710"/>
              </emma:interpretation>
              <emma:one-of disjunction-type="recognition" id="oneOf7">
                <emma:interpretation id="interp15" emma:lang="" emma:confidence="1">
                  <emma:literal/>
                </emma:interpretation>
              </emma:one-of>
            </emma:emma>
          </inkml:annotationXML>
          <inkml:trace contextRef="#ctx0" brushRef="#br0" timeOffset="691432.2154">-2222 15411 1096 0,'167'35'153'15,"-167"-35"-153"-15,0 0-146 16,0 0-110-16,0 0 128 16,5 0 77-16,3 5-47 0,-4 0-290 0</inkml:trace>
          <inkml:trace contextRef="#ctx0" brushRef="#br0" timeOffset="691218.7058">-2222 15411 983 0,'0'0'139'0,"0"0"-116"16,0 0-23-16,0 0-67 15,0 0 34-15,0 0 14 16,0 0-12-16,0 0-37 16,35-18-109-16,-27 14-55 0</inkml:trace>
          <inkml:trace contextRef="#ctx0" brushRef="#br0" timeOffset="691835.2123">-1828 15482 1166 0,'137'58'153'0,"-137"-58"-153"16,0 0-61-1,0 0-72-15,2 0 52 0,19 0 51 16,-7 0-122-16,1 0-603 0</inkml:trace>
          <inkml:trace contextRef="#ctx0" brushRef="#br0" timeOffset="691639.2155">-1828 15482 1023 0,'0'0'192'16,"0"0"-138"-16,0 0-40 0,0 0-12 15,0 0-2-15,0 0-33 16,0 0-232-16,15 0 6 15,-10 6-81-15</inkml:trace>
          <inkml:trace contextRef="#ctx0" brushRef="#br0" timeOffset="692030.2136">-1277 15393 1147 0,'0'0'148'0,"0"0"-141"16,0 0-7-16,0 0-65 0,0 0 35 15,0 0 8-15,0 0-211 16,14 12-4-16</inkml:trace>
          <inkml:trace contextRef="#ctx0" brushRef="#br0" timeOffset="692249.2146">-959 15422 1175 0,'0'0'263'0,"0"0"-186"16,0 0-77-16,0 0-19 16,0 0-22-16,0 0-37 15,0 0-28-15,9 13-79 16,9-13-317-16</inkml:trace>
          <inkml:trace contextRef="#ctx0" brushRef="#br0" timeOffset="692677.8369">-670 15685 212 0,'56'-92'111'0,"-48"92"-83"16,-3 0-28-16,-1 0-104 0</inkml:trace>
          <inkml:trace contextRef="#ctx0" brushRef="#br0" timeOffset="692457.841">-670 15685 970 0,'0'0'166'0,"0"0"-73"0,0 0-63 16,0 0-20-16,0 0-10 15,0 0-24-15,0 0-102 16,3-22-65-16,-1 4-157 0</inkml:trace>
          <inkml:trace contextRef="#ctx0" brushRef="#br0" timeOffset="692900.8362">-414 15411 1122 0,'0'0'212'15,"0"0"-125"-15,0 0-77 16,0 0-10-16,0 0-42 15,0 0-71-15,0 0-80 16,32-22-149-16</inkml:trace>
          <inkml:trace contextRef="#ctx0" brushRef="#br0" timeOffset="690687.0828">-2750 15274 324 0,'0'0'202'0,"0"0"-127"16,0 0-51-16,0 0 1 16,0 0 66-16,0 0 37 15,0 0-32-15,0 0-34 16,0 0-20-16,0 0-2 16,0 0 7-16,0 0-4 15,0 0-5-15,0 0 2 16,0 0-14-16,0 0-8 0,0 0-5 15,0 0-1-15,0 0-12 16,0 0-12-16,3 0-10 16,17 0-95-16,1-4-43 15,-4 4-82-15</inkml:trace>
          <inkml:trace contextRef="#ctx0" brushRef="#br0" timeOffset="690847.0812">-2750 15274 527 0</inkml:trace>
          <inkml:trace contextRef="#ctx0" brushRef="#br0" timeOffset="690957.0967">-2750 15274 527 0,'178'153'115'0,"-178"-153"-79"0,0 0-23 0,0 0 22 0,0 0 43 15,0 0 14-15,0 0-37 16,0 0-17-16,0 0-19 16,0 0-19-16,0 0-2 15,0 0-14-15,9 0-125 16,5 0 6-16,1 3-38 0</inkml:trace>
        </inkml:traceGroup>
      </inkml:traceGroup>
    </inkml:traceGroup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0T02:30:06.3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AC15BB3-A28E-4E75-8351-2799A236EEE1}" emma:medium="tactile" emma:mode="ink">
          <msink:context xmlns:msink="http://schemas.microsoft.com/ink/2010/main" type="writingRegion" rotatedBoundingBox="10143,5894 13752,5459 13971,7274 10362,7710"/>
        </emma:interpretation>
      </emma:emma>
    </inkml:annotationXML>
    <inkml:traceGroup>
      <inkml:annotationXML>
        <emma:emma xmlns:emma="http://www.w3.org/2003/04/emma" version="1.0">
          <emma:interpretation id="{7DA7CD93-C72E-464A-B45C-4F3EBA5680C7}" emma:medium="tactile" emma:mode="ink">
            <msink:context xmlns:msink="http://schemas.microsoft.com/ink/2010/main" type="paragraph" rotatedBoundingBox="10143,5894 13752,5459 13971,7274 10362,77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1C8666C-9DAA-41D2-A5F5-6175BC4A79EB}" emma:medium="tactile" emma:mode="ink">
              <msink:context xmlns:msink="http://schemas.microsoft.com/ink/2010/main" type="line" rotatedBoundingBox="10143,5894 13752,5459 13971,7274 10362,7710"/>
            </emma:interpretation>
          </emma:emma>
        </inkml:annotationXML>
        <inkml:traceGroup>
          <inkml:annotationXML>
            <emma:emma xmlns:emma="http://www.w3.org/2003/04/emma" version="1.0">
              <emma:interpretation id="{E475271A-7A63-4226-96C3-A709DA31FE3E}" emma:medium="tactile" emma:mode="ink">
                <msink:context xmlns:msink="http://schemas.microsoft.com/ink/2010/main" type="inkWord" rotatedBoundingBox="11331,5751 13752,5459 13937,6996 11516,728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2442 5373 1328 0,'0'0'189'0,"0"0"-132"15,0 0-40-15,0 0-2 0,0 0 5 16,0 0-20-16,-12 0-1 15,12 0-13-15,0 0-2 16,0 0-6-16,0-5 5 16,9-3 17-16,9-7 8 15,5-9 5-15,2-7-2 16,3-1 2-16,-8 3 7 16,-9 14-19-16,-5 6 0 15,-6 9-1-15,3 3-29 16,-3 34 29-16,6 41 11 15,-6 49-3-15,0 6 9 16,0-7 5-16,0-18-21 16,0-32 7-16,0-5 3 0,0-2-10 15,0-25-1-15,17-44-79 16,6 0-197-16,1-35-704 0</inkml:trace>
          <inkml:trace contextRef="#ctx0" brushRef="#br0" timeOffset="837.1544">3669 4969 1315 0,'0'0'194'0,"0"0"-114"16,0 0-49-16,0 0-15 16,0 0 14-16,0 0-11 15,0 0-13-15,-5 173 9 16,2-88-8-16,0 4 0 15,3-6-1-15,0-7-6 16,0 11-26-16,15-24-94 16,-7-21-253-16</inkml:trace>
          <inkml:trace contextRef="#ctx0" brushRef="#br0" timeOffset="1171.7511">4110 5211 1174 0,'0'0'233'0,"0"0"-178"16,0 0-46-16,0 0-8 15,0 0 8-15,0 0-3 16,0 0 2-16,20 136-2 16,-20-123 9-16,0-7 12 15,-17-6 8-15,-6 0-6 16,0-19-29-16,-1-21-2 15,13-6-66-15,8-4 46 16,3 5 22-16,0 13 12 16,0 14-1-16,20 15-10 0,3 3-1 15,12 0 0 1,6 17 1-16,9 11-1 0,6 4 0 16,-2 5 7-1,-2 3-6-15,-7 0-2 0,-22 13-26 16,-15-11-189-16,-8-13-369 0</inkml:trace>
          <inkml:trace contextRef="#ctx0" brushRef="#br0" timeOffset="1584.6375">4005 4473 393 0,'0'0'984'15,"0"0"-851"-15,0 0-91 0,0 0-30 16,0 0-9-16,0 0-3 16,0 0-2-16,9-52 1 15,26 44 1-15,3-3 5 16,3-2-5-16,-6 0-1 16,-4 0 1-16,-1-3 0 15,0-4 0-15,1-7 0 16,-2-8 1-16,-3-1 7 15,-8-1-7-15,-16 5 5 16,-2 12-6-16,-5 9-2 16,-27 11 2-16,-4 0 16 15,-4 5-16-15,2 17 0 16,5-2 0-16,13-6 16 0,7-6 42 16,6-8 1-1,7 0-16-15,0 0 6 0,0-6 3 16,0-15-8-16,0-5-41 15,0-6-3-15,0 6-44 16,0 5-61-16,0 10-82 16,0 8-639-16</inkml:trace>
          <inkml:trace contextRef="#ctx0" brushRef="#br0" timeOffset="1871.37">4769 4885 1373 0,'0'0'189'15,"0"0"-161"-15,0 0-22 16,-76 181 1-16,64-120-7 16,12-1-8-16,0-10 7 15,25-6 0-15,12-12-14 16,7-11-14-16,3-10-17 15,-4-9 38-15,-5-2 0 16,-12 0 8-16,-11-15 11 16,-10-12 31-16,-5-10 3 15,0-10-45-15,-17-29-16 16,-6 8-156-16,2 13-1132 0</inkml:trace>
        </inkml:traceGroup>
        <inkml:traceGroup>
          <inkml:annotationXML>
            <emma:emma xmlns:emma="http://www.w3.org/2003/04/emma" version="1.0">
              <emma:interpretation id="{F759749D-C762-4DB2-9F92-46010612E32B}" emma:medium="tactile" emma:mode="ink">
                <msink:context xmlns:msink="http://schemas.microsoft.com/ink/2010/main" type="inkWord" rotatedBoundingBox="10258,6845 10418,6825 10523,7690 10362,7710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213.9222">5393 5087 916 0,'0'0'224'15,"0"0"-162"-15,0 0-27 16,0 0 40-16,0 0-24 16,0 0-27-16,0 0-15 15,135 134-3-15,-79-134-6 16,13 0-8-16,9-13 8 15,2-8 8-15,-11 6 0 16,-10 6-8-16,-13 9 1 0,-10 0-1 16,-11 11 14-16,-7 10 0 15,-9 5-13-15,-6-2 11 16,-3-1 41-16,0-4 30 16,-20-6-22-16,-13-8-2 15,-2-5 4-15,-5 0 11 16,-1-11 5-16,6-22-22 15,5-23-39-15,10-38-18 16,14-45-28-16,6-32-38 16,0 21-76-16,0 32-99 0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0T02:37:13.46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2A35225-0464-4B12-8436-DE3A22BA70D8}" emma:medium="tactile" emma:mode="ink">
          <msink:context xmlns:msink="http://schemas.microsoft.com/ink/2010/main" type="writingRegion" rotatedBoundingBox="5075,4602 5071,17124 2853,17123 2858,4601">
            <msink:destinationLink direction="with" ref="{69AB9925-2806-413C-8C5A-1471E822771D}"/>
            <msink:destinationLink direction="with" ref="{8FD367BD-CD2E-49EE-89DD-34AA1D82E15E}"/>
          </msink:context>
        </emma:interpretation>
      </emma:emma>
    </inkml:annotationXML>
    <inkml:traceGroup>
      <inkml:annotationXML>
        <emma:emma xmlns:emma="http://www.w3.org/2003/04/emma" version="1.0">
          <emma:interpretation id="{D39267BE-143C-4BFE-B2DF-727CF4E8CFD1}" emma:medium="tactile" emma:mode="ink">
            <msink:context xmlns:msink="http://schemas.microsoft.com/ink/2010/main" type="paragraph" rotatedBoundingBox="5075,4602 5071,17124 2853,17123 2858,46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9ECDA2-C3B6-494C-9C14-9B1A6804991E}" emma:medium="tactile" emma:mode="ink">
              <msink:context xmlns:msink="http://schemas.microsoft.com/ink/2010/main" type="line" rotatedBoundingBox="5075,4602 5071,17124 2853,17123 2858,4601"/>
            </emma:interpretation>
          </emma:emma>
        </inkml:annotationXML>
        <inkml:traceGroup>
          <inkml:annotationXML>
            <emma:emma xmlns:emma="http://www.w3.org/2003/04/emma" version="1.0">
              <emma:interpretation id="{BA2DB5AF-D4E2-4C99-B6C5-01F0B395F3DD}" emma:medium="tactile" emma:mode="ink">
                <msink:context xmlns:msink="http://schemas.microsoft.com/ink/2010/main" type="inkWord" rotatedBoundingBox="4384,4602 4383,7019 3047,7018 3048,460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148 73 598 0,'0'0'222'0,"0"0"27"15,0 0-116-15,0 0 10 16,0 0-11-16,0 0-15 0,0 0-47 16,-21-36-22-1,19 36-18-15,-1 0-15 0,0 0 4 16,-6 0-19-16,1 15-20 16,-7 17 10-16,-3 12 10 15,3 9 0-15,3 2-1 16,7-2 1-16,5-4-6 15,0-9-7-15,20-5-22 16,12-11-6-16,12-9 22 16,3-8-10-16,6-7-9 15,3 0-16-15,-7-18 27 16,-5-16 21-16,-6-11 5 16,-15-2 2-16,-12-6 13 0,-11 2-14 15,0 0 11 1,-23 6 21-16,-20 6 18 0,-10 8-9 15,-5 9 28-15,-1 9-26 16,4 10-34-16,5 3 0 16,9 0-9-16,15 9-29 15,2 14-91-15,13-1-172 16,1-7-428-16</inkml:trace>
          <inkml:trace contextRef="#ctx0" brushRef="#br0" timeOffset="301.0004">16 564 1048 0,'0'0'190'15,"0"0"-135"-15,0 0-55 16,0 0-5-16,0 0 4 15,0 0 1-15,-2 184 1 16,-1-92 1-16,-4 11-1 16,-1 7 9-16,-4 3-2 15,1-3 9-15,-4-5-5 16,0-11 2-16,4-15-11 0,4-14-2 16,2-14 1-1,5-11-1-15,0-15-1 0,0-11-152 16,0-14-589-16</inkml:trace>
          <inkml:trace contextRef="#ctx0" brushRef="#br0" timeOffset="947.4626">-498 903 1437 0,'0'0'186'0,"0"0"-179"15,0 0 0-15,188-11-6 0,-57 11 5 16,41 0 23-16,-12 0 5 16,-13 4-4-16,-31 8-15 15,-33 1-6-15,-4 6-9 16,-12 2 0-16,-50 10-33 15,-17-7-116-15,-9-6-705 0</inkml:trace>
          <inkml:trace contextRef="#ctx0" brushRef="#br0" timeOffset="520.3939">-352 1749 1162 0,'0'0'142'15,"0"0"-75"-15,-170 138-38 16,109-85 48-16,15-11-9 16,16-10-18-16,15-11-37 0,15-8-13 15,0-8-57-15,18-5-75 16,40-23-91-16,-2-22 122 16,-3-6-161-16</inkml:trace>
          <inkml:trace contextRef="#ctx0" brushRef="#br0" timeOffset="682.3938">-352 1749 477 0,'82'7'130'0,"-61"28"59"16,7 17 32-16,17 14-83 15,8 10-43-15,10-3-28 16,5-2-31-16,5-5-14 16,-6-8-12-16,-2-6-9 15,-16-8 8-15,-9-7-2 16,-13-13-7-16,-12-10-145 15,-15-14-378-15</inkml:trace>
        </inkml:traceGroup>
        <inkml:traceGroup>
          <inkml:annotationXML>
            <emma:emma xmlns:emma="http://www.w3.org/2003/04/emma" version="1.0">
              <emma:interpretation id="{24737D87-2FAC-45D7-985D-204E18525939}" emma:medium="tactile" emma:mode="ink">
                <msink:context xmlns:msink="http://schemas.microsoft.com/ink/2010/main" type="inkWord" rotatedBoundingBox="4384,8855 4383,11843 2855,11842 2857,8854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802.1499">-75 4263 1077 0,'0'0'184'16,"0"0"-74"-16,0 0-14 15,0 0-3-15,-162-3-35 16,132 14-18-16,4 16-26 0,2 11-12 16,6 10 4-16,5 9-6 15,9 7 0-15,4-4 0 16,0-5-1-16,27-5-7 15,8-13 7-15,8-16-17 16,5-16-24-16,1-5 28 16,-2-18 14-16,-6-27 24 15,-9-8-5-15,-11-7 6 16,-16 0 4-16,-5 2 8 16,0 8-20-16,-30 5-17 15,-4 14 0-15,-19 22-83 16,9 9-47-16,6 0-217 0</inkml:trace>
          <inkml:trace contextRef="#ctx0" brushRef="#br0" timeOffset="2087.1499">-133 4999 1252 0,'0'0'187'0,"0"0"-90"15,0 0-65-15,0 0-4 16,0 0-9-16,0 0-7 16,0 0-11-16,-76 210 0 15,74-86 1-15,-1 53 0 16,-7 54-2-16,2 16 12 16,-7-19-11-16,0-57 6 15,7-63-6-15,3-37-1 0,-2-19 6 16,4 1-6-1,3-6 0-15,0-3-1 0,0-29-5 16,6-15-167-16,1 0-1073 0</inkml:trace>
          <inkml:trace contextRef="#ctx0" brushRef="#br0" timeOffset="2696.1723">-676 5671 1506 0,'0'0'194'0,"0"0"-159"0,0 0-25 16,187-43-10-16,-56 12 21 16,44-4 4-16,34 4-11 15,-19 13-4-15,-41 10-8 16,-50 8-2-16,-18 0 0 15,-10 8-95-15,-25 8-255 0</inkml:trace>
          <inkml:trace contextRef="#ctx0" brushRef="#br0" timeOffset="2433.1493">-583 6833 1107 0,'0'0'162'16,"0"0"-64"-1,-184 92-27-15,128-63 13 0,25-11-22 16,19-7-25-16,12-8-37 16,2-3-108-16,31 0 15 15,10-23 69-15,5-15 12 16,-2-1-21-16,-1-4 4 15,-11 12 20-15,-2 10 9 16,-2 13 6-16,1 8 16 16,11 0 13-16,10 24 36 15,10 15-10-15,4 11-13 16,8 8-28-16,-4 7-2 16,-3 1-8-16,-5-5-3 15,-7-14-6-15,-11-11-1 16,-9-20-35-16,-12-13-148 0,-13-3-548 0</inkml:trace>
        </inkml:traceGroup>
        <inkml:traceGroup>
          <inkml:annotationXML>
            <emma:emma xmlns:emma="http://www.w3.org/2003/04/emma" version="1.0">
              <emma:interpretation id="{F8EEA3A8-0022-4043-B15D-2B99F9E94206}" emma:medium="tactile" emma:mode="ink">
                <msink:context xmlns:msink="http://schemas.microsoft.com/ink/2010/main" type="inkWord" rotatedBoundingBox="5072,14050 5071,17124 2958,17123 2960,14049"/>
              </emma:interpretation>
              <emma:one-of disjunction-type="recognition" id="oneOf2">
                <emma:interpretation id="interp2" emma:lang="" emma:confidence="0.5">
                  <emma:literal>off</emma:literal>
                </emma:interpretation>
                <emma:interpretation id="interp3" emma:lang="" emma:confidence="0.5">
                  <emma:literal>of ,</emma:literal>
                </emma:interpretation>
                <emma:interpretation id="interp4" emma:lang="" emma:confidence="0">
                  <emma:literal>of .</emma:literal>
                </emma:interpretation>
                <emma:interpretation id="interp5" emma:lang="" emma:confidence="0.5">
                  <emma:literal>o *</emma:literal>
                </emma:interpretation>
                <emma:interpretation id="interp6" emma:lang="" emma:confidence="0">
                  <emma:literal>of i</emma:literal>
                </emma:interpretation>
              </emma:one-of>
            </emma:emma>
          </inkml:annotationXML>
          <inkml:trace contextRef="#ctx0" brushRef="#br0" timeOffset="3348.5358">254 9647 1295 0,'0'0'176'16,"0"0"-130"-16,0 0-37 15,0 0-9-15,-146-136 13 16,103 110 0-16,-2 7-4 16,2 8 0-16,5 11 14 15,3 0 22-15,2 22-2 16,5 25-27-16,5 11-15 15,8 15 0-15,12 8 11 0,3 1-11 16,11-3 0-16,27-14-1 16,12-12 0-16,8-22-5 15,7-15 5-15,1-16 0 16,-1-13 6-16,-9-33 2 16,-13-16 3-16,-20-9 0 15,-18-6 7-15,-5 2 18 16,-23 4-12-16,-23 6-11 15,-12 12-13-15,-1 14 0 16,1 13-19-16,-6 23-66 16,17 3-78-16,13 0-408 0</inkml:trace>
          <inkml:trace contextRef="#ctx0" brushRef="#br0" timeOffset="3618.5695">88 10196 1137 0,'0'0'281'16,"0"0"-196"-16,0 0-65 15,0 0-3-15,0 0 21 16,0 0-10-16,0 0 2 16,32 115 14-16,-26-36 3 15,-6 38-15-15,0 36-26 16,0-3 2-16,-18-16-7 0,-2-21 5 15,-1-19-5-15,1 11-1 16,0 8 1-16,5-10-1 16,3-11-15-16,4-6-48 15,2-21-68-15,-3-22-269 0</inkml:trace>
          <inkml:trace contextRef="#ctx0" brushRef="#br0" timeOffset="4316.3478">-726 10782 1687 0,'0'0'212'16,"0"0"-174"-16,0 0-38 16,312-40 0-16,-55-2 9 15,46-11 14-15,7-7 8 16,-30 2-16-16,-60 6 5 16,-56 15-19-16,-56 16 5 15,-44 8-6-15,-29 8-6 16,-12 5-45-16,-23-6-66 15,0 6-36-15,-31-5-464 0</inkml:trace>
          <inkml:trace contextRef="#ctx0" brushRef="#br0" timeOffset="4048.5693">17 11839 1054 0,'0'0'168'0,"0"0"-40"16,0 0 15-16,207 105-16 15,-128-43-38-15,6 11-37 16,0-8-30-16,-4-8-10 16,-2-9 0-16,-9-14-12 15,-14-16-18-15,-21-13-102 16,-22-5-275-16</inkml:trace>
          <inkml:trace contextRef="#ctx0" brushRef="#br0" timeOffset="3847.5682">-321 11844 1264 0,'0'0'190'0,"0"0"-121"16,-177 213-40-16,101-116 46 0,11-2-7 15,16-14-20-15,11-10-27 16,14-20-20-16,13-10-1 15,9-18-16-15,2-10-56 16,0-13-89-16,0-18-167 16,0-15-400-16</inkml:trace>
        </inkml:traceGroup>
      </inkml:traceGroup>
    </inkml:traceGroup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0T02:37:19.08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BC92D9F-202B-468E-A5FE-22C80EB49684}" emma:medium="tactile" emma:mode="ink">
          <msink:context xmlns:msink="http://schemas.microsoft.com/ink/2010/main" type="inkDrawing" rotatedBoundingBox="4790,5507 10180,6066 10116,6684 4726,6126" shapeName="Other"/>
        </emma:interpretation>
      </emma:emma>
    </inkml:annotationXML>
    <inkml:trace contextRef="#ctx0" brushRef="#br0">0 389 727 0,'0'0'180'0,"0"0"-6"0,0 0-92 15,0 0 11-15,0 0-50 16,0 0-28-16,0 0-14 15,70-74 7-15,-20 44 12 16,11-3-11-16,7 2 11 16,3-3-19-16,15 0 11 15,4 2-11-15,9 1 0 16,0 2 7-16,-2 6-8 16,-10 7 0-16,-9 4 0 15,-10 12 0-15,-10 0 0 16,-5 7-1-16,-3 16 1 0,-1 11 0 15,1 8 2-15,5 13 19 16,1 10-9-16,7 8 11 16,5 2-7-16,10 1-4 15,8-11-2-15,3-4-9 16,14-17 11-16,1-9 0 16,4-19-11-16,9-16 6 15,6 0 2-15,26-43-2 16,35-33-7-16,-13-2 1 15,-19-2 0-15,-26 13-1 16,-42 20 1-16,-2 4-1 16,-10 6-1-16,-17 24 1 15,-13 13-18-15,-8 16 4 16,4 31 12-16,12 18 2 0,11 14 0 16,12 3 8-16,18-6 1 15,11-10-3-15,18-16 10 16,11-16 16-16,26-18 10 15,29-16-12-15,26-5-14 16,-23-19 2-16,-40 3-11 16,-45 10-7-16,-34 9 0 15,12 2-2-15,-15 7-84 16,-17 9-255-16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0T02:37:21.2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9AB9925-2806-413C-8C5A-1471E822771D}" emma:medium="tactile" emma:mode="ink">
          <msink:context xmlns:msink="http://schemas.microsoft.com/ink/2010/main" type="inkDrawing" rotatedBoundingBox="6154,14507 9913,9570 10785,10234 7025,15170" semanticType="verticalRange" shapeName="Other">
            <msink:sourceLink direction="with" ref="{12A35225-0464-4B12-8436-DE3A22BA70D8}"/>
            <msink:sourceLink direction="with" ref="{B94C7D24-7E11-4D5D-B698-0D394AA4F60A}"/>
          </msink:context>
        </emma:interpretation>
      </emma:emma>
    </inkml:annotationXML>
    <inkml:trace contextRef="#ctx0" brushRef="#br0">0 4417 1320 0,'0'0'182'0,"0"0"-132"0,0 0-38 16,0 0-11-16,230 69 30 16,-66-64 24-16,50-5-13 15,19-45-13-15,-6-31-18 16,-17-26-4-16,-24-15-6 15,-12-21-1-15,-27-4 1 16,-29-2-1-16,-37 18-20 16,-34 27 1-16,-26 17 3 15,-19 8 0-15,-2-10 4 16,-12-10 12-16,-26-14 22 16,-8 6 23-16,-1-1-13 0,6 4-1 15,12 4 21 1,18 6 7-16,11 10-23 0,11 1-21 15,41-4-14-15,24-4 0 16,20-9 2-16,19-2 3 16,7 0-6-16,4 4-2 15,-2 9-5-15,-6 11 7 16,-11 13 0-16,-17 8 2 16,-14 13-1-16,-18 6 0 15,-13 7-1-15,-17 5 1 16,-7-3-1-16,-1-1 1 15,-2-12 0-15,3-6 0 16,-4-9 0-16,4-14 0 16,5-15 0-16,14-29 0 15,8-4-1-15,10-3 0 0,6-4-7 16,3 27-1 0,9-4 8-16,0 20-2 0,0 18 2 15,-1 9-2-15,4 10 2 16,-1 1-7-16,8 3 5 15,-3-2 2-15,3-1 7 16,-8 4-6-16,-10 2-1 16,-17 8 0-16,-16 13-28 15,-35 13-43-15,0 28-93 16,-25 11-338-16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0T02:37:20.21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FD367BD-CD2E-49EE-89DD-34AA1D82E15E}" emma:medium="tactile" emma:mode="ink">
          <msink:context xmlns:msink="http://schemas.microsoft.com/ink/2010/main" type="inkDrawing" rotatedBoundingBox="5293,10476 9795,7792 10086,8281 5585,10965" semanticType="verticalRange" shapeName="Other">
            <msink:sourceLink direction="with" ref="{12A35225-0464-4B12-8436-DE3A22BA70D8}"/>
          </msink:context>
        </emma:interpretation>
      </emma:emma>
    </inkml:annotationXML>
    <inkml:trace contextRef="#ctx0" brushRef="#br0">1572 5881 743 0,'0'0'393'0,"0"0"-297"16,0 0-70-16,0 0 36 15,207 123 27-15,-125-94-24 16,14-9-23-16,15-11-11 16,32-9-17-16,35-58-1 0,35-37 3 15,8-20-4-15,-11-6-3 16,-16 3-2-16,-20 10 4 15,1-2-11-15,3 0 0 16,-26 10 0-16,-36 19 2 16,-35 12 0-16,-18 1-1 15,-12-14-1-15,-1-9-1 16,-9-14-7-16,-21 5 8 16,-11 8 0-16,-9 18 15 15,0 19 42-15,0 21 2 16,0 16-22-16,0 10-6 15,6 8-18-15,14 0-13 16,15 0-1-16,15 21 1 0,14 3 5 16,12 4-5-1,6 1 1-15,8-5 1 0,-2-7-2 16,-3-7 1-16,-12-8-1 16,-12-2 0-16,-15 0 0 15,-14-2-1-15,-11-17 0 16,-7-10 1-16,-5-8 0 15,3-12 0-15,0-7 0 16,8-4-2-16,3 0 1 16,6 10-7-16,3 8 7 15,1 13-1-15,-1 11-8 16,-1 7 10-16,7 6-1 0,12-1-5 16,6-1 7-16,11-9-1 15,12-10 1-15,2-8 0 16,7-8 0-16,-4-6 0 15,-2 1 0-15,-15 5 5 16,-12 5-5-16,-14 8 0 16,-12 9 6-16,-11 4-7 15,0 5-30-15,-4 6-84 16,-11 2-223-16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0T02:37:49.19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1A338F2-911F-4B71-BB9A-889BEF9F4A48}" emma:medium="tactile" emma:mode="ink">
          <msink:context xmlns:msink="http://schemas.microsoft.com/ink/2010/main" type="inkDrawing" rotatedBoundingBox="9663,857 15042,806 15068,3568 9689,3619" semanticType="enclosure" shapeName="Other"/>
        </emma:interpretation>
      </emma:emma>
    </inkml:annotationXML>
    <inkml:trace contextRef="#ctx0" brushRef="#br0">0 842 646 0,'0'0'95'0,"0"0"-95"15,0 0-83-15,0 0 54 16,0 0 28-16,0 0-5 16,15 0 6-16,-7 0 0 0,-1 3-2 15,1 0 4-15,0-1-2 16,2 1 1-16,7 2 15 15,4-1-4-15,8 2 12 16,9 3-6-16,8-2 16 16,12 1-13-16,7-3-1 15,7 1-19-15,8-6 12 16,4 0-3-16,9 0 10 16,10-3-3-16,8-13 8 15,8 0-6-15,3 3-18 16,6 0 11-16,4 5-2 15,-4 0-4-15,-2 4-5 16,-4-2-1-16,-5 3 0 16,-3-4 2-16,0 2-2 15,2-4 1-15,0 2-1 0,1 2 1 16,-2-3 0-16,-2-1-1 16,-8 4 0-16,-5 0 1 15,-4 0-2-15,0-3 2 16,0-1 3-16,10 2 15 15,-2-2-10-15,4 2-8 16,3 2 1-16,-7 0 0 16,-1 5 5-16,-4-3-7 15,-6 0 0-15,-5-2 2 16,0-2 4-16,-4-4-5 0,-3 3 5 16,4-4-6-1,-1-5 0-15,4 1 0 0,0-7 10 16,3-1 7-16,-7-5 3 15,-3-2-19-15,-8-1 24 16,-8 1-2-16,-10 0-6 16,-6 2-1-16,-4 2 6 15,-8 2 7-15,-1-2 6 16,-8 1-5-16,-5 2 2 16,-8 1-15-16,-6-1 21 15,-6 0-11-15,-3 3-8 16,0 0 4-16,-20 0 22 15,-13 0-45-15,-10 0 16 16,-15 6-2-16,-15-2-14 16,-18 1-3-16,-14 6 3 0,-14 2 30 15,-10 3-14-15,-5 2-6 16,-3 3 16-16,2 0-4 16,1 0-20-16,0 10 9 15,3 6-1-15,0 0 2 16,2 1 4-16,1 0-15 15,-1 5 0-15,-2 1-1 16,-6 6 0-16,-26 5-7 16,-30 9-7-16,-29-2-10 15,5-4 16-15,35-8 8 16,48-12-6-16,44-8 6 16,5-2 1-16,-12 5 16 15,-16-2-15-15,-9 0-2 0,2 4 0 16,6 1 0-1,3-2 1-15,7 1-1 0,-2 1-2 16,2 1-8-16,-1 2-6 16,-1 1-14-16,5-3 2 15,4 0 26-15,12-1 1 16,9-5 2-16,18 1 6 16,18-6 3-16,17 1 9 15,13-6-18-15,8 2-1 16,2 1-27-16,0-1 11 15,0 7 10-15,12-2 6 16,-4 6-12-16,1 0-37 0,-1 11-18 16,1-5-180-1,-3-5-268-15</inkml:trace>
    <inkml:trace contextRef="#ctx0" brushRef="#br0" timeOffset="1006.0936">5303-137 1111 0,'0'0'250'0,"0"0"-183"16,0 0-51-16,0 0-15 16,-44 285 22-16,-11 13 51 15,-13 75-15-15,5 29-13 16,15-38-22-16,38-78-5 15,10-55-13-15,13-65 3 0,17-56-9 16,-10-39-7-16,-8-18 7 16,-6 1 0-16,-6-9-57 15,0-19-483-15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0T02:37:49.52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32CDBE6-73AE-42F3-9C47-3355EDD75A85}" emma:medium="tactile" emma:mode="ink">
          <msink:context xmlns:msink="http://schemas.microsoft.com/ink/2010/main" type="inkDrawing" rotatedBoundingBox="9956,1647 10134,3932 10035,3940 9858,1655" semanticType="verticalRange" shapeName="Line">
            <msink:sourceLink direction="with" ref="{0FE3ABD1-22AF-4D99-9E59-97945B6F491D}"/>
            <msink:sourceLink direction="with" ref="{B2BAAC0F-CC34-4AD4-A5E1-B5CD79127D3E}"/>
            <msink:sourceLink direction="with" ref="{304C7225-BE7D-46C2-82C8-7D15136E883D}"/>
          </msink:context>
        </emma:interpretation>
      </emma:emma>
    </inkml:annotationXML>
    <inkml:trace contextRef="#ctx0" brushRef="#br0">18 0 98 0,'0'0'842'16,"0"0"-657"-16,0 0-107 15,0 0-10-15,0 0-22 16,0 0-46-16,0 0-13 16,-37 56 12-16,54-9 1 0,3 27 6 15,-2 46 5 1,0 67-9-16,-13 62 22 0,-2 26-1 15,-3-12 1 1,0-34-23-16,7-66 2 0,1-45-1 16,4-35-2-16,0-22 0 15,4 2 0-15,2-3 0 16,-1 4 1-16,-2-20-1 16,-3-7 0-16,-6-11 2 15,-1-2-2-15,-2-4-1 16,6-6-84-16,-3-7-137 15,1-7-556-15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0T02:27:28.43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C78843B-18FC-4D29-9623-90F7622E1DAD}" emma:medium="tactile" emma:mode="ink">
          <msink:context xmlns:msink="http://schemas.microsoft.com/ink/2010/main" type="inkDrawing" rotatedBoundingBox="9951,15247 18230,14211 18287,14672 10009,15707" shapeName="Other">
            <msink:destinationLink direction="to" ref="{50029567-D2D9-4F0C-BB66-D3955E6812A7}"/>
            <msink:destinationLink direction="with" ref="{39FA73CF-DE24-4BA5-9E8E-CF95A889AA58}"/>
          </msink:context>
        </emma:interpretation>
      </emma:emma>
    </inkml:annotationXML>
    <inkml:trace contextRef="#ctx0" brushRef="#br0">0 1140 1352 0,'0'0'197'0,"0"0"-159"16,0 0-29-16,0 0-8 15,262-32 0-15,-87 6 27 0,67-9 1 16,46-6-12 0,22-7 10-16,16 4-6 15,-3 5 0-15,10 10-1 0,0 13-11 16,-15 16-6-16,-18 0 9 15,-12 19-11-15,-3 7 0 16,3-6 0-16,12-11 6 16,18-9-7-16,15-32 1 15,8-28 6-15,-6-20 18 16,1-6-1-16,-7-6-9 16,-11 3-15-16,-8-3 1 15,-19 11-1-15,-22 7 2 16,-24 19-1-16,-53 10-1 15,-56 16 2-15,-50 14-2 0,-34 1-27 16,-46-6-61-16,-6 1-110 16,-12-2-835-16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0T02:37:49.86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2D48C9A-6BF4-4371-B8B7-B70CDCCF68F5}" emma:medium="tactile" emma:mode="ink">
          <msink:context xmlns:msink="http://schemas.microsoft.com/ink/2010/main" type="inkDrawing" rotatedBoundingBox="9871,3854 14734,3280 14822,4028 9959,4603" semanticType="underline" shapeName="Other">
            <msink:sourceLink direction="with" ref="{B2BAAC0F-CC34-4AD4-A5E1-B5CD79127D3E}"/>
          </msink:context>
        </emma:interpretation>
      </emma:emma>
    </inkml:annotationXML>
    <inkml:trace contextRef="#ctx0" brushRef="#br0">0 509 971 0,'0'0'141'0,"0"0"-85"16,0 0-56-16,0 0-24 15,0 0 13-15,0 0 11 16,180 160 6-16,-77-115 1 16,39-1-7-16,54-2 0 15,69-3 10-15,33-1 42 16,8-13-23-16,-3-4-13 16,-23-7-7-16,-5-12-1 15,-7-2-8-15,-14-10-1 16,-15-29 1-16,-6-17 21 15,-6-16-11-15,-5-8-10 16,-9-11 6-16,-14 4 24 0,-38 14-14 16,-37 17 6-16,-36 20-11 15,-24 4-5-15,1-5-5 16,-4-5 0-16,-3-42-1 16,-23 11-98-16,-23 2-562 0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0T02:37:59.9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34FFAD4-7BB7-40F5-8B33-608D0C5E642C}" emma:medium="tactile" emma:mode="ink">
          <msink:context xmlns:msink="http://schemas.microsoft.com/ink/2010/main" type="inkDrawing" rotatedBoundingBox="9855,3021 15042,2751 15071,3308 9884,3578" semanticType="strikethrough" shapeName="Other">
            <msink:sourceLink direction="with" ref="{B2BAAC0F-CC34-4AD4-A5E1-B5CD79127D3E}"/>
          </msink:context>
        </emma:interpretation>
      </emma:emma>
    </inkml:annotationXML>
    <inkml:trace contextRef="#ctx0" brushRef="#br0">19 234 396 0,'0'0'221'0,"0"0"-123"16,0 0 44-16,0 0-5 15,0 0-26-15,0 0-53 16,0 0-17-16,-10-10 4 0,10 10 23 16,-3 0-12-16,3 0-11 15,0 0-10-15,-2 0-22 16,-1 0-4-16,3 4-9 15,0 7 2-15,0 4-1 16,0 7 7-16,0-1-8 16,8 3 9-16,14-1-9 15,1 3 0-15,8 1 0 16,7-4 0-16,4-2-2 16,6-3-11-16,2-2 1 15,3-5 11-15,3 2 1 16,-1-4 0-16,3 3 7 15,1 0-1-15,4 2-6 0,-1 2 10 16,2 3-10 0,0-4 1-16,1 0 0 0,-2-1 0 15,2-6-1-15,-1-1 0 16,6-4 0-16,0-3-8 16,6 0 8-16,0 0 0 15,0 0 1-15,-1-5 8 16,-2 2-9-16,1 3-6 15,-5 0 4-15,-4 0 2 16,-2 0-2-16,-2 5 2 16,4 4 0-16,-1-2-2 15,3-5 2-15,-1-2-6 16,8 0-13-16,1 0 12 16,8 0-3-16,-5-7 8 0,1-4-4 15,-6 1-4-15,-5 3 9 16,-2-5 0-16,-1 2-1 15,-2 2 2-15,5-4-1 16,1-2 0-16,4-2 0 16,7-3 0-16,-2-1 0 15,4-6-29-15,-1 2 11 16,1-3-10-16,-3 7 9 16,-9 2 8-16,-4 4 2 15,-3 6 10-15,-5 6-7 16,0-1 7-16,-3 1 0 15,4-1 0-15,-1-5-6 16,3 0 6-16,4-2 0 0,1-6 2 16,4-1 3-16,-2 0-5 15,-2-4 0-15,-1 2-1 16,-1-2 1-16,-6 0 0 16,-3 1 0-16,-4 1 0 15,-8 3 0-15,-8 0 0 16,-5 3 4-16,-5 0-3 15,-2 3-1-15,0-1 0 16,2 4 0-16,-2-2-1 16,3 2 1-16,3 1 0 15,27-14-29-15,-8 4-180 16,-3-8-406-16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0T02:38:54.46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B97B545-96E6-49E3-A9E8-C6C2229B7891}" emma:medium="tactile" emma:mode="ink">
          <msink:context xmlns:msink="http://schemas.microsoft.com/ink/2010/main" type="writingRegion" rotatedBoundingBox="20059,510 21805,4401 20231,5108 18484,1217"/>
        </emma:interpretation>
      </emma:emma>
    </inkml:annotationXML>
    <inkml:traceGroup>
      <inkml:annotationXML>
        <emma:emma xmlns:emma="http://www.w3.org/2003/04/emma" version="1.0">
          <emma:interpretation id="{1F9C7161-A175-4556-9045-FF2ECB42D0BE}" emma:medium="tactile" emma:mode="ink">
            <msink:context xmlns:msink="http://schemas.microsoft.com/ink/2010/main" type="paragraph" rotatedBoundingBox="20059,510 21805,4401 20231,5108 18484,12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BC8B9DF-EB6C-4A17-A510-E45BC81A32AC}" emma:medium="tactile" emma:mode="ink">
              <msink:context xmlns:msink="http://schemas.microsoft.com/ink/2010/main" type="line" rotatedBoundingBox="20059,510 21805,4401 20231,5108 18484,1217"/>
            </emma:interpretation>
          </emma:emma>
        </inkml:annotationXML>
        <inkml:traceGroup>
          <inkml:annotationXML>
            <emma:emma xmlns:emma="http://www.w3.org/2003/04/emma" version="1.0">
              <emma:interpretation id="{50F4F7EB-89D9-4F78-A129-603FAF47050E}" emma:medium="tactile" emma:mode="ink">
                <msink:context xmlns:msink="http://schemas.microsoft.com/ink/2010/main" type="inkWord" rotatedBoundingBox="20059,511 20816,2198 19311,2875 18553,118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8161-186 606 0,'0'0'91'0,"0"0"-49"16,0 0 50-16,0 0 138 16,0 0 6-16,0 0-68 15,0 0-73-15,-103 29-31 16,113-29 16-16,25-19-45 15,21-14-22-15,17-9 2 16,13-8 2-16,14-1-5 16,2 2-11-16,6 4-1 15,-4 3 0-15,10-3-51 16,-29 14-131-16,-27 4-564 0</inkml:trace>
          <inkml:trace contextRef="#ctx0" brushRef="#br0" timeOffset="672.0961">8197 192 370 0,'0'0'504'16,"0"0"-406"-16,0 0 5 0,156-5 56 15,-88-3 1-15,8 3-60 16,8-1-62-16,9 4-15 16,7-3-14-16,2 2-8 15,24-5-1-15,-25 3-82 16,-25-6-569-16</inkml:trace>
          <inkml:trace contextRef="#ctx0" brushRef="#br0" timeOffset="393.006">9033-732 1227 0,'0'0'126'0,"0"0"-116"15,0 0-10-15,0 0-7 0,0 0-3 16,176-69 9-16,-130 64-6 16,-6 3 7-16,-5 2 0 15,-10 0 0-15,-12 0-11 16,-3 0 4-16,-10 7 1 16,0 9 6-16,0 3 0 15,-23 8 63-15,-10 1-14 16,1 6-7-16,-1-2-1 15,8-6-19-15,10-8-11 16,12-2-9-16,3-6-2 16,0-1-1-16,27-2-15 15,14-2 16-15,14 0 19 16,9-5-1-16,11 0-18 0,-10 0-192 16,-24 0-573-16</inkml:trace>
          <inkml:trace contextRef="#ctx0" brushRef="#br0" timeOffset="-425.5385">9016-1821 1117 0,'0'0'221'15,"0"0"-95"-15,0 0-90 16,0 0-26-16,0 0-8 16,0 0-1-16,0 0-1 15,14 70 2-15,1-31-1 16,2 9 0-16,-2 7 2 15,-4 23-3-15,-1-11-155 16,-8-20-1123-16</inkml:trace>
          <inkml:trace contextRef="#ctx0" brushRef="#br0" timeOffset="-1017.8757">7889-301 1175 0,'0'0'171'16,"0"0"-24"-16,0 0-31 15,0 0-39-15,0 0-15 16,73-174-24-16,-10 106-16 15,6-3-15-15,4 0-6 16,0 0 5-16,-6 3-6 16,20-29-18-16,-17 16-73 15,-11 4-190-15</inkml:trace>
        </inkml:traceGroup>
        <inkml:traceGroup>
          <inkml:annotationXML>
            <emma:emma xmlns:emma="http://www.w3.org/2003/04/emma" version="1.0">
              <emma:interpretation id="{11116A47-28EE-4DF7-87B3-7940BFB9BF75}" emma:medium="tactile" emma:mode="ink">
                <msink:context xmlns:msink="http://schemas.microsoft.com/ink/2010/main" type="inkWord" rotatedBoundingBox="20173,2432 20610,3406 19658,3833 19222,2860"/>
              </emma:interpretation>
              <emma:one-of disjunction-type="recognition" id="oneOf1">
                <emma:interpretation id="interp1" emma:lang="" emma:confidence="0.5">
                  <emma:literal>.</emma:literal>
                </emma:interpretation>
                <emma:interpretation id="interp2" emma:lang="" emma:confidence="0">
                  <emma:literal>/</emma:literal>
                </emma:interpretation>
                <emma:interpretation id="interp3" emma:lang="" emma:confidence="0">
                  <emma:literal>,</emma:literal>
                </emma:interpretation>
                <emma:interpretation id="interp4" emma:lang="" emma:confidence="0">
                  <emma:literal>-</emma:literal>
                </emma:interpretation>
                <emma:interpretation id="interp5" emma:lang="" emma:confidence="0">
                  <emma:literal>N</emma:literal>
                </emma:interpretation>
              </emma:one-of>
            </emma:emma>
          </inkml:annotationXML>
          <inkml:trace contextRef="#ctx0" brushRef="#br0" timeOffset="1482.2509">8179 528 196 0,'0'0'247'0,"0"0"-147"0,0 0-8 16,195 42 10-16,-107-16-9 15,10 3 54-15,11 11-27 16,2 1-16-16,5 10 8 15,0-2-12-15,-2 4-46 16,-8-1-27-16,-10-2-18 16,9 3-9-16,-29-17-112 15,-18-12-593-15</inkml:trace>
        </inkml:traceGroup>
        <inkml:traceGroup>
          <inkml:annotationXML>
            <emma:emma xmlns:emma="http://www.w3.org/2003/04/emma" version="1.0">
              <emma:interpretation id="{6B0A81BD-2CFE-47E7-BD22-C7A5CA9E14E0}" emma:medium="tactile" emma:mode="ink">
                <msink:context xmlns:msink="http://schemas.microsoft.com/ink/2010/main" type="inkWord" rotatedBoundingBox="20586,2391 20735,2725 20487,2836 20338,2503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1171.1317">9295 171 1005 0,'0'0'261'16,"0"0"-185"-16,0 0-38 0,0 0 42 16,0 0-16-1,0 0-37-15,156-45-21 0,-118 37-5 16,-3 3 4-16,-12 5-5 16,-8 0 0-16,-10 0 0 15,-5 0 1-15,0 8-1 16,0 13 1-16,-17 3 7 15,-4 2 0-15,4 0-1 16,9-5-7-16,8-3 0 16,0-2 0-16,5 6 0 15,15-2-1-15,3 1-5 16,-5 0 6-16,-3-3 0 16,-10-2 0-16,-5-3 1 15,0-3-1-15,-5 9 0 16,-18-3-44-16,-2-2-327 0</inkml:trace>
        </inkml:traceGroup>
        <inkml:traceGroup>
          <inkml:annotationXML>
            <emma:emma xmlns:emma="http://www.w3.org/2003/04/emma" version="1.0">
              <emma:interpretation id="{1B135348-DBF2-49C5-BDB7-5252DA0AADAD}" emma:medium="tactile" emma:mode="ink">
                <msink:context xmlns:msink="http://schemas.microsoft.com/ink/2010/main" type="inkWord" rotatedBoundingBox="21110,2999 21751,4426 20825,4842 20184,3415"/>
              </emma:interpretation>
              <emma:one-of disjunction-type="recognition" id="oneOf3">
                <emma:interpretation id="interp7" emma:lang="" emma:confidence="0.5">
                  <emma:literal>be</emma:literal>
                </emma:interpretation>
                <emma:interpretation id="interp8" emma:lang="" emma:confidence="0">
                  <emma:literal>al</emma:literal>
                </emma:interpretation>
                <emma:interpretation id="interp9" emma:lang="" emma:confidence="0">
                  <emma:literal>He</emma:literal>
                </emma:interpretation>
                <emma:interpretation id="interp10" emma:lang="" emma:confidence="0">
                  <emma:literal>Q</emma:literal>
                </emma:interpretation>
                <emma:interpretation id="interp11" emma:lang="" emma:confidence="0">
                  <emma:literal>x</emma:literal>
                </emma:interpretation>
              </emma:one-of>
            </emma:emma>
          </inkml:annotationXML>
          <inkml:trace contextRef="#ctx0" brushRef="#br0" timeOffset="1766.1655">9635 919 902 0,'0'0'155'0,"0"0"-3"16,0 0-41-16,0 0-31 15,0 0-28-15,0 0-33 16,0 0-19-16,25-68-1 15,1 68 1-15,4 2 1 16,-2 17 0-16,-3 2 6 16,-5 8-1-16,-9 7 5 15,-7 17-9-15,-4 12 8 16,-12 14 0-16,-38 31-10 0,4-21-100 16,1-24-881-16</inkml:trace>
          <inkml:trace contextRef="#ctx0" brushRef="#br0" timeOffset="2472.2803">9873 958 671 0,'0'0'538'0,"0"0"-405"16,0 0-91-16,0 0-9 15,0 0 4-15,-102 140 5 16,55-75-22-16,9 0-7 16,12-7-12-16,14-5 6 15,12-8-6-15,0-3 14 16,30-6 14-16,16-7 7 15,12-5 12-15,10-11-8 16,10-13-21-16,5 0-3 16,-2-21-9-16,-2-21 8 15,-19-13-15-15,-15-13-19 0,-25-6-38 16,-20 3-38-16,-20 6-50 16,-33 23 145-16,-10 26 43 15,-10 16 39-15,-13 74-27 16,-7 64-11-16,2 70 7 15,25 36 4-15,34 4-33 16,32-29-1-16,15-66-21 16,13-53-148-16,-8-48-976 0</inkml:trace>
        </inkml:traceGroup>
      </inkml:traceGroup>
    </inkml:traceGroup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0T02:38:18.27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92E46B7-6408-4D83-B7F4-9C132D9463A9}" emma:medium="tactile" emma:mode="ink">
          <msink:context xmlns:msink="http://schemas.microsoft.com/ink/2010/main" type="inkDrawing" rotatedBoundingBox="12130,4584 15839,3234 15956,3554 12247,4905" semanticType="strikethrough" shapeName="Other">
            <msink:sourceLink direction="with" ref="{ECC853EA-7276-4B09-832A-BBD7784A5BD9}"/>
          </msink:context>
        </emma:interpretation>
      </emma:emma>
    </inkml:annotationXML>
    <inkml:trace contextRef="#ctx0" brushRef="#br0">4822 980 770 0,'0'0'151'0,"0"0"-84"16,0 0-47-16,0 0-8 0,0 0 18 15,0 0-20-15,0 0-10 16,0 0 0-16,0 0-1 16,0 0 0-16,0 0 0 15,0 0 0-15,3 0-8 16,-3 0 3-16,0 0 5 16,0 0 1-16,0 0 0 15,0 2-7-15,0-2 7 16,0 0 0-16,0 3 0 15,0-3 0-15,0 0 1 16,0 0 0-16,0 0-1 0,0 0 0 16,0 0 2-16,0 2-5 15,0-2 4-15,0 0-2 16,0 0-4-16,0 0 4 16,0 0 1-16,0 0 9 15,0 3-9-15,0 0 0 16,0 1 4-16,0-1-2 15,0-3 8-15,0 3 19 16,0-3 1-16,0 2 14 16,0 2-27-16,0-4-3 15,0 0-13-15,0 0-1 16,0 0 1-16,0 0-1 0,0 2 0 16,0-2 1-1,0 3 1-15,0-3-2 0,0 2 9 16,-3-2 5-16,3 0-5 15,0 3-2-15,0-3-7 16,0 0 0-16,0 3 0 16,0-3 0-16,0 0 0 15,0 0 1-15,-4 0 4 16,4 0-5-16,0 0 0 16,-3 0-1-16,3 2 1 15,-2 3 6-15,-4-2-6 16,3-1 0-16,-1 1 5 15,2-1-5-15,-1 2 0 16,0 0-1-16,-2-1 1 16,-2 3 0-16,4-1 0 0,-2 0 5 15,0 1-5-15,-2-2-1 16,-1 2 1-16,2 2 0 16,-6 0 0-16,0 2-1 15,-6 3-11-15,1 0-2 16,-6 3-7-16,0 0 7 15,-3 2 1-15,2 1-2 16,-2-3 4-16,6-4-2 16,-1-1 12-16,4-3 0 15,2-3 0-15,-3 3 1 16,3-3-1-16,-2 0 1 16,-1 1 0-16,-2 1 0 15,-3-1 1-15,0 2-1 0,-7 0 0 16,-1 2 0-1,-1 1 0-15,-6-1 1 0,-3 0 6 16,-1-2-4-16,2 3 13 16,-4 0 4-16,4-4 21 15,-5 4-20-15,4 2-10 16,-2-4 16-16,0 5-9 16,-4 2-17-16,-4 0 5 15,0 2-6-15,-7-2 0 16,-7 3 7-16,1-1-6 15,-1-2 0-15,2-1-1 16,2-2 1-16,-1 3 5 0,1 0-5 16,0 2 6-1,3-2-7-15,-2 3 2 0,2-3-1 16,3-1 0-16,3-2 0 16,2 3 1-16,0-5-1 15,1 1 9-15,-1 2-9 16,0-1 0-16,-5 0 0 15,-1 5 0-15,-5-2 0 16,-2 2-1-16,2 1 0 16,-4-1 0-16,1 2 1 15,-1-6-1-15,7 2-3 16,0 0 3-16,3-3 1 16,4 0 9-16,5 0-2 15,6-2 17-15,-1 2-6 16,3 0-12-16,3 0-5 0,0 0-2 15,3 0 1 1,-1 1 8-16,7-1-9 0,1 0 0 16,3 0-1-16,2 0 1 15,6 0 0-15,-1 3 0 16,0-3 0-16,7 3 0 16,-4-1 0-16,3 1-1 15,3 3 0-15,-2-1 1 16,-4 0 5-16,4-2-4 15,-7 2-1-15,0-1 0 16,0 0-4-16,-2 0 4 16,-1-2 6-16,4-5-5 15,5 1-1-15,1-3 0 16,1 3-1-16,2-1 1 16,-3 6-1-16,-2 2 1 0,5 1 0 15,-5 2 0-15,2-6 0 16,3 1 0-16,-2-3 1 15,4-2 0-15,-2-1 10 16,2-5 1-16,-1 2-11 16,4-6 9-16,0 2-1 15,0-3 4-15,0 0 6 16,0 0 4-16,0 0-3 16,0 0 5-16,0 0-12 15,0 0-13-15,0 0 0 16,27-26-99-16,-1-3-123 0,1 0-308 15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0T02:37:51.1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65BA0AD-39F4-41F5-80C6-E29468C9A0F7}" emma:medium="tactile" emma:mode="ink">
          <msink:context xmlns:msink="http://schemas.microsoft.com/ink/2010/main" type="writingRegion" rotatedBoundingBox="8673,2434 19488,1043 20586,9577 9771,10969"/>
        </emma:interpretation>
      </emma:emma>
    </inkml:annotationXML>
    <inkml:traceGroup>
      <inkml:annotationXML>
        <emma:emma xmlns:emma="http://www.w3.org/2003/04/emma" version="1.0">
          <emma:interpretation id="{E3CA54E8-2D3A-4F03-959A-E5D44D23F332}" emma:medium="tactile" emma:mode="ink">
            <msink:context xmlns:msink="http://schemas.microsoft.com/ink/2010/main" type="paragraph" rotatedBoundingBox="10986,2111 14031,1764 14239,3585 11193,393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2BAAC0F-CC34-4AD4-A5E1-B5CD79127D3E}" emma:medium="tactile" emma:mode="ink">
              <msink:context xmlns:msink="http://schemas.microsoft.com/ink/2010/main" type="line" rotatedBoundingBox="10986,2111 14031,1764 14239,3585 11193,3932">
                <msink:destinationLink direction="with" ref="{134FFAD4-7BB7-40F5-8B33-608D0C5E642C}"/>
                <msink:destinationLink direction="with" ref="{12D48C9A-6BF4-4371-B8B7-B70CDCCF68F5}"/>
                <msink:destinationLink direction="with" ref="{F32CDBE6-73AE-42F3-9C47-3355EDD75A85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DB01E01A-5796-4D73-BB4D-2438EFE21D94}" emma:medium="tactile" emma:mode="ink">
                <msink:context xmlns:msink="http://schemas.microsoft.com/ink/2010/main" type="inkWord" rotatedBoundingBox="10986,2111 14031,1764 14239,3585 11193,393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30 63 1119 0,'0'0'169'16,"0"0"-48"-16,0 0-50 16,0 0 28-16,0 0-22 15,0 0-29-15,0 0-48 16,-25-63 0-16,25 76-18 15,0 24 14-15,0 23 4 16,0 20 20-16,0 13-12 0,7 8 2 16,4-7-10-1,1-16-1-15,6-14 1 0,-3-19 2 16,-5-17-2-16,0-12 0 16,-5-8 0-16,1-8 0 15,0 0 0-15,5 0-1 16,10-32 1-16,11-17 7 15,9-15-7-15,11-9-11 16,4 5 10-16,-9 15-12 16,-6 19 10-16,-9 26-4 15,-11 8-3-15,-11 24-17 16,-3 34 27-16,-4 20 25 16,-3 14-12-16,0 10-6 15,0-2-7-15,5-3-29 0,7-27-121 16,-1-37-653-16</inkml:trace>
          <inkml:trace contextRef="#ctx0" brushRef="#br0" timeOffset="250.019">779 442 1397 0,'0'0'193'16,"0"0"-164"-16,0 0-29 0,0 0-9 15,0 0-10-15,0 0 13 16,44 146 6-16,-32-101 11 16,-1-1-11-16,-5-7-14 15,0-8-97-15,-4-10-241 16,-2-17-575-16</inkml:trace>
          <inkml:trace contextRef="#ctx0" brushRef="#br0" timeOffset="398.0207">951 53 1373 0,'0'0'172'0,"0"0"-139"16,0 0-33-1,0 0-71-15,0 0-245 0,0 0-11 0</inkml:trace>
          <inkml:trace contextRef="#ctx0" brushRef="#br0" timeOffset="671.0185">1412 250 914 0,'0'0'196'0,"0"0"-22"15,0 0-110-15,-161 21 31 16,132-13-22-16,18-1-47 16,11 4-26-16,0 5-32 15,5 4 22-15,18 9 10 16,7 6 0-16,-2-1 0 0,-3 0 2 16,-5 3-2-16,-9-3 10 15,-4-5-4-15,-7-6 1 16,0-2 1-16,0-5 2 15,-7-5 3-15,-11-4-12 16,-5-7-1-16,8-5-36 16,5-26-269-16</inkml:trace>
          <inkml:trace contextRef="#ctx0" brushRef="#br0" timeOffset="1068.5619">1444 142 1355 0,'0'0'167'15,"0"0"-131"-15,0 0-35 16,0 0 8-16,0 0-8 16,0 0 0-16,231-100-1 15,-159 82-294-15,-13 2-532 0</inkml:trace>
          <inkml:trace contextRef="#ctx0" brushRef="#br0" timeOffset="901.5613">1668-417 1386 0,'0'0'194'0,"0"0"-155"15,0 0-31-15,0 0-8 16,0 173 0-16,3-86 1 16,9 18 6-16,-4 10 5 15,4 6 2-15,1-6-2 16,1-10-11-16,3-13-1 15,-5-7-19-15,-7-28-141 16,-5-23-662-16</inkml:trace>
          <inkml:trace contextRef="#ctx0" brushRef="#br0" timeOffset="1411.6916">1933 252 1235 0,'0'0'174'0,"0"0"-119"16,0 0-39-16,0 0 35 15,0 0-6-15,0 0-23 16,0 0-22-16,-113 19-1 16,107 18-1-16,6-1-4 15,0 1 5-15,21-8-9 16,11-8-8-16,3-8-41 0,0-10 43 16,-3-3 16-1,-5 0 12-15,-7-8-1 0,-9-17 29 16,-2 0-19-16,-9-9-5 15,0-1-16-15,0-12-72 16,0 8-447-16,0 4-60 0</inkml:trace>
          <inkml:trace contextRef="#ctx0" brushRef="#br0" timeOffset="1704.7654">2223 97 633 0,'0'0'140'0,"0"0"-123"16,0 0-1-16,0 0 23 15,0 0 23-15,0 0-12 0,0 0 0 16,139 169-20-16,-112-133-21 16,-9-5 1-16,-5-9-2 15,-6-6-7-15,-7-12 81 16,0-4 250-16,-7 0-135 16,-13-7-132-16,-3-19-5 15,0-6 13-15,3-5-27 16,5 3 15-16,7 0-19 15,8 8-6-15,0 2-11 16,3 3-15-16,20 3-9 16,12-1-1-16,11 4-37 15,7 2-31-15,22-6-77 16,-14 6-157-16,-16 3-679 0</inkml:trace>
          <inkml:trace contextRef="#ctx0" brushRef="#br0" timeOffset="2088.6969">2678-129 1355 0,'0'0'216'15,"0"0"-130"-15,0 0-16 16,0 0-20-16,0 0-30 15,0 0-19-15,0 0-1 16,-13 77 5-16,28-36-4 0,6 2-2 16,-1-12 1-16,7-4-6 15,-1-11 5-15,6-9-29 16,1-7 6-16,4 0 1 16,7 0 4-16,-4-21-6 15,-2-2 5-15,-5 1 1 16,-16 7 19-16,-9 7 0 15,-8 8 36-15,0 0 17 16,-10 32-2-16,-38 54-41 16,-21 67-3-16,-11 59 5 15,11 27-11-15,27-14-1 16,25-51-9-16,14-71-153 16,0-43-848-16</inkml:trace>
        </inkml:traceGroup>
      </inkml:traceGroup>
    </inkml:traceGroup>
    <inkml:traceGroup>
      <inkml:annotationXML>
        <emma:emma xmlns:emma="http://www.w3.org/2003/04/emma" version="1.0">
          <emma:interpretation id="{360DB022-5F22-4BBF-BCB5-EF7AD5685C92}" emma:medium="tactile" emma:mode="ink">
            <msink:context xmlns:msink="http://schemas.microsoft.com/ink/2010/main" type="paragraph" rotatedBoundingBox="11037,3907 18607,1845 19335,4518 11765,657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304C7225-BE7D-46C2-82C8-7D15136E883D}" emma:medium="tactile" emma:mode="ink">
              <msink:context xmlns:msink="http://schemas.microsoft.com/ink/2010/main" type="line" rotatedBoundingBox="14068,3081 18607,1845 18819,2624 14280,3860">
                <msink:destinationLink direction="with" ref="{F32CDBE6-73AE-42F3-9C47-3355EDD75A85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68B16128-2D36-479F-8D8E-BFBFF6ABF62D}" emma:medium="tactile" emma:mode="ink">
                <msink:context xmlns:msink="http://schemas.microsoft.com/ink/2010/main" type="inkWord" rotatedBoundingBox="13955,3772 14144,2921 14730,3052 14541,3902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0068.3639">3104 770 201 0,'0'0'411'16,"0"0"-212"-16,0 0-65 16,0 0 25-16,0 0-11 15,0 0-19-15,0 0-55 16,-35-32-49-16,35 32-19 15,0 0-5-15,0 0 5 16,0 0-6-16,0 0 0 16,0 0 9-16,0 0 15 15,0 0-12-15,0 0-3 0,0 0 2 16,0 0-9-16,0 0 5 16,0 0-1-16,0 0 1 15,0 0 5-15,0 0-4 16,0 0-7-16,0 0-1 15,0 0 0-15,0 0-10 16,0 19 9-16,0 6-7 16,2 13 8-16,10 8 2 15,-1 7-2-15,1 5 1 16,3 2 0-16,-4 1 0 16,1-6 0-16,0-8 0 15,-6-10 0-15,-1-11 0 16,-2-8 1-16,1-10-2 0,-4-2 2 15,3-4-2-15,-3-2 0 16,0 3 1-16,0-3 0 16,0 2-1-16,2 4 0 15,1 0-90-15,-3-6-505 0</inkml:trace>
          <inkml:trace contextRef="#ctx0" brushRef="#br0" timeOffset="15354.1007">3351 833 950 0,'0'0'217'15,"0"0"-153"-15,0 0-45 16,0 0-11-16,0 0 17 16,0 0-25-16,0 0 2 0,3 15-1 15,0-10 0-15,1-2-1 16,-1 3 1-16,-1-2-1 16,1 5 0-16,0-2 1 15,-1 2 0-15,5 0 29 16,-1 2 2-16,-1 2 1 15,2 1-17-15,1-4-10 16,-3 0 3-16,5 1-3 16,-5-7-5-16,1 3-1 15,0-2 2-15,-3-3-1 16,0-2 1-16,-1 3-1 16,-2-3 1-16,0 0-1 15,3 0-1-15,-3 0 1 0,0 0 14 16,0 0 5-1,4 0-1-15,-1 0-8 0,0 0-10 16,-1 0-1-16,1 0 1 16,0 0 10-16,-1 0-10 15,-2 0-1-15,0 0 11 16,0 0-3-16,0 0 13 16,0 0-12-16,0 0 1 15,-2 0-10-15,-6 0-18 16,-2-3-8-16,-1-4-5 15,-1-4-17-15,1-1 16 16,-4-5 11-16,-2-1 10 16,2 2 11-16,-3-3 6 15,3 7 8-15,-2-1 11 16,6 4 29-16,-1 4-1 0,6 3-28 16,1-1 4-16,5 0-27 15,0 3 8-15,0 0-10 16,0 0-6-16,0 0 5 15,0 0-1-15,0 0 1 16,0 0-12-16,0 0 2 16,0 13 10-16,0 6-2 15,0 4 3-15,3 4 9 16,8 4-9-16,3 3 0 16,7 1 1-16,-1-7 5 15,0 1-5-15,1-8 0 16,-4-5-1-16,-2-4 2 0,0-6-2 15,-3-1-2-15,2-5 1 16,-2 0 1-16,3 0 10 16,0-7 9-16,1-17-1 15,1-8 1-15,1-1-8 16,-3-7-5-16,-6 1 1 16,-6 2-5-16,-3 5 5 15,0 9 12-15,0 4 7 16,0 6-2-16,-7 6-4 15,2 1-18-15,2 3 5 16,1 3-7-16,-1 0 11 16,3 0-11-16,0 0-7 15,0 0 5-15,-4 0-5 0,4 0 4 16,-3 6-12 0,-2 17 13-16,-3 11-4 0,-7 11 6 15,-8 16 2-15,-4 7 6 16,-2 8 1-16,-3-5-8 15,5-11 0-15,4-13 0 16,5-15 8-16,3-11-9 16,7-5 0-16,3-3 1 15,2-3-1-15,-1 1 0 16,1 2 0-16,0 3 0 16,-11 13-76-16,3-6-65 15,-7-2-442-15</inkml:trace>
          <inkml:trace contextRef="#ctx0" brushRef="#br0" timeOffset="13559.7272">3246 900 582 0,'0'0'251'0,"0"0"-97"15,0 0-37-15,0 0 37 16,0 0-19-16,0 0-37 16,0 0-48-16,-3 0-28 15,3 0 5-15,0 0-6 16,0 0-10-16,0 3-9 15,0 5 5-15,0 5-7 0,0 3 0 16,10 8 0-16,7-1 7 16,6 1-6-16,7-1-1 15,1-1 1-15,4-6 5 16,3-9-6-16,0-1 0 16,3-6 1-16,-6 0 6 15,-5-3-7-15,-5-18 6 16,-7-6-6-16,-9 2 0 15,-6-4 0-15,-3 0 0 16,0 7-2-16,0 4-4 16,-7 5 5-16,-1 6 1 15,3 1 1-15,1 6 6 16,4 0-7-16,-3 0-7 16,0 6-12-16,-2 18 4 15,-1 9 15-15,-3 9 0 0,4 2 8 16,2 4 2-16,-1-4-10 15,4-4-1-15,0-9 1 16,0-2 1-16,0-5 0 16,-11 10-1-16,-1-4-10 15,-9-7-195-15</inkml:trace>
          <inkml:trace contextRef="#ctx0" brushRef="#br0" timeOffset="16367.1739">3225 754 791 0,'0'0'142'16,"0"0"-61"-16,0 0-12 15,0 0 77-15,0 0 50 0,0 0-87 16,0 0-80-16,-48-26-13 15,48 26-16-15,0 0-7 16,0 0-3-16,0 5 9 16,5 13 1-16,13 6-1 15,2 2 1-15,3 6 0 16,4-3 0-16,4 0 0 16,2-4 0-16,-1-3-1 15,3-9-1-15,-3-6-8 16,-3-7 9-16,-3 0 1 15,1 0 0-15,-7-10 10 16,-2-11-4-16,0-3 4 0,-8-4-1 16,0-7-6-16,-7 4 6 15,-3-1 10-15,0 6-5 16,0 3 14-16,0 7-3 16,-6 8 5-16,-1 3-2 15,5 2-5-15,-1 3-15 16,3 0-8-16,-5 0 0 15,-5 8-13-15,-3 26 13 16,-15 24 0-16,0 12 15 16,-2 15-7-16,5-4 3 15,4-5-11-15,9-10 1 16,9-17 2-16,3-12-3 16,0-5 0-16,0-3 0 0,0 4-18 15,0-3-116 1,0-14-765-16</inkml:trace>
          <inkml:trace contextRef="#ctx0" brushRef="#br0" timeOffset="59022.6396">3372 796 209 0,'0'0'181'16,"0"0"-80"-16,0 0-26 16,0 0-13-16,0 0 62 15,0 0-13-15,-87 15-40 16,87-15-60-16,0 0-11 0,0 0-26 16,3 0-11-1,17 0-15-15,6 0 52 0,6-7 4 16,1-4 5-16,1-2-9 15,-5-1 12-15,-3 7-11 16,-11 2 9-16,-12 5-9 16,-3 0 9-16,0 0 26 15,-6 0 48-15,-17 0-41 16,-7 3-27-16,-5 6-1 16,-3 5-5-16,7-1 3 15,4-2 22-15,10-4 4 16,8 2-18-16,9-5-21 0,0 2-14 15,3 2-3 1,20 0-26-16,7-1-79 0,5-1 57 16,-4-1 12-16,-1 3 22 15,-12 0 10-15,-10 3-1 16,-8-2-68-16,0 6 90 16,-11-6 41-16,-19 2 9 15,-5-1-3-15,4-2 38 16,6 3-32-16,23-11-53 15,2 0-140-15,0 0-694 0</inkml:trace>
        </inkml:traceGroup>
        <inkml:traceGroup>
          <inkml:annotationXML>
            <emma:emma xmlns:emma="http://www.w3.org/2003/04/emma" version="1.0">
              <emma:interpretation id="{EE3BB8E1-DFDF-4E82-B72A-E2FA25CF9864}" emma:medium="tactile" emma:mode="ink">
                <msink:context xmlns:msink="http://schemas.microsoft.com/ink/2010/main" type="inkWord" rotatedBoundingBox="15130,2905 16588,2370 16809,2973 15351,3508"/>
              </emma:interpretation>
            </emma:emma>
          </inkml:annotationXML>
          <inkml:trace contextRef="#ctx0" brushRef="#br0" timeOffset="18957.7727">4669 502 973 0,'0'0'130'0,"0"0"-108"16,0 0-21-16,0 0 0 15,0 0-1-15,161-74 0 16,-146 74 0-16,-7 0-6 16,-8 24 6-16,0 10 134 0,-3 11 0 15,-14-1-57-15,-1-2-35 16,7-10-20-16,5-9-14 15,6-10-2-15,0-5-6 16,0-2-2-16,2-4-8 16,20-2-6-16,4 0 16 15,9 0 13-15,29-42-13 16,-6 0-95-16,-8-8-773 0</inkml:trace>
          <inkml:trace contextRef="#ctx0" brushRef="#br0" timeOffset="19282.7735">5154 352 1179 0,'0'0'165'0,"0"0"-127"16,0 0-25-16,0 0 0 15,0 0-3-15,0 0-10 16,0 0-1-16,-90 137 1 15,90-106-1-15,14-2 0 16,10-8-9-16,-4-3 0 16,3-6 3-16,-5-8 7 15,0-4 4-15,-8 0 41 16,5 0 31-16,-5-13-15 16,-2-8 1-16,-5-2-14 15,-3-4-2-15,0 1-19 16,0 2-9-16,0 8-11 0,0 1-7 15,0 4-23-15,12 3-152 16,8 1-465-16</inkml:trace>
          <inkml:trace contextRef="#ctx0" brushRef="#br0" timeOffset="19617.772">5633 347 1114 0,'0'0'242'0,"0"0"-104"16,0 0-77-16,0 0-12 16,0 0-1-16,0 0-13 0,0 0-19 15,-149-24-16-15,139 33-1 16,8 8-1-16,2 2-4 16,0 2 0-16,9-3 5 15,14-2-17-15,7-6-38 16,-2-7 31-16,2-3 16 15,-7 0 9-15,-5 0 12 16,-8-10 20-16,-3-9 25 16,-7-7-11-16,0 0-19 15,0-4-6-15,-15 2-8 16,-8 7-12-16,-7 11 5 16,2 7-6-16,-2 3-16 15,13 10-110-15,6 12-205 0,11-12-905 16</inkml:trace>
          <inkml:trace contextRef="#ctx0" brushRef="#br0" timeOffset="17914.7284">4300 541 163 0,'0'0'1006'15,"0"0"-788"-15,0 0-157 0,0 0-45 16,0 0-6-16,0 0-4 16,0 0-4-16,0 102 6 15,8-80-8-15,1-5 0 16,0-3 1-16,3-6 1 15,-1 0-2-15,1-6-43 16,3-2-33-16,-5 0 8 16,0 0-30-16,-5 3 56 15,-5 2 23-15,0 8-17 16,0 11 36-16,-15 13 10 16,-5 13 33-16,0 7-15 15,0 9-12-15,5-6 0 16,9-10 4-16,3-10-7 0,3-14 3 15,0-13-15 1,26-13-1-16,4 0-29 0,-2-19-125 0</inkml:trace>
          <inkml:trace contextRef="#ctx0" brushRef="#br0" timeOffset="18584.7717">4401 505 188 0,'0'0'490'16,"0"0"-280"-16,0 0-25 15,0 0-25-15,0 0-5 16,0 0-82-16,0 0-43 16,-55 0-18-16,49 0-9 15,4 0 5-15,2-6-8 16,2-2-74-16,11-7-491 0</inkml:trace>
        </inkml:traceGroup>
        <inkml:traceGroup>
          <inkml:annotationXML>
            <emma:emma xmlns:emma="http://www.w3.org/2003/04/emma" version="1.0">
              <emma:interpretation id="{40CBE282-5FDA-4610-9196-992FE08DC737}" emma:medium="tactile" emma:mode="ink">
                <msink:context xmlns:msink="http://schemas.microsoft.com/ink/2010/main" type="inkWord" rotatedBoundingBox="17178,2393 18647,1993 18784,2497 17315,2897"/>
              </emma:interpretation>
            </emma:emma>
          </inkml:annotationXML>
          <inkml:trace contextRef="#ctx0" brushRef="#br0" timeOffset="20345.7954">6155 56 1008 0,'0'0'271'0,"0"0"-163"16,0 0-77-16,0 0-31 16,0 0-10-16,0 0 4 15,0 0 4-15,11 118 2 16,3-84 6-16,1-3-6 16,-2-7 1-16,-5-6-2 0,-6-7 1 15,1-4 0-15,-3-4 1 16,0-3 7-16,0 0 21 15,0 0 63-15,0-3-34 16,0-17-13-16,3-9 9 16,1-6-19-16,4 1-16 15,7 1-9-15,5-2-9 16,6 9-1-16,21-5-83 16,-6 7-160-16,-6 3-414 0</inkml:trace>
          <inkml:trace contextRef="#ctx0" brushRef="#br0" timeOffset="20660.8208">6572-18 405 0,'0'0'729'0,"0"0"-551"15,0 0-75-15,0 0 9 16,0 0-29-16,0 0-53 16,0 0-17-16,-86 18-12 15,84 6-1-15,2 5 6 16,0 0-6-16,0-3-1 15,6-5-5-15,17-5-7 16,0-6 0-16,10-2 0 16,2-8 4-16,6 0 9 15,2 0-10-15,-3-21 10 16,-4-3 7-16,-9-2-1 16,-16 0-5-16,-11-3 41 0,0 3-29 15,-21 2-13 1,-14 3 2-16,-8 8 6 0,2 8-8 15,1 5-19-15,7 0-26 16,10 13-129-16,11 1-334 0</inkml:trace>
          <inkml:trace contextRef="#ctx0" brushRef="#br0" timeOffset="21172.2442">6829-102 1056 0,'0'0'301'16,"0"0"-151"-16,0 0-86 0,0 0-20 15,0 0-17-15,0 0-27 16,0 0 0-16,-33 53 0 16,48-33-1-16,5-2-7 15,1-2-8-15,2-4 3 16,0-8-18-16,4-4 9 15,1 0 15-15,2 0 0 16,2-10-6-16,-6-12 13 16,-3-1 1-16,-5-3-1 15,-6-1 1-15,-7 4 13 16,-5 2 20-16,0 5 15 16,0 9-14-16,0 1-13 15,0 6-22-15,0 0 0 0,0 6-9 16,0 17 8-16,0 8 0 15,0 6 0-15,7-3 1 16,4-5 6-16,1-2-6 16,3-9 0-16,1-6 5 15,2-3-5-15,-1-6-4 16,1-3 4-16,-6 0 16 16,-4-3 30-16,-4-21 26 15,-4-5-15-15,0 1 2 16,0-4-14-16,-9 5-30 15,-6 7-14-15,4 4-1 16,4 6-7-16,7-1-85 16,0 6-88-16,10-6-460 0</inkml:trace>
          <inkml:trace contextRef="#ctx0" brushRef="#br0" timeOffset="21449.788">7584-234 540 0,'0'0'523'0,"0"0"-362"16,0 0-30-16,0 0-55 15,0 0 10-15,0 0-43 16,-155 0-24-16,153 3-19 16,2 16-11-16,0 7 3 0,28 3 6 15,10 3-27-15,9-1-22 16,2 3 37-16,-2 1 9 15,-6-5 5-15,-11 2 0 16,-22-3 0-16,-8-3 0 16,-12 0 1-16,-34 1 20 15,-40 15-21-15,11-6-145 16,2-7-547-16</inkml:trace>
        </inkml:traceGroup>
      </inkml:traceGroup>
      <inkml:traceGroup>
        <inkml:annotationXML>
          <emma:emma xmlns:emma="http://www.w3.org/2003/04/emma" version="1.0">
            <emma:interpretation id="{ECC853EA-7276-4B09-832A-BBD7784A5BD9}" emma:medium="tactile" emma:mode="ink">
              <msink:context xmlns:msink="http://schemas.microsoft.com/ink/2010/main" type="line" rotatedBoundingBox="11135,5186 14859,3249 15798,5054 12074,6991">
                <msink:destinationLink direction="with" ref="{092E46B7-6408-4D83-B7F4-9C132D9463A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A89F935A-DE70-48C3-8E29-96F65F023BA3}" emma:medium="tactile" emma:mode="ink">
                <msink:context xmlns:msink="http://schemas.microsoft.com/ink/2010/main" type="inkWord" rotatedBoundingBox="11135,5186 13782,3809 14721,5615 12074,6991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30454.8848">2395 2366 1307 0,'0'0'206'15,"0"0"-154"-15,0 0-43 16,0 0-9-16,0 0 21 0,0 0 5 16,174-32-9-16,-103 19-16 15,25-3-1-15,-18 5-26 16,-18-1-276-16</inkml:trace>
          <inkml:trace contextRef="#ctx0" brushRef="#br0" timeOffset="30266.8802">2529 2297 1209 0,'0'0'239'15,"0"0"-146"-15,0 0-66 16,0 0-19-16,0 0 0 16,0 0-8-16,0 0 0 15,0 134 47-15,-6-45 33 16,-6 11-40-16,1 5-17 16,5-3-22-16,3-10 0 15,3-10 12-15,0-17-6 0,0-17-7 16,0-25-91-16,3-15-96 15,-3-8-549-15</inkml:trace>
          <inkml:trace contextRef="#ctx0" brushRef="#br0" timeOffset="29726.2071">2089 2329 1311 0,'0'0'179'0,"0"0"-102"15,0 0-20-15,0 0-30 16,0 0-26-16,0 0 21 0,-85 178-3 16,74-115-10-16,4 1-8 15,4-12 1-15,3-8-1 16,0-9 5-16,-5-1-6 16,-2-11-99-16,-1-12-394 0</inkml:trace>
          <inkml:trace contextRef="#ctx0" brushRef="#br0" timeOffset="29929.2078">1511 2741 1235 0,'0'0'189'0,"0"0"-98"0,0 0-73 15,0 0-8-15,0 0 32 16,0 0 13-16,0 0-11 15,190-53-19-15,-112 33-24 16,5-4 9-16,33-8-10 16,-23 5-76-16,-17 4-310 0</inkml:trace>
          <inkml:trace contextRef="#ctx0" brushRef="#br0" timeOffset="29514.192">1625 2465 1211 0,'0'0'182'16,"0"0"-115"-16,0 0-38 15,0 0 6-15,0 0 0 16,0 0-13-16,0 0-22 16,-6 18 0-16,-3 6 1 15,-9 16 60-15,-2 9 21 0,-3 12-30 16,0-2-30 0,3 2-11-16,5-5-9 0,8-12-2 15,7-4 0-15,0-9-24 16,35-21-73-16,3-7-112 15,4-3-564-15</inkml:trace>
          <inkml:trace contextRef="#ctx0" brushRef="#br0" timeOffset="31270.3959">1499 2353 747 0,'0'0'248'0,"0"0"-137"16,0 0 5-16,0 0 25 15,0 0-34-15,0 0-43 0,0 0-38 16,-26 0-11-16,9 9 1 15,-4 5-5-15,-2 4-10 16,-4 6 5-16,-1 2-6 16,-7 4 2-16,-6 3-1 15,-3 7 0-15,0-2 1 16,1 2 0-16,-2 3-1 16,5-1 1-16,-1 2-1 15,3 9-1-15,3 2 1 16,-3 10-1-16,3 14 1 15,-3 7-1-15,-2 14 1 16,2 5-1-16,0 0 0 16,5-2 0-16,8-14 0 0,4-10 0 15,9-14 1-15,3-17 0 16,3-12-1-16,6-14 0 16,0-10 0-16,0-6 0 15,0-4-13-15,0-2 2 16,10 0-18-16,25-28 5 15,-1-9-51-15,-2-5-519 0</inkml:trace>
          <inkml:trace contextRef="#ctx0" brushRef="#br0" timeOffset="67953.2287">2304 2058 355 0,'0'0'159'0,"0"0"-107"15,0 0 27-15,0 0 15 16,0 0 55-16,0 0 5 16,-169-118 8-16,136 110-72 15,2 0 20-15,-1 6-46 16,-3 0-23-16,-3 2-16 16,-5 0-18-16,-8 9 12 15,-4 20-2-15,-9 9-15 16,-3 11 22-16,0 9-5 15,3 7-11-15,8 4 2 16,10 2 1-16,11-1-10 16,8 10 10-16,16 1-11 15,8 5 1-15,3 9 1 16,0 5-2-16,18-1 0 0,10-2 0 16,10-5 0-16,10-5 0 15,10-11 0-15,5-6 0 16,10-4 0-16,13-2 1 15,3-7 0-15,8-4 12 16,7-6-13-16,10-10-1 16,4-14 0-16,6-12 0 15,-1-11 1-15,2 0-1 16,-5-18-8-16,-9-14 8 16,-7-1 1-16,-7-7 0 15,-10-5 1-15,-4-5 0 16,-14-2-1-16,-11-4 1 15,-10 1 8-15,-16 1 1 0,-14-4 17 16,-16 0 16 0,-2-5-21-16,0-6 0 0,-24-9-6 15,-10-7-1-15,-13-6-2 16,-11-12-1-16,-15-2-11 16,-11-2 14-16,-19-1-9 15,-11 11-6-15,-9 10 0 16,-28 11 0-16,11 18 8 15,-3 19 5-15,6 13-2 16,29 18-5-16,4 8-6 16,21 0 0-16,30 5-1 15,33 16-61-15,35 14-74 0,35-7-25 16,8-7-423-16</inkml:trace>
          <inkml:trace contextRef="#ctx0" brushRef="#br0" timeOffset="29215.1368">1375 2499 485 0,'0'0'194'0,"0"0"-122"16,0 0 12-16,0 0 7 16,0 0-42-16,0 0-17 15,0 0-25-15,0-18 10 16,0 18 12-16,0 0-26 15,0 0 9-15,0 0-12 16,0 0 8-16,0 0-7 16,0 0-1-16,0 0-13 15,0 0-17-15,-7 0-14 0,1 0-25 16,1 0 1-16,-2 0 48 16,2 6 8-16,-1 1 4 15,0 1 7-15,-5 5 1 16,-1 0 0-16,-6 3 5 15,3 0-5-15,-2 0 0 16,3-4 0-16,-1-1 39 16,6-3 32-16,6-3-39 15,0-2-19-15,3-3-13 16,6 0 0-16,21-4-121 16,-2-22-175-16</inkml:trace>
        </inkml:traceGroup>
        <inkml:traceGroup>
          <inkml:annotationXML>
            <emma:emma xmlns:emma="http://www.w3.org/2003/04/emma" version="1.0">
              <emma:interpretation id="{305E4860-41EB-4E9D-BFC2-D800C3211026}" emma:medium="tactile" emma:mode="ink">
                <msink:context xmlns:msink="http://schemas.microsoft.com/ink/2010/main" type="inkWord" rotatedBoundingBox="13516,4379 15036,3588 15330,4153 13810,4944"/>
              </emma:interpretation>
              <emma:one-of disjunction-type="recognition" id="oneOf3">
                <emma:interpretation id="interp3" emma:lang="" emma:confidence="0.5">
                  <emma:literal>of</emma:literal>
                </emma:interpretation>
                <emma:interpretation id="interp4" emma:lang="" emma:confidence="0">
                  <emma:literal>7</emma:literal>
                </emma:interpretation>
                <emma:interpretation id="interp5" emma:lang="" emma:confidence="0">
                  <emma:literal>.</emma:literal>
                </emma:interpretation>
                <emma:interpretation id="interp6" emma:lang="" emma:confidence="0">
                  <emma:literal>7,</emma:literal>
                </emma:interpretation>
                <emma:interpretation id="interp7" emma:lang="" emma:confidence="0">
                  <emma:literal>-f</emma:literal>
                </emma:interpretation>
              </emma:one-of>
            </emma:emma>
          </inkml:annotationXML>
          <inkml:trace contextRef="#ctx0" brushRef="#br0" timeOffset="70055.4554">2665 2415 428 0,'0'0'199'0,"0"0"-22"16,0 0-15-16,0 0-22 15,0 0-9-15,0 0-52 16,0 0-32-16,-51-118-26 15,51 91-6-15,0-4 1 16,0-5 7-16,0-6 3 16,18-5-14-16,2-1-6 0,6 3-5 15,6 1 11-15,3 2-12 16,3 5 1-16,8 3-7 16,10 3 12-16,11 0-12 15,9 1 7-15,8 1-1 16,6 1 1-16,4 4-1 15,-6 5 0-15,-7 6-6 16,-8 8 6-16,-12 0 0 16,-8 5 0-16,-13 0-1 15,-7 0-1-15,-10 0 1 16,-3 3-5-16,-2 2 6 16,-1-3 0-16,1-2 1 15,-3 0-1-15,2 0 0 16,-5 0 0-16,-1 0 0 0,1 0 0 15,-3-2 1-15,3-3-1 16,-1-4 1-16,1 2 1 16,0-4 6-16,-4 6-8 15,-3-1-2-15,0 2 2 16,-5 1 7-16,0 3-1 16,0 0-5-16,0 0 14 15,0 0-14-15,2-2 2 16,-2 2-2-16,0 0 0 15,0-4 0-15,0-1 0 16,0 3 5-16,0-6-5 16,0 2 8-16,0 2-8 15,0-2 0-15,0 3 8 16,0-2-9-16,0-3 1 16,0-2-1-16,0-3 0 0,3-3-3 15,9-3 2-15,-4 1 1 16,-2 0 1-16,0 5 1 15,-6 2-1-15,0 4 0 16,0 4 5-16,0 0-6 16,0-1 0-16,0 4 1 15,0 0 0-15,0 0-1 16,-12 0 10-16,-3 4-9 16,-8 12 0-16,-6 3-1 15,-3 1 1-15,-5 4 0 16,1-1 0-16,1-4 5 15,10-3-6-15,7-6 14 0,8-4-5 16,5-4-8-16,5-2 0 16,0 0-1-16,3 0-6 15,27-22 6-15,10-9 2 16,9-11 7-16,4 4-8 16,-3 3 0-16,-12 11-1 15,-10 14 0-15,-6 10-1 16,-9 0-8-16,2 15 0 15,-3 20 2-15,2 12 7 16,-2 14 5-16,3 12-5 16,2 39 1-16,-2-17-2 15,-9-18-252-15</inkml:trace>
        </inkml:traceGroup>
      </inkml:traceGroup>
    </inkml:traceGroup>
    <inkml:traceGroup>
      <inkml:annotationXML>
        <emma:emma xmlns:emma="http://www.w3.org/2003/04/emma" version="1.0">
          <emma:interpretation id="{5B213CEC-8E5F-45E9-8FB4-8F53F31AB1B2}" emma:medium="tactile" emma:mode="ink">
            <msink:context xmlns:msink="http://schemas.microsoft.com/ink/2010/main" type="paragraph" rotatedBoundingBox="9098,5686 19263,4473 19474,6245 9309,74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80E8275-9BFD-4AA2-8B5D-6C9427E9E744}" emma:medium="tactile" emma:mode="ink">
              <msink:context xmlns:msink="http://schemas.microsoft.com/ink/2010/main" type="inkBullet" rotatedBoundingBox="9178,6361 10405,6215 10431,6438 9205,6584"/>
            </emma:interpretation>
            <emma:one-of disjunction-type="recognition" id="oneOf4">
              <emma:interpretation id="interp8" emma:lang="" emma:confidence="0">
                <emma:literal>-</emma:literal>
              </emma:interpretation>
            </emma:one-of>
          </emma:emma>
        </inkml:annotationXML>
        <inkml:trace contextRef="#ctx0" brushRef="#br0" timeOffset="-22711.7748">-922 4085 713 0,'0'0'221'0,"0"0"-56"15,0 0-64-15,0 0 1 16,0 0-22-16,0 0-56 16,0 0-24-16,15 0 0 15,6 0 0-15,4 0 1 16,11 0 12-16,-1-3-8 15,5-7-5-15,-5 0 0 0,1 2 4 16,-11 2-4-16,-4 6-1 16,-12 0 1-16,-3 0 0 15,-6 0 0-15,0 0 8 16,0 0 56-16,0 0 1 16,-11 8-37-16,-7 5-17 15,3-5-5-15,-2 0 9 16,2-5 15-16,0-1-11 15,-3 0-1-15,-2 1-11 16,-8 0 0-16,-5 3-7 16,-10-2 2-16,-7 2-2 15,-6-1 1-15,-5-3 1 16,6-2-1-16,2 0 0 16,7 0-1-16,11-4 11 0,5-5-11 15,10 2 13-15,5-2 25 16,7 7-19-16,1 0 9 15,7-1-6-15,0 3-9 16,0-3-4-16,0 3-8 16,0-3 6-16,0 3-6 15,0 0 0-15,0 0 6 16,0-2-7-16,0-1 2 16,-8-4 8-16,-10-1-3 15,-7-6-5-15,-13 1 5 16,-9 3-5-16,-14 0-2 15,-10 7 0-15,-2 3 0 16,-23 4-21-16,20 21-66 16,15-7-215-16</inkml:trace>
        <inkml:trace contextRef="#ctx0" brushRef="#br0" timeOffset="-27880.997">-1176 4098 415 0,'0'0'497'16,"0"0"-294"-16,0 0-133 0,0 0-63 15,0 0-6-15,0 0 14 16,0 0 9-16,138-10-5 16,-89 4-7-16,9 1-12 15,-13 5-115-15,-13 0-479 0</inkml:trace>
        <inkml:trace contextRef="#ctx0" brushRef="#br0" timeOffset="-23776.6165">-936 4130 160 0,'0'0'678'0,"0"0"-525"0,0 0-46 15,0 0 2 1,0 0 7-16,0 0-18 0,0 0-30 15,-9 0-40-15,9 0-16 16,0 0-12-16,0 0 12 16,6 0-11-16,14 0 16 15,10 0 5-15,5 0-10 16,8 0-2-16,21-11-10 16,-9 0-153-16,-14 1-775 0</inkml:trace>
      </inkml:traceGroup>
      <inkml:traceGroup>
        <inkml:annotationXML>
          <emma:emma xmlns:emma="http://www.w3.org/2003/04/emma" version="1.0">
            <emma:interpretation id="{F92D2F0D-E2C5-4D39-85FC-D27E6AC0593B}" emma:medium="tactile" emma:mode="ink">
              <msink:context xmlns:msink="http://schemas.microsoft.com/ink/2010/main" type="line" rotatedBoundingBox="10265,5547 19263,4473 19474,6245 10477,7319"/>
            </emma:interpretation>
          </emma:emma>
        </inkml:annotationXML>
        <inkml:traceGroup>
          <inkml:annotationXML>
            <emma:emma xmlns:emma="http://www.w3.org/2003/04/emma" version="1.0">
              <emma:interpretation id="{3E2A0DEA-76BC-4B21-8FF4-94F3A1813CBD}" emma:medium="tactile" emma:mode="ink">
                <msink:context xmlns:msink="http://schemas.microsoft.com/ink/2010/main" type="inkWord" rotatedBoundingBox="10316,5885 14488,5458 14623,6775 10451,7201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31743.3983">712 3646 1156 0,'0'0'150'0,"0"0"-109"16,0 0-22-16,0 0 82 15,-170-16-9-15,133 16-44 16,-1 3 6-16,-3 18-31 16,3 11-14-16,0 4 4 15,6 12-12-15,3 7-2 16,5 8 2-16,11 10 3 15,8 9-3-15,5 7 3 16,7 5-3-16,24 1 7 16,19-5-8-16,11-7 0 15,19-12-2-15,9-10-5 16,17-17-5-16,8-17-2 0,9-20-4 16,-1-7 5-16,-6-20 6 15,-8-28 6-15,-12-15 0 16,-17-16 1-16,-12-13 0 15,-23-36 24-15,-32-35 9 16,-12 8-15-16,-30 14-11 16,-39 23-6-16,-42 28-1 15,-47 6 1-15,1 13 9 16,11 33-4-16,27 34 12 16,36 4-17-16,7 26-1 0,7 43-12 15,27-7-79 1,22-6-247-16</inkml:trace>
          <inkml:trace contextRef="#ctx0" brushRef="#br0" timeOffset="32599.5244">1353 4161 927 0,'0'0'153'15,"0"0"-81"-15,0 0-72 16,0 0 0-16,0 0 30 15,0 0-1-15,191-69-13 16,-107 41-10-16,12-1-5 16,35-5 46-16,47-3 9 0,52-10 31 15,25-1 2 1,-10 4-46-16,-21 5-18 0,-64 15-18 16,-37 6-6-16,-39 5 0 15,-28 8 1-15,-6-1-2 16,-18 3 0-16,-18 1-25 15,-14 2 12-15,-46 0 11 16,-30 0-40-16,-15 0 21 16,-8 0 21-16,3 0 24 15,14-8 22-15,21-11-8 16,23 1-22-16,23-6 18 16,15-1-26-16,6-5-8 15,31 4-17-15,19 2 4 16,6 8 7-16,2 14 6 15,1 2-2-15,-7 21 0 0,-12 21-5 16,-8 12 7 0,-15 8 12-16,-14 0 36 0,-9 7 9 15,0-4-8-15,-17 4-15 16,-19-4-24-16,-27 11-10 16,5-18-71-16,-5-18-666 0</inkml:trace>
          <inkml:trace contextRef="#ctx0" brushRef="#br0" timeOffset="-18843.4751">-664 4166 598 0,'0'0'111'0,"0"0"-49"16,0 0-39-16,0 0-1 0,0 0 57 15,0 0 54-15,0 0-23 16,0-23-14-16,0 23-12 16,0 0-10-16,0 0-29 15,0 0-12-15,0 0-22 16,5 0-10-16,13 0-1 15,7 0 12-15,8 0-11 16,7 0 0-16,1 0 5 16,4 0-5-16,-5 0-1 15,-2-3 2-15,-3 3-1 16,-6 0-1-16,-5 0 1 16,-4 0-1-16,-9 4 1 15,-1 2-1-15,-5 0 0 16,-5-6 0-16,3 3 1 15,-3-3 1-15,9 0-2 0,-1 0-5 16,-2 0-217-16</inkml:trace>
        </inkml:traceGroup>
        <inkml:traceGroup>
          <inkml:annotationXML>
            <emma:emma xmlns:emma="http://www.w3.org/2003/04/emma" version="1.0">
              <emma:interpretation id="{956495A9-5CA6-45B8-A350-8D24912AE065}" emma:medium="tactile" emma:mode="ink">
                <msink:context xmlns:msink="http://schemas.microsoft.com/ink/2010/main" type="inkWord" rotatedBoundingBox="14623,5027 19263,4473 19474,6245 14835,6799"/>
              </emma:interpretation>
              <emma:one-of disjunction-type="recognition" id="oneOf6">
                <emma:interpretation id="interp10" emma:lang="" emma:confidence="0.5">
                  <emma:literal>"</emma:literal>
                </emma:interpretation>
                <emma:interpretation id="interp11" emma:lang="" emma:confidence="0.5">
                  <emma:literal>l )</emma:literal>
                </emma:interpretation>
                <emma:interpretation id="interp12" emma:lang="" emma:confidence="0">
                  <emma:literal>l ,</emma:literal>
                </emma:interpretation>
                <emma:interpretation id="interp13" emma:lang="" emma:confidence="0">
                  <emma:literal>. )</emma:literal>
                </emma:interpretation>
                <emma:interpretation id="interp14" emma:lang="" emma:confidence="0">
                  <emma:literal>. ,</emma:literal>
                </emma:interpretation>
              </emma:one-of>
            </emma:emma>
          </inkml:annotationXML>
          <inkml:trace contextRef="#ctx0" brushRef="#br0" timeOffset="39237.5796">5431 3242 1482 0,'0'0'184'15,"0"0"-128"-15,0 0-49 16,0 0-5-16,0 145 36 16,18-61-5-16,11 12-14 15,5 5-7-15,8-2-11 16,1-10 0-16,1-14 1 16,-9-16-2-16,-15-17-43 15,-8-18-133-15,-12-18-684 0</inkml:trace>
          <inkml:trace contextRef="#ctx0" brushRef="#br0" timeOffset="38601.5809">3641 3200 1307 0,'0'0'306'0,"0"0"-233"0,0 0-57 16,174-41 6-16,-40 1 25 15,-2 0-5-15,11 1-23 16,2 2-3-16,-4 2-16 16,-22 0-69-16,-34 6-560 0</inkml:trace>
          <inkml:trace contextRef="#ctx0" brushRef="#br0" timeOffset="38412.5795">4220 2891 1129 0,'0'0'194'0,"0"0"-150"16,0 149-26-16,7-57 48 16,8 10 25-16,8 5-15 15,5-3-32-15,10-8-15 16,0-9-9-16,-3-16-19 15,0-13 0-15,-20-22-1 16,-10-17-98-16,-5-19-658 0</inkml:trace>
          <inkml:trace contextRef="#ctx0" brushRef="#br0" timeOffset="38818.5789">4679 3324 664 0,'0'0'739'0,"0"0"-659"0,0 0-49 16,0 0 40-16,0 0-10 15,192 165-20-15,-134-110-24 16,4-2-8-16,-6-9-7 16,-8-10-2-16,-7-21-31 15,-11-10-126-15,-15-3-567 0</inkml:trace>
          <inkml:trace contextRef="#ctx0" brushRef="#br0" timeOffset="39009.5821">5242 3429 1109 0,'0'0'323'0,"0"0"-212"16,0 0 1-16,-137 183-20 15,49-64 9-15,3-1-44 16,-2 6-25-16,9-5-25 16,28-34 6-16,9-1-7 15,23-27-6-15,18-20-37 16,26-37-98-16,21 0-103 15,-3-29-836-15</inkml:trace>
          <inkml:trace contextRef="#ctx0" brushRef="#br0" timeOffset="39470.5824">5426 3382 1177 0,'0'0'158'0,"0"0"-45"16,0 0-75-16,0 0 17 15,0 0 2-15,0 0-6 16,174-106-19-16,-144 114-6 15,-7 19-17-15,-8 10 4 16,-10 7 9-16,-5 6 15 16,-5 0 6-16,-28-3-6 15,-5-5-9-15,0-11-19 0,6-7-9 16,24-24-16-16,5 0-128 16,3-24-616-16</inkml:trace>
          <inkml:trace contextRef="#ctx0" brushRef="#br0" timeOffset="39813.5817">5918 3299 1400 0,'0'0'234'16,"0"0"-174"-16,0 0-46 16,0 0-13-16,0 0-1 15,0 0 19-15,0 0-6 16,141 77-12-16,-101-77 17 15,1 0-17-15,-9-18 1 16,-9-9-2-16,-14-7-15 0,-9-2-33 16,0-6-7-16,-21 5-25 15,-19 10 36-15,-4 15 44 16,-3 12 38-16,1 7 4 16,8 33-3-16,8 12-4 15,19 11-14-15,11 3-2 16,0-1-9-16,26-4 3 15,12-11 7-15,9-11 11 16,-1-9-8-16,4-16-17 16,2-11-6-16,16-10-39 15,-16-28-155-15,-8-4-1312 0</inkml:trace>
          <inkml:trace contextRef="#ctx0" brushRef="#br0" timeOffset="40160.0898">6764 2315 1431 0,'0'0'181'0,"0"0"-100"0,0 0-46 15,0 0 12-15,0 0-13 16,-169 226-8-16,128-52 3 16,21-4-8-16,20-28-21 15,8-45 11-15,36-31-10 16,17-1 0-16,20 1-1 15,22-9 0-15,64-38-9 16,-25-19-47-16,-19 0-234 0</inkml:trace>
          <inkml:trace contextRef="#ctx0" brushRef="#br0" timeOffset="49945.0527">7374 2308 1400 0,'0'0'198'0,"0"0"-150"15,0 0-31-15,5 166 33 16,7-83 1-16,-1 9-15 15,10-6-15-15,0-6-10 16,2-18-9-16,-2-12 11 16,2-16-13-16,4-27-12 15,-4-7-92-15,-9-10-437 0</inkml:trace>
          <inkml:trace contextRef="#ctx0" brushRef="#br0" timeOffset="50162.0537">8048 2226 995 0,'0'0'150'0,"0"0"-84"16,0 0 71-16,139 171 24 15,-98-94-36-15,-9 14-49 16,-9 12-33-16,-16 11-22 15,-7 6-9-15,-38 41-12 16,-15-32-9-16,-5-24-158 0</inkml:trace>
        </inkml:traceGroup>
      </inkml:traceGroup>
    </inkml:traceGroup>
    <inkml:traceGroup>
      <inkml:annotationXML>
        <emma:emma xmlns:emma="http://www.w3.org/2003/04/emma" version="1.0">
          <emma:interpretation id="{8E4916D3-4B27-4FD7-B6D8-EDE2B0B7A924}" emma:medium="tactile" emma:mode="ink">
            <msink:context xmlns:msink="http://schemas.microsoft.com/ink/2010/main" type="paragraph" rotatedBoundingBox="9513,7362 19942,6020 20206,8069 9776,94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56C3C51-3347-4F65-AF37-55ACF4F0A1BE}" emma:medium="tactile" emma:mode="ink">
              <msink:context xmlns:msink="http://schemas.microsoft.com/ink/2010/main" type="line" rotatedBoundingBox="9513,7362 19942,6020 20206,8069 9776,9411"/>
            </emma:interpretation>
          </emma:emma>
        </inkml:annotationXML>
        <inkml:traceGroup>
          <inkml:annotationXML>
            <emma:emma xmlns:emma="http://www.w3.org/2003/04/emma" version="1.0">
              <emma:interpretation id="{4785EA24-8220-4831-8E91-72A9FD30B6C4}" emma:medium="tactile" emma:mode="ink">
                <msink:context xmlns:msink="http://schemas.microsoft.com/ink/2010/main" type="inkWord" rotatedBoundingBox="9592,7980 14494,7349 14620,8330 9718,8960"/>
              </emma:interpretation>
            </emma:emma>
          </inkml:annotationXML>
          <inkml:trace contextRef="#ctx0" brushRef="#br0" timeOffset="33252.2258">653 5568 980 0,'0'0'140'16,"0"0"-2"-16,0 0-21 16,0 0 8-16,-163-81-39 15,122 73-34-15,-2 5-18 16,2 3-2-16,6 0-20 15,3 0 2-15,6 3-9 16,6 15-3-16,7 14-4 16,8 17-7-16,5 23 8 15,5 17-1-15,33 10 1 16,23 6 2-16,22-5-1 16,18-11 0-16,13-15 1 15,14-16 5-15,4-23-5 0,4-25-2 16,-5-10 1-16,-10-34-1 15,-17-24 1-15,-21-16 0 16,-28-8 2-16,-29-7 11 16,-26-8 22-16,-20-8-10 15,-74-13-2-15,-9 18-11 16,-18 16 1-16,-8 19-7 16,23 38 3-16,5 10-9 15,31 17-5-15,29 4-102 16,26 25-189-16,12 0-673 0</inkml:trace>
          <inkml:trace contextRef="#ctx0" brushRef="#br0" timeOffset="33668.2657">1292 5841 375 0,'0'0'1083'0,"0"0"-949"15,0 0-107-15,0 0-27 16,164-23 48-16,-48-14-11 15,59-13-17-15,61-15-4 16,30-2-7-16,-4 7-8 16,-22 11 0-16,-39 17 0 15,-41 10-1-15,-34 10-11 16,-41 4-27-16,-27 3-2 16,-6-1 13-16,-11 4 10 15,-15 0 5-15,-26-1 12 16,-8 3 38-16,-47 0-22 0,-21 0-5 15,-18 0 10-15,-6 0-7 16,4-11 23-16,12-5-1 16,19-8 17-16,28-5-11 15,31-9-18-15,6-5-24 16,50-4 0-16,26 5-11 16,13 11-1-16,5 13 3 15,-4 18 9-15,-14 2-8 16,-23 37 7-16,-23 16 0 15,-30 20 1-15,-4 14 0 16,-93 57 0-16,4-20-117 16,-6-11-447-16</inkml:trace>
          <inkml:trace contextRef="#ctx0" brushRef="#br0" timeOffset="-28558.9967">-1068 6014 204 0,'0'0'646'0,"0"0"-427"16,0 0-138-16,0 0-27 16,0 0 25-16,0 0 27 15,0 0-1-15,-8 0-60 16,8 0-28-16,0 0-11 15,0 0 1-15,0 0 5 16,8 0-5-16,22-2-6 16,11-16 0-16,40-20-1 15,-8 5-54-15,-5-5-289 0</inkml:trace>
          <inkml:trace contextRef="#ctx0" brushRef="#br0" timeOffset="-27051.0352">-1283 6009 639 0,'0'0'165'0,"0"0"-37"16,0 0-89-16,0 0-23 15,0 0 22-15,0 0-6 16,0 0 8-16,26-24-11 16,-6 17-7-16,3-4 8 15,-2 0 19-15,3 4-14 16,-4 1-20-16,0 5-5 15,1-3-9-15,-1 4 5 16,3 0-5-16,1 0 1 16,-1 0-1-16,-2 0 1 0,2 0-2 15,-3 0 1-15,0 0 0 16,1 4 0-16,0-3 1 16,2 2-1-16,0 0 0 15,0-1 0-15,0 3 0 16,2-2 1-16,-5 3-2 15,0-4 1-15,0-2-1 16,-2 0 1-16,0 0-1 16,2 0 1-16,0 0 0 15,13-21-1-15,-5 2-71 16,-10 1-253-16</inkml:trace>
          <inkml:trace contextRef="#ctx0" brushRef="#br0" timeOffset="-25217.6111">-820 5891 514 0,'0'0'169'0,"0"0"46"16,0 0-68-16,0 0 1 15,0 0-24-15,0 0-11 16,0 0-49-16,0-8-32 15,0 5-24-15,0 3 12 16,-3-2 2-16,-2 2-12 16,-5-3 6-16,2 1 1 15,-4 2 4-15,-1 0-1 16,-5 0-7-16,-2 0-5 16,-7 0-7-16,1 0 9 15,-7 0-9-15,1 0 1 16,-3 0-1-16,1 2 0 15,-4 1-1-15,-24 4 0 16,10 1-73-16,2-2-310 0</inkml:trace>
          <inkml:trace contextRef="#ctx0" brushRef="#br0" timeOffset="-21779.7636">-1141 5996 546 0,'0'0'192'16,"0"0"-98"-16,0 0-14 15,0 0-5-15,0 0 7 16,0 0-4-16,0 0 3 16,-13 3-34-16,-5-3-11 0,-6 0-10 15,-7 0-10 1,-4 0 4-16,-1 0 8 0,1 4 14 15,5 0-10-15,10 1 20 16,9-3-18-16,2-2-20 16,9 3-8-16,0-3-6 15,0 0 0-15,0 0-9 16,17 0 9-16,10 0 0 16,2-10 0-16,9-3 1 15,0-3-1-15,2 0 0 16,2 3-6-16,1 2 4 15,1 0 2-15,3 2-2 16,-4-2-6-16,5 0 7 16,-8 0 1-16,-4 4-2 0,-11 2-6 15,-2 1 7-15,-8 4 1 16,0 0 0-16,0 0-1 16,-2 0 0-16,8 11 0 15,3 5-5-15,4 2 6 16,5-2 7-16,2-3-6 15,0-2 0-15,3-6 0 16,-3-2 9-16,-3-3-9 16,-5 0 7-16,-2 0-7 15,-4 0 2-15,-4 0 4 16,-2 0-5-16,-15-20-2 16,0 1-126-16,-3-5-1134 0</inkml:trace>
          <inkml:trace contextRef="#ctx0" brushRef="#br0" timeOffset="-19654.0946">-455 5949 715 0,'0'0'253'0,"0"0"-66"16,0 0-128-16,0 0-39 15,0 0-7-15,0 0 16 16,0 0 25-16,26 0-5 16,-6 0-13-16,7 0 1 15,2 0 0-15,6 0-9 16,6-3-12-16,11-16-16 16,-11 4-20-16,-11-4-288 0</inkml:trace>
          <inkml:trace contextRef="#ctx0" brushRef="#br0" timeOffset="-17896.0638">-388 6017 599 0,'0'0'166'0,"0"0"13"16,0 0-40-16,0 0-20 15,0 0-13-15,0 0-44 16,0 0-19-16,0 0 5 16,0-5 12-16,9-7-21 15,6 0-4-15,8-1-16 16,7-6-10-16,4-2-9 0,33-7 0 16,-9 1-41-16,-8 4-193 15</inkml:trace>
        </inkml:traceGroup>
        <inkml:traceGroup>
          <inkml:annotationXML>
            <emma:emma xmlns:emma="http://www.w3.org/2003/04/emma" version="1.0">
              <emma:interpretation id="{0E06C8A3-6F36-4130-BCE1-93063DE0AC1E}" emma:medium="tactile" emma:mode="ink">
                <msink:context xmlns:msink="http://schemas.microsoft.com/ink/2010/main" type="inkWord" rotatedBoundingBox="15357,6610 19942,6020 20206,8069 15621,8659"/>
              </emma:interpretation>
            </emma:emma>
          </inkml:annotationXML>
          <inkml:trace contextRef="#ctx0" brushRef="#br0" timeOffset="41661.8369">4361 4638 848 0,'0'0'205'0,"0"0"-65"16,0 0-50-16,0 0 45 16,0 0-9-16,0 0-33 15,0 0-27-15,0 0-16 16,0 0-7-16,17-4-10 0,16-4 2 16,15 0-8-16,17 0-5 15,14 0-8-15,9 0-4 16,-2-3-9-16,0 1-1 15,-13 0-10-15,-7-12-75 16,-16 7-96-16,-27-4-491 0</inkml:trace>
          <inkml:trace contextRef="#ctx0" brushRef="#br0" timeOffset="41910.354">4623 4528 1245 0,'0'0'215'0,"0"0"-153"16,0 0-61-16,0 0 0 16,0 0 33-16,0 0 57 15,119 198-29-15,-74-86 2 16,-2 38-17-16,-8-5-17 16,-6-14-12-16,-5-21-17 15,-6-37 7-15,2 3-8 16,3-2 0-16,-3-21 0 15,-2-17-37-15,-6-25-64 16,-4-11-151-16,-8 0-646 0</inkml:trace>
          <inkml:trace contextRef="#ctx0" brushRef="#br0" timeOffset="42300.3523">5254 4985 1467 0,'0'0'184'16,"0"0"-108"-16,0 0-54 15,0 0-20-15,0 0 21 16,-18 184 0-16,29-108-8 16,21-3-15-16,6-15 1 15,10-13 1-15,-2-14 5 16,6-17-5-16,-3-12-2 15,-2-2-7-15,-1-18-13 0,-4-24-30 16,-6-16-26-16,-11-8 2 16,-7-2 9-16,-10 11 24 15,-5 12 41-15,-3 19 65 16,0 21-1-16,0 5-17 16,0 31-35-16,-11 34 2 15,-9 46 20-15,-3 40 4 16,1 39-19-16,8-17-6 15,8-39-12-15,6-44 0 16,0-38-1-16,0-2-61 16,12-14-135-16,-4-14-730 0</inkml:trace>
          <inkml:trace contextRef="#ctx0" brushRef="#br0" timeOffset="42611.3529">5983 4990 1185 0,'0'0'157'15,"0"0"-98"-15,0 0-57 16,0 0-1-16,0 0 15 16,0 0 36-16,0 0 19 15,114 203-5-15,-89-106-17 0,1 5-21 16,-4 0-16-16,1-4-12 16,-6-1-8-16,-3-26-113 15,-10-27-509-15</inkml:trace>
          <inkml:trace contextRef="#ctx0" brushRef="#br0" timeOffset="42872.3529">6082 4875 1151 0,'0'0'152'0,"0"0"-107"16,0 0-32-16,0 0-3 15,0 0 16-15,157-42-6 16,-119 50-5-16,-9 13-14 16,-8 5 0-16,-16 3 15 15,-5 3 10-15,-8-1 22 16,-33-2 0-16,-6 0-16 16,-3-8-17-16,7-6-15 15,14-15-1-15,14-18-170 16,15-13-1028-16</inkml:trace>
          <inkml:trace contextRef="#ctx0" brushRef="#br0" timeOffset="43221.7013">6417 4849 1335 0,'0'0'180'16,"0"0"-144"-16,0 0-17 15,0 0 0-15,0 0 18 16,0 0-10-16,0 0-18 16,195 31 9-16,-139-60-10 15,2-13-8-15,-8-7-16 16,-10-9-32-16,-14 1-138 16,-19 1-160-16,-7 14-165 15,-33 18 511-15,-22 19 102 16,-9 5 168-16,-6 26 54 15,6 24-105-15,14 11-107 0,15 10-42 16,20 7-28-16,15 1-12 16,12-3-16-16,34-10-1 15,19-17 11-15,11-14-13 16,5-20-11-16,13-15-17 16,-19 0-98-16,-24-2-442 0</inkml:trace>
          <inkml:trace contextRef="#ctx0" brushRef="#br0" timeOffset="49440.581">7394 3882 1219 0,'0'0'307'0,"0"0"-189"16,0 0-77-16,-73 150-26 15,27 13 47-15,8 61 3 16,26 12-8-16,12-37-21 15,23-55-1-15,24-59-20 16,12-18-15-16,19 4 12 16,28-8-11-16,71-29-2 15,-26-23-74-15,-25-13-196 0</inkml:trace>
          <inkml:trace contextRef="#ctx0" brushRef="#br0" timeOffset="50634.4689">7624 4773 1422 0,'0'0'193'0,"0"0"-130"16,0 0-8-16,0 0-40 0,0 0-10 15,0 0-5-15,222-135 0 16,-143 105 0-16,-6 8 0 16,-15 9-1-16,-14 8 1 15,-18 2-1-15,-8 3-8 16,-16 0 2-16,-2 8 7 15,0 18 7-15,-8 11-7 16,-16 8 1-16,1 7-1 16,3 4 1-16,-1-1 15 15,12-6 0-15,6-6 8 16,3-9-10-16,0-14 1 16,25-8-8-16,15-11 2 15,13-1 0-15,11-18-8 0,32-53-1 16,-11 3-75-16,-19-2-250 15</inkml:trace>
          <inkml:trace contextRef="#ctx0" brushRef="#br0" timeOffset="50885.5137">8689 4043 1134 0,'0'0'156'16,"0"0"-60"-16,0 0 33 16,0 0 2-16,199 81-36 0,-153-21-18 15,-8 20-15 1,-21 38-31-16,-17 39-12 0,-17-5-19 16,-21-12 7-16,-11-20-6 15,-13 3-1-15,9-15-59 16,-2-13-126-16</inkml:trace>
        </inkml:traceGroup>
      </inkml:traceGroup>
    </inkml:traceGroup>
    <inkml:traceGroup>
      <inkml:annotationXML>
        <emma:emma xmlns:emma="http://www.w3.org/2003/04/emma" version="1.0">
          <emma:interpretation id="{0D11F5AE-866B-4F29-8D13-88ED3CA6A0DC}" emma:medium="tactile" emma:mode="ink">
            <msink:context xmlns:msink="http://schemas.microsoft.com/ink/2010/main" type="paragraph" rotatedBoundingBox="10110,9246 20306,7579 20615,9465 10418,111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7E82781-7C0A-4031-BDC2-2846696A2B12}" emma:medium="tactile" emma:mode="ink">
              <msink:context xmlns:msink="http://schemas.microsoft.com/ink/2010/main" type="inkBullet" rotatedBoundingBox="10235,10012 11182,9857 11223,10106 10276,10260"/>
            </emma:interpretation>
            <emma:one-of disjunction-type="recognition" id="oneOf7">
              <emma:interpretation id="interp15" emma:lang="" emma:confidence="0">
                <emma:literal>-</emma:literal>
              </emma:interpretation>
            </emma:one-of>
          </emma:emma>
        </inkml:annotationXML>
        <inkml:trace contextRef="#ctx0" brushRef="#br0" timeOffset="-26079.5781">-508 7862 140 0,'0'0'540'0,"0"0"-354"0,0 0-67 15,0 0-24-15,0 0-30 16,0 0 3-16,0 0-20 16,0 0-17-16,0-2-20 15,0-4-1-15,0 1-8 16,0 3 17-16,0-1 14 16,0 3 11-16,0-3-11 15,0 0-16-15,0 1-9 16,0-3-7-16,0-6-1 15,10-2 0-15,10-2 2 16,1-4-2-16,4 1 0 16,5-1 2-16,-2 1-2 15,2-3 1-15,-1 2-1 0,-5 7-1 16,-4-1-2-16,-9 4 2 16,-1 4-5-16,-10 5 6 15,0 0 8-15,0 0-1 16,0 0-1-16,0 0-5 15,-7 0 0-15,-1 0-1 16,0 0-49-16,4 11-156 16,-2 0-205-16</inkml:trace>
        <inkml:trace contextRef="#ctx0" brushRef="#br0" timeOffset="-20752.6483">-767 7929 986 0,'0'0'177'16,"0"0"-109"-16,0 0-52 15,0 0-15-15,0 0 15 16,0 0-3-16,0 0 0 16,17-33-1-16,-2 17 10 15,3-2 9-15,-1 0 0 16,4-1-12-16,-1 1-8 0,6-3-2 15,1 3 1-15,1-3-1 16,5 3-3-16,-1-1-6 16,-3 6 1-16,3 0 0 15,-6 5 0-15,3 3-1 16,1 2 1-16,1 1-1 16,-1-1 1-16,3 1-1 15,-5-2 1-15,2 1-1 16,-7 2 2-16,0-2-2 15,-3 3 0-15,0 0 0 16,-2-3 0-16,2 3 1 16,5-3-1-16,-2-2 0 15,2 0 1-15,10-8 0 16,1 0 0-16,-1-6 0 16,-3 4 1-16,-11-1 5 0,-19 5-5 15,-19 9-2-15,-27 2-147 16,-15 0-659-16</inkml:trace>
      </inkml:traceGroup>
      <inkml:traceGroup>
        <inkml:annotationXML>
          <emma:emma xmlns:emma="http://www.w3.org/2003/04/emma" version="1.0">
            <emma:interpretation id="{D2CA5EF0-B389-4B4C-AEB3-4328D6F92515}" emma:medium="tactile" emma:mode="ink">
              <msink:context xmlns:msink="http://schemas.microsoft.com/ink/2010/main" type="line" rotatedBoundingBox="11597,9003 20306,7579 20615,9465 11905,10889"/>
            </emma:interpretation>
          </emma:emma>
        </inkml:annotationXML>
        <inkml:traceGroup>
          <inkml:annotationXML>
            <emma:emma xmlns:emma="http://www.w3.org/2003/04/emma" version="1.0">
              <emma:interpretation id="{371064BF-BDE9-4B19-8E3D-23C66639D51A}" emma:medium="tactile" emma:mode="ink">
                <msink:context xmlns:msink="http://schemas.microsoft.com/ink/2010/main" type="inkWord" rotatedBoundingBox="11529,9062 14662,8225 15023,9580 11891,10416"/>
              </emma:interpretation>
              <emma:one-of disjunction-type="recognition" id="oneOf8">
                <emma:interpretation id="interp16" emma:lang="" emma:confidence="1">
                  <emma:literal/>
                </emma:interpretation>
              </emma:one-of>
            </emma:emma>
          </inkml:annotationXML>
          <inkml:trace contextRef="#ctx0" brushRef="#br0" timeOffset="34791.951">1607 7219 1448 0,'0'0'179'16,"0"0"-119"-16,0 0-48 15,0 0-5-15,0 0-6 16,0 0 8-16,0 0 2 15,213-50-5-15,-108 9 4 16,44-12 11-16,43-12-11 16,53-15 3-16,24-3-6 15,-6 4-5-15,-28 11-1 0,-66 20 5 16,-48 14-6 0,-48 13-2-16,-33 5-9 0,-11 5-14 15,-12 4 13-15,-4 5 12 16,-13-1 0-16,0 3 15 15,-7 0-7-15,-7 0-7 16,5 0 0-16,3 0 0 16,4 0-2-16,2 0 7 15,0 0-6-15,0 0 0 16,0 0-1-16,0 0 0 16,0 0-5-16,0 0 5 15,0 0-3-15,0-3 4 16,-12-7 0-16,-11-9-11 15,-13 1 4-15,-14-6 6 16,-8-4-11-16,-3-1 2 0,6-6 4 16,9 7-4-16,16 2 10 15,15 7 6-15,15 9-6 16,3 4 0-16,39 6-15 16,9 0 15-16,17 21 0 15,10 5 0-15,-2 9-1 16,-6 1 1-16,-17 6-1 15,-24 13-2-15,-29 10 2 16,-61 43-22-16,-23-12-123 16,-16-18-1125-16</inkml:trace>
          <inkml:trace contextRef="#ctx0" brushRef="#br0" timeOffset="34183.7584">1319 6803 1302 0,'0'0'242'16,"0"0"-130"-16,0 0-53 16,-166-146 31-16,118 117-42 15,0 14-20-15,-2 9-9 16,-9 6-13-16,-2 30-4 16,-16 51 5-16,2 58-7 15,23 55 6-15,37 24 4 16,33-10-3-16,58-51-1 15,58-39-5-15,29-36-1 16,15-40 0-16,26-29 0 16,-23-24-1-16,-35-38 0 15,-29-9-8-15,-33 0-7 16,-17-8 5-16,-9-15 9 0,-14-16 2 16,-27-16 10-16,-22-4-4 15,-89-13 3-15,-72 12-1 16,-59 32 0-16,10 33 18 15,46 42-8-15,61 11-1 16,63 0-9-16,25 16-8 16,23 13-64-16,29-3-178 15,21-8-513-15</inkml:trace>
        </inkml:traceGroup>
        <inkml:traceGroup>
          <inkml:annotationXML>
            <emma:emma xmlns:emma="http://www.w3.org/2003/04/emma" version="1.0">
              <emma:interpretation id="{F12C1A68-A243-4819-BFE0-7DB02AA246A6}" emma:medium="tactile" emma:mode="ink">
                <msink:context xmlns:msink="http://schemas.microsoft.com/ink/2010/main" type="inkWord" rotatedBoundingBox="15441,8390 20309,7595 20615,9465 15746,10261"/>
              </emma:interpretation>
              <emma:one-of disjunction-type="recognition" id="oneOf9">
                <emma:interpretation id="interp17" emma:lang="" emma:confidence="1">
                  <emma:literal/>
                </emma:interpretation>
              </emma:one-of>
            </emma:emma>
          </inkml:annotationXML>
          <inkml:trace contextRef="#ctx0" brushRef="#br0" timeOffset="51241.5167">7750 5946 985 0,'0'0'323'0,"0"0"-126"16,0 0-31-16,0 0-20 15,0 0-47-15,0 0-43 16,0 0-22-16,-20-11-22 16,-10 67 6-16,4 17-9 15,6 16 4-15,17 3-11 0,3 1-1 16,38-13 0-16,28-8-1 16,20-15 0-16,48-18-75 15,-18-15-86-15,-20-19-138 0</inkml:trace>
          <inkml:trace contextRef="#ctx0" brushRef="#br0" timeOffset="51675.5484">8222 5707 1407 0,'0'0'181'0,"0"0"-141"15,0 0-30-15,0 0 4 16,0 0 4-16,152-64 2 16,-125 64-14-16,-7 0 4 15,-9 23-8-15,-7 10 17 16,-4 10 19-16,-12 9 6 15,-18 3-1-15,-1-8-13 16,1-5-1-16,13-10-20 16,11-6-2-16,6-5-7 15,3-3-6-15,29-2-12 16,6 3-5-16,0-4 8 16,0 1 15-16,-12 5 0 0,-9 0-1 15,-14 2-6 1,-3 6 7-16,-3 2 28 0,-22-1 10 15,-2-1-20-15,6-5-8 16,4-9-10-16,17-4-6 16,0-5-86-16,0-6-171 0</inkml:trace>
          <inkml:trace contextRef="#ctx0" brushRef="#br0" timeOffset="51945.6761">8765 5755 1326 0,'0'0'198'15,"0"0"-147"-15,0 0 0 16,201-93 33-16,-113 81-3 16,-1 12-17-16,-2 10-3 15,-16 37-25-15,-16 24 3 16,-33 36-12-16,-20 7-1 15,-11 6-10-15,-47 6 6 16,-9-24-12-16,-17 7 0 16,-2-15-8-16,1-16-2 15,-22-4-59-15,17-24-135 16,11-21-1066-16</inkml:trace>
          <inkml:trace contextRef="#ctx0" brushRef="#br0" timeOffset="47113.9481">4436 6290 1512 0,'0'0'183'0,"0"0"-122"16,0 0-36-16,99-144-13 15,-5 91 20-15,23 1 5 16,10 5-24-16,9 12-4 16,-9 18-9-16,4 17-69 15,-31 4-116-15,-33 17-813 0</inkml:trace>
          <inkml:trace contextRef="#ctx0" brushRef="#br0" timeOffset="46917.9478">4898 6319 1422 0,'0'0'183'0,"0"0"-83"16,0 0-44-16,0 0-15 15,0 0-18-15,0 0-13 16,0 0 9-16,-38 189 0 16,56-107-1-16,5 0-17 15,2 9 7-15,2 0-8 16,-4 2 2-16,-2-7 1 15,-7-10-3-15,-3-10-27 16,-4-14-49-16,-4-21-74 16,-3-18-474-16</inkml:trace>
          <inkml:trace contextRef="#ctx0" brushRef="#br0" timeOffset="47479.4043">5522 6440 1461 0,'0'0'179'0,"0"0"-100"16,0 0-48-16,0 0-12 15,0 0-8-15,0 0 0 16,-15 150-9-16,62-108 4 16,11-6-1-16,9-13-5 15,3-14 0-15,-2-9 1 16,-13-5-1-16,-9-27-9 16,-11-5-23-16,-15-6-6 0,-10 7-7 15,-10 5 15-15,0 7 30 16,0 13 6-16,0 9 11 15,-10 2 7-15,-2 18-10 16,-4 35-13-16,-8 41 27 16,-2 53-2-16,-4 47-4 15,10-7-7-15,12-38-14 16,8-46-1-16,0-48-10 16,8-2-89-16,12-11-152 15,-2-14-675-15</inkml:trace>
          <inkml:trace contextRef="#ctx0" brushRef="#br0" timeOffset="47743.4063">6241 6526 449 0,'0'0'1081'0,"0"0"-915"15,0 0-109-15,0 0-42 16,0 0 12-16,-25 160 36 16,50-26-22-16,13 37-11 15,-3-6-13-15,-2-34-4 16,-13-39-5-16,-2-31-8 16,2 2 0-16,0-5-22 0,1-9-60 15,-9-22-96 1,-7-22-493-16</inkml:trace>
          <inkml:trace contextRef="#ctx0" brushRef="#br0" timeOffset="47983.4038">6417 6324 1239 0,'0'0'168'16,"0"0"-116"-16,0 0-32 15,0 0 25-15,0 0-8 16,172-2 3-16,-139 21-18 16,-10 1-4-16,-11 6-17 0,-12 1 18 15,0 4 12-15,-33 3-1 16,-7 0-22-16,-5-2-8 16,-1-14-1-16,11-8-88 15,15-10-444-15</inkml:trace>
          <inkml:trace contextRef="#ctx0" brushRef="#br0" timeOffset="48313.7225">6781 6342 1433 0,'0'0'198'0,"0"0"-144"15,0 0-45-15,0 0 2 0,0 0 10 16,0 0 8-1,169 45 0-15,-113-56-23 0,2-20 11 16,-5-14-17-16,-10-7 0 16,-8-6-34-16,-17 0-45 15,-18 9-5-15,0 9 15 16,-18 16 69-16,-20 22 32 16,-2 2 21-16,-4 39 1 15,4 22 13-15,10 12-12 16,13 8 2-16,14 1-13 15,3-8-13-15,26-14-22 16,18-10-8-16,12-17-1 16,7-13 0-16,31-20-41 15,-16-27-104-15,-10-10-481 0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0T02:27:19.77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01077DF-B84C-425F-9777-5E5D2F3EE7DF}" emma:medium="tactile" emma:mode="ink">
          <msink:context xmlns:msink="http://schemas.microsoft.com/ink/2010/main" type="inkDrawing" rotatedBoundingBox="4051,11869 9254,9155 9596,9810 4393,12524" semanticType="callout" shapeName="Other">
            <msink:sourceLink direction="with" ref="{4B5DD7F0-F9EA-4E0C-BA98-4C3F72F48758}"/>
            <msink:sourceLink direction="with" ref="{ACFEF364-3CBE-40CC-92B9-E3C346E58AFA}"/>
          </msink:context>
        </emma:interpretation>
      </emma:emma>
    </inkml:annotationXML>
    <inkml:trace contextRef="#ctx0" brushRef="#br0">-5946 2759 1043 0,'0'0'191'0,"0"0"-165"15,0 0-15-15,88 135 37 16,-27-76 9-16,9 2-11 16,11-8-18-16,7-9-6 15,1-12-9-15,5-17-12 16,3-15 0-16,2 0 8 15,5-26-2-15,4-24 13 16,9-16 4-16,6-12-11 0,0-9 4 16,-1-8-5-16,-9-2-3 15,-4-5-2-15,-13-6-1 16,-3-4-5-16,-12-3 8 16,-5-7 7-16,-8 4-6 15,-10 5-3-15,-5 16-6 16,-10 19-1-16,-2 20 0 15,0 19-8-15,-3 15 0 16,3 13 2-16,2 9-1 16,7 2 7-16,8 0 1 15,10 2 10-15,4 9-5 16,8-6 1-16,-2-5-6 0,3 0-1 16,2 0-1-16,-2-18 1 15,0-10 6-15,-2-10-5 16,-6 1 8-16,-6-5-9 15,-11 6 1-15,-6-4 0 16,-7 3-1-16,3 0 0 16,2-7 0-16,4-6-1 15,4-3-9-15,2-2 9 16,-2 6 0-16,-8 6 0 16,-3 9 1-16,-10 11 0 15,-9 9 0-15,-6 9-1 16,-2 5-15-16,-3 0-5 15,2 5 21-15,6 17 0 0,3 5 12 16,6 4-5 0,9-3-5-16,4 1-1 0,1-6 5 15,1-7 3 1,4-5-8-16,2-11-1 0,0 0 6 16,2 0-6-16,1-18-5 15,-1-14 5-15,6-7 0 16,-3-14 0-16,-2-4-16 15,-1-4-6-15,-11 3-10 16,-7 8 23-16,-9 11 9 16,-14 13 0-16,-5 10 0 15,-4 5 23-15,4 1-8 16,6-3-12-16,8-2-2 16,10-6 8-16,7-1-9 15,9 4 0-15,4 2-2 0,17 3 2 16,-14 5-73-16,-18 6-839 15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0T02:27:37.43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FC3D507-F004-4B6D-9EC6-0378BB69488F}" emma:medium="tactile" emma:mode="ink">
          <msink:context xmlns:msink="http://schemas.microsoft.com/ink/2010/main" type="inkDrawing" rotatedBoundingBox="11805,11889 11941,15906 11642,15916 11506,11900" semanticType="callout" shapeName="Other">
            <msink:sourceLink direction="with" ref="{CB2B543F-B591-48D8-BF5D-736034B71596}"/>
            <msink:sourceLink direction="with" ref="{5B196DD4-57DF-4A54-A14B-B6500C7929A7}"/>
            <msink:sourceLink direction="with" ref="{F0C13086-F560-4D48-807A-84131A2BEDB2}"/>
            <msink:sourceLink direction="with" ref="{BB98C470-B19E-4FBB-8008-F3B840695A2A}"/>
          </msink:context>
        </emma:interpretation>
      </emma:emma>
    </inkml:annotationXML>
    <inkml:trace contextRef="#ctx0" brushRef="#br0">0 0 1318 0,'0'0'211'0,"0"0"-168"16,0 0-22-16,78 150 5 16,-30-58 4-16,10 45-2 15,3 70-10-15,-11 118 12 16,-22 85 7-16,-28 52 10 16,0 13-21-16,-28-50-20 15,-5-39 10-15,10-63-15 16,11-71 11-16,7-81-11 15,5-64-1-15,0-46 0 16,15-33 0-16,48-28-57 16,1-26-89-16,4-26-155 0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0T02:27:38.46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35883E2-ABD7-4529-89A2-4CE3D27C51C1}" emma:medium="tactile" emma:mode="ink">
          <msink:context xmlns:msink="http://schemas.microsoft.com/ink/2010/main" type="inkDrawing" rotatedBoundingBox="9677,12193 19163,10566 19905,14893 10419,16520" semanticType="callout" shapeName="Other">
            <msink:sourceLink direction="with" ref="{760512BF-3B23-4BD3-8107-CFCE7ED5C01C}"/>
          </msink:context>
        </emma:interpretation>
      </emma:emma>
    </inkml:annotationXML>
    <inkml:trace contextRef="#ctx0" brushRef="#br0">114 0 697 0,'0'0'360'0,"0"0"-114"15,0 0-142-15,0 0 33 16,0 0-44-16,0 0-35 16,0 0-36-16,-96 116-7 15,88 2 11-15,8 77 16 16,0 104 2-16,0 65 4 16,0 38-17-16,0 15-6 15,0-31 0-15,0-5-18 16,6-19 4-16,14-31 2 15,7-40-7-15,7-44 0 16,-2-65-6-16,-2-62-1 0,-4-49-28 16,1-29-28-1,4-13-46-15,24-40-49 0,-2-25-53 16,-7-30-358-16</inkml:trace>
    <inkml:trace contextRef="#ctx0" brushRef="#br0" timeOffset="-7988.2674">-5631 945 1113 0,'0'0'205'16,"0"0"-145"-16,0 0-44 16,0 0 8-16,230-36 8 15,-124 20 7-15,13 0-7 16,10-2-11-16,28-11 5 15,35-15 3-15,50-17 12 16,20 3-12-16,5 5-7 16,-14 19-5-16,-19 21-8 15,1 3-9-15,-5 5 1 0,-8-6 0 16,-5-2 6-16,-10-6-7 16,-6-1 1-16,-8-1 6 15,-9-4-6-15,-10-3 0 16,-7-1-1-16,-1-3 1 15,3-4-1-15,6-1 0 16,3-2-1-16,-3 2 1 16,-3 0 1-16,-6 8-1 15,-25 6 0-15,-25 10 0 16,-29 8 0-16,-5 5 2 16,12 0-1-16,14 0-1 15,16 0 6-15,2 0-6 16,5 0 0-16,24 0-7 15,26-13 5-15,-12-3 2 0,-17 0 0 16,-21 3 2-16,-23 2-4 16,34-4 2-16,42-6 0 15,23-14 0-15,7-1 0 16,-42-1 0-16,-46 8-6 16,-51 13-18-16,-11 3 24 15,0 3 0-15,6-1 0 16,3 0 0-16,-9 4 0 15,-2-1-2-15,-1 0 2 16,0 0 0-16,4 1 1 16,-2 1-10-16,2 1 10 15,-1 2-1-15,-1 1 0 0,-1 2 0 16,-6 0-1-16,-10 0 1 16,-8 0 0-16,-8 0 0 15,-13 5 0-15,-6 3 0 16,-1-1 0-16,-2 7 0 15,-6 6 5-15,2 15-3 16,-4 15-2-16,0 21 6 16,0 15 8-16,0 12-13 15,-12 1-1-15,0-7 0 16,-11-3-29-16,5-26-84 16,-2-26-191-16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10T02:27:50.34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D46C6BC-0ED5-407B-AB10-3EA71643DF78}" emma:medium="tactile" emma:mode="ink">
          <msink:context xmlns:msink="http://schemas.microsoft.com/ink/2010/main" type="writingRegion" rotatedBoundingBox="4099,14025 22825,14941 22616,19216 3890,18300"/>
        </emma:interpretation>
      </emma:emma>
    </inkml:annotationXML>
    <inkml:traceGroup>
      <inkml:annotationXML>
        <emma:emma xmlns:emma="http://www.w3.org/2003/04/emma" version="1.0">
          <emma:interpretation id="{C0B28EB1-1AC5-462E-9E96-58BBC7058A1C}" emma:medium="tactile" emma:mode="ink">
            <msink:context xmlns:msink="http://schemas.microsoft.com/ink/2010/main" type="paragraph" rotatedBoundingBox="16471,15445 22780,14927 22979,17353 16670,1787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964A832-6E94-4A66-85AD-3E42BE284932}" emma:medium="tactile" emma:mode="ink">
              <msink:context xmlns:msink="http://schemas.microsoft.com/ink/2010/main" type="line" rotatedBoundingBox="16471,15445 22780,14927 22979,17353 16670,17871"/>
            </emma:interpretation>
          </emma:emma>
        </inkml:annotationXML>
        <inkml:traceGroup>
          <inkml:annotationXML>
            <emma:emma xmlns:emma="http://www.w3.org/2003/04/emma" version="1.0">
              <emma:interpretation id="{075858DC-690C-4DDE-BA2F-2107DC64090B}" emma:medium="tactile" emma:mode="ink">
                <msink:context xmlns:msink="http://schemas.microsoft.com/ink/2010/main" type="inkWord" rotatedBoundingBox="16501,15805 21383,15405 21552,17470 16670,17871">
                  <msink:destinationLink direction="from" ref="{50029567-D2D9-4F0C-BB66-D3955E6812A7}"/>
                </msink:context>
              </emma:interpretation>
            </emma:emma>
          </inkml:annotationXML>
          <inkml:trace contextRef="#ctx0" brushRef="#br0">165 13784 920 0,'0'0'359'15,"0"0"-243"-15,0 0-74 16,-169-6 10-16,126 6-8 0,7 11-15 15,13 10-14 1,15 5-14-16,8 4-1 0,0 6 0 16,26 9 1-16,15-1-1 15,2 6 0-15,7-8 1 16,-7-6-1-16,-5-1 1 16,-11-9-1-16,-12-5 1 15,-12-5 1-15,-3 2 6 16,-27-5 37-16,-19 4-25 15,-12-5-7-15,-1-1-2 16,1-11-10-16,14 0 1 16,15 0-2-16,17-19-16 0,17-46-112 15,31 7-204 1,4-5-573-16</inkml:trace>
          <inkml:trace contextRef="#ctx0" brushRef="#br0" timeOffset="7818.1411">76 13720 758 0,'0'0'308'0,"0"0"-158"0,0 0-122 16,0 0-17-16,212-107-11 15,-106 62 0-15,-10 11-342 0</inkml:trace>
          <inkml:trace contextRef="#ctx0" brushRef="#br0" timeOffset="2641.4695">218 13551 466 0,'0'0'542'0,"0"0"-389"15,0 0-111-15,0 0-20 16,0 0 72-16,149-35 5 16,-64 11-47-16,11-8-27 15,5 4-6-15,-7 7-18 16,-4 13-1-16,-22 8-34 16,-27 0-277-16</inkml:trace>
          <inkml:trace contextRef="#ctx0" brushRef="#br0" timeOffset="248.5674">498 13145 1258 0,'0'0'203'0,"0"0"-136"16,0 0-19-16,0 0 0 15,0 0-38-15,0 0 5 16,-18 200 2-16,10-69-8 15,-1-2 1-15,3 2-1 0,4-5 8 16,2-23-16 0,0 2 7-16,5-16-8 0,7-21-46 15,-6-20-104-15,-6-25-622 0</inkml:trace>
          <inkml:trace contextRef="#ctx0" brushRef="#br0" timeOffset="7695.1461">469 13521 373 0,'0'0'155'0,"0"0"-99"16,0 0-37-16,0 0-19 15,0 0-51-15,0 0-446 0</inkml:trace>
          <inkml:trace contextRef="#ctx0" brushRef="#br0" timeOffset="3337.6348">819 13773 1152 0,'0'0'232'15,"0"0"-132"-15,0 0-59 16,0 0-9-16,0 0 7 15,0 0-32-15,0 0 4 16,111 71-4-16,-76-71 2 16,-6-24-8-16,-6-2 12 15,-5-8-5-15,-10 0-7 16,-8 5 0-16,0-8-1 16,-13 8-16-16,-23 8-10 15,-4 14 3-15,-5 7 14 0,-3 0 8 16,0 37-1-16,5 12 2 15,10 11 15 1,10 8 1-16,14 4-5 0,9-2 5 16,0-9-8-16,32-6-7 15,12-11 6-15,6-15-6 16,3-13 5-16,2-10-6 16,0-6 6-16,1-24-4 15,-5-18-2-15,-1-10-8 16,-2-12-7-16,-10-6-7 15,-10-1-13-15,-8 8-5 16,-13 5 8-16,-7 18 23 16,0 11 9-16,0 16 23 0,-12 3 6 15,4 10 2-15,8 0-11 16,0 3-18-16,0 26-2 16,13 13 0-16,14 7 1 15,5 11-1-15,0 6 1 16,-2-1 0-16,-10 7 0 15,-12-4-1-15,-8-6 1 16,0-6 1-16,-26-16-2 16,-11-17 2-16,-4-12 10 15,-1-11 33-15,4 0 17 16,7-29 0-16,11-11-21 16,13-7-16-16,7-13-25 0,15-3 13 15,28-5-13 1,13 7 0-16,9 3-1 0,1 11 1 15,7 2-62-15,12 9-57 16,-14 7-137-16,-23 11-616 0</inkml:trace>
          <inkml:trace contextRef="#ctx0" brushRef="#br0" timeOffset="3512.5126">1782 13768 925 0,'0'0'363'16,"0"0"-176"-16,0 0-98 15,0 0-9-15,0 0-38 16,-12 163 15-16,12-100-23 16,0 2-24-16,0-7-3 15,9-11-6-15,-1-10-1 0,2-27-64 16,-5-10-136-16,-2 0-575 16</inkml:trace>
          <inkml:trace contextRef="#ctx0" brushRef="#br0" timeOffset="3644.7244">1858 13382 1300 0,'0'0'174'0,"0"0"-158"16,0 0-16-16,0 0-23 16,0 0-150-16,0 0-329 0</inkml:trace>
          <inkml:trace contextRef="#ctx0" brushRef="#br0" timeOffset="4260.6246">2890 13807 497 0,'0'0'775'0,"0"0"-607"16,0 0-88-16,0 0-13 15,0 0-18-15,0 0-25 0,0 0-16 16,-105-58-6-16,91 58 4 16,-4 8-6-16,-2 19 1 15,3 4-1-15,7 3-1 16,10 6 1-16,0-4-1 16,20 6-15-16,13 14 7 15,7 14 8-15,-4 19-7 16,-7 17 8-16,-12 4 0 15,-17 6 1-15,-9-4 12 16,-41-12 9-16,-28-6 28 16,-18-7 8-16,-12-19-27 15,-6-7-8-15,6-22-23 16,-6-31 0-16,30-8-92 0,19-8-237 16</inkml:trace>
          <inkml:trace contextRef="#ctx0" brushRef="#br0" timeOffset="3922.6232">2128 13682 620 0,'0'0'192'0,"0"0"40"15,0 0-71-15,0 0-31 16,15 154-62-16,-15-120-40 16,0-2-19-16,0-11-8 15,0-8 9-15,0-11-9 16,0-2-1-16,0 0 0 15,20-23 1-15,16-14 6 16,7-10-1-16,10 2-5 16,2 3-1-16,-5 16 1 15,-6 16-7-15,-7 10 7 16,-10 7-1-16,-6 33 40 16,-10 12 2-16,-2 3-28 0,-3 6 4 15,3 4-18-15,-4-17-41 16,1-20-265-16</inkml:trace>
          <inkml:trace contextRef="#ctx0" brushRef="#br0" timeOffset="-1055.0378">-1406 13713 1159 0,'0'0'177'0,"0"0"-108"16,0 0-22-16,0 0 1 15,0 0-3-15,0 0-10 16,-67-29-5-16,44 27-12 15,-13 2-4-15,-11 0-1 16,-14 20-12-16,-9 17-1 16,-9 15 0-16,4 11 0 0,11 8 0 15,17 1 8-15,24-2-6 16,23-2-2-16,17-10 0 16,49-11-2-16,32-7-4 15,18-17 6-15,13-15 1 16,2-8-1-16,38-42-6 15,-35-10-80-15,-30-1-205 0</inkml:trace>
          <inkml:trace contextRef="#ctx0" brushRef="#br0" timeOffset="-775.8391">-1009 13274 1300 0,'0'0'187'16,"0"0"-132"-16,0 0-43 16,0 0-12-16,0 0-12 15,0 0 12-15,10 239 29 16,-10-44-8-16,-2 20-8 15,-13-8-4-15,7-49-9 16,8-61 0-16,0-13 0 16,8-32-94-16,9-23-477 0</inkml:trace>
          <inkml:trace contextRef="#ctx0" brushRef="#br0" timeOffset="25440.7533">-782 13762 636 0,'0'0'199'15,"0"0"-111"-15,0 0-49 0,0 0 70 16,0 0-4 0,0 0-25-16,0 0-19 0,0 0 3 15,0 0-17-15,0 0-10 16,0 0-7-16,0 0-20 15,0 0-1-15,0 0 4 16,0 0-3-16,0 0-2 16,0 0-8-16,3 11-1 15,-1 13 1-15,1 15 2 16,4 3-1-16,1 3 0 16,4 5-1-16,3 2 10 15,1 0-10-15,2 1 1 16,-1-6 1-16,1-1-2 15,0-13 1-15,-4-9-1 16,-1-6 1-16,-5-7-1 0,4-9 0 16,-4-2-1-16,7 0 0 15,0 0 1-15,5 0 0 16,0-13 0-16,1-10-6 16,-1-1 6-16,0-3 0 15,-2 2 3-15,-6-10-3 16,-1 1 0-16,-4-3 0 15,-5-7 0-15,-2 2-6 16,0 2 6-16,0 9 0 16,0 7 0-16,0 8 0 15,0 9 6-15,0 1 4 16,-2 6 14-16,2 0-11 0,0 0-3 16,-3 0-8-16,3 0-2 15,-4 29-6-15,1 18-32 16,-2 40-15-16,-1-11-167 15,0-5-945-15</inkml:trace>
        </inkml:traceGroup>
        <inkml:traceGroup>
          <inkml:annotationXML>
            <emma:emma xmlns:emma="http://www.w3.org/2003/04/emma" version="1.0">
              <emma:interpretation id="{788D462C-1EDE-45C4-AA27-9473156F2FF4}" emma:medium="tactile" emma:mode="ink">
                <msink:context xmlns:msink="http://schemas.microsoft.com/ink/2010/main" type="inkWord" rotatedBoundingBox="21735,15013 22780,14927 22901,16402 21856,16488"/>
              </emma:interpretation>
            </emma:emma>
          </inkml:annotationXML>
          <inkml:trace contextRef="#ctx0" brushRef="#br0" timeOffset="28014.081">3299 13943 713 0,'0'0'566'0,"0"0"-449"16,0 0-52-16,0 0 28 16,0 0-46-16,0 0-14 15,0 0-14-15,-13 0-13 16,13 0-5-16,0 0 5 15,0 0-6-15,0 0-2 16,15 4 2-16,3 8 9 16,8 4 0-16,9 0 1 15,3 0-9-15,12-11 5 16,11-5 1-16,9 0-6 16,14-37 17-16,7-26-17 0,20-42 16 15,-1-45-16-15,-8-33 8 16,-20-11-9-16,-38 13 2 15,-27 36-2-15,-17 48 0 16,0 35-10-16,0 16 10 16,-12 4 7-16,-5 3-4 15,-6-1-3-15,2 9 0 16,6-14-33-16,5 11-103 16,-3 0-497-16</inkml:trace>
        </inkml:traceGroup>
      </inkml:traceGroup>
    </inkml:traceGroup>
    <inkml:traceGroup>
      <inkml:annotationXML>
        <emma:emma xmlns:emma="http://www.w3.org/2003/04/emma" version="1.0">
          <emma:interpretation id="{0BCF292F-13C1-4BEC-93FF-A6C96478F2B7}" emma:medium="tactile" emma:mode="ink">
            <msink:context xmlns:msink="http://schemas.microsoft.com/ink/2010/main" type="paragraph" rotatedBoundingBox="3990,16248 22045,17132 21945,19184 3890,183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AFD4F89-99B5-4BFC-A0A7-19C91EBC02F5}" emma:medium="tactile" emma:mode="ink">
              <msink:context xmlns:msink="http://schemas.microsoft.com/ink/2010/main" type="inkBullet" rotatedBoundingBox="3900,18108 3915,18109 3914,18124 3899,18123"/>
            </emma:interpretation>
            <emma:one-of disjunction-type="recognition" id="oneOf0">
              <emma:interpretation id="interp0" emma:lang="" emma:confidence="0">
                <emma:literal>-</emma:literal>
              </emma:interpretation>
            </emma:one-of>
          </emma:emma>
        </inkml:annotationXML>
        <inkml:trace contextRef="#ctx0" brushRef="#br0" timeOffset="500719.8555">-14663 15658 622 0,'0'0'307'0,"0"0"-253"15,0 0-54-15,0 0-89 16,0 0 15-16,0 0-20 16,0 0-67-16</inkml:trace>
      </inkml:traceGroup>
      <inkml:traceGroup>
        <inkml:annotationXML>
          <emma:emma xmlns:emma="http://www.w3.org/2003/04/emma" version="1.0">
            <emma:interpretation id="{C70EAA1B-1906-4CB9-AFDF-43BD35BD0B23}" emma:medium="tactile" emma:mode="ink">
              <msink:context xmlns:msink="http://schemas.microsoft.com/ink/2010/main" type="line" rotatedBoundingBox="4367,16267 22045,17132 21945,19184 4266,18319"/>
            </emma:interpretation>
          </emma:emma>
        </inkml:annotationXML>
        <inkml:traceGroup>
          <inkml:annotationXML>
            <emma:emma xmlns:emma="http://www.w3.org/2003/04/emma" version="1.0">
              <emma:interpretation id="{ABE3D501-BAE5-4FC3-9869-CB2E3BAC3AA3}" emma:medium="tactile" emma:mode="ink">
                <msink:context xmlns:msink="http://schemas.microsoft.com/ink/2010/main" type="inkWord" rotatedBoundingBox="4270,18242 4289,18243 4288,18261 4269,18260"/>
              </emma:interpretation>
              <emma:one-of disjunction-type="recognition" id="oneOf1">
                <emma:interpretation id="interp1" emma:lang="" emma:confidence="0.5">
                  <emma:literal>.</emma:literal>
                </emma:interpretation>
                <emma:interpretation id="interp2" emma:lang="" emma:confidence="0">
                  <emma:literal>,</emma:literal>
                </emma:interpretation>
                <emma:interpretation id="interp3" emma:lang="" emma:confidence="0">
                  <emma:literal>/</emma:literal>
                </emma:interpretation>
                <emma:interpretation id="interp4" emma:lang="" emma:confidence="0">
                  <emma:literal>!</emma:literal>
                </emma:interpretation>
                <emma:interpretation id="interp5" emma:lang="" emma:confidence="0">
                  <emma:literal>'</emma:literal>
                </emma:interpretation>
              </emma:one-of>
            </emma:emma>
          </inkml:annotationXML>
          <inkml:trace contextRef="#ctx0" brushRef="#br0" timeOffset="500850.8535">-14274 15794 519 0,'0'0'121'0,"0"0"-42"15,0 0-17-15,0 0 114 16,0 0 17-16,0 0-99 16,0 0-94-16,-15 16-350 0</inkml:trace>
        </inkml:traceGroup>
        <inkml:traceGroup>
          <inkml:annotationXML>
            <emma:emma xmlns:emma="http://www.w3.org/2003/04/emma" version="1.0">
              <emma:interpretation id="{7F640965-C14E-44E0-8B11-4DB6AF3B431A}" emma:medium="tactile" emma:mode="ink">
                <msink:context xmlns:msink="http://schemas.microsoft.com/ink/2010/main" type="inkWord" rotatedBoundingBox="5928,16579 9811,16769 9754,17948 5870,17758">
                  <msink:destinationLink direction="from" ref="{6FC25412-97A3-4E50-ABFD-74A41C358C98}"/>
                </msink:context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57129.2745">-11125 14865 1099 0,'0'0'167'0,"0"0"-124"15,0 0-43-15,0 0 0 16,0 0 0-16,0 0 0 16,0 0-15-16,-35-11-20 0,18 11 19 15,2 11 16-15,9 2-1 16,6-3-13-16,0 9-5 16,23 5 18-16,13 5-5 15,1 5 6-15,-1 0 0 16,-4 3 6-16,-12-3 13 15,-9-3 10-15,-11 3 43 16,0 0 21-16,-20-4-51 16,-9 1-24-16,0-8-18 15,3-7 0-15,6-34-43 16,8-22-207-16,2-17-900 0</inkml:trace>
          <inkml:trace contextRef="#ctx0" brushRef="#br0" timeOffset="57483.2786">-10854 14645 1071 0,'0'0'288'0,"0"0"-238"16,0 0-50-16,0 0 0 16,184-19-29-16,-123 15-209 15,-16 4-820-15</inkml:trace>
          <inkml:trace contextRef="#ctx0" brushRef="#br0" timeOffset="57350.2996">-10713 14223 400 0,'0'0'930'0,"0"0"-825"16,0 0-78-16,-38 175-15 15,28-91 4-15,5 14-15 16,5 1 5-16,0 0 0 15,0 1-6-15,0-13 0 16,0-6-54-16,-9-23-216 0,-9-21-511 16</inkml:trace>
          <inkml:trace contextRef="#ctx0" brushRef="#br0" timeOffset="58075.0026">-10544 15017 1071 0,'0'0'146'0,"0"0"-120"16,0 0-18-16,0 0-7 15,0 0 7-15,0 0-2 16,0 0 3-16,124 53-8 16,-109-58 10-16,-3-19 4 15,-3 0-4-15,-9-10-10 16,0 4-1-16,0 14-10 15,-15-1 10-15,-2 15-1 16,-4 2 0-16,5 19-8 16,6 14 10-16,7 14-1 0,3-5 7 15,3-2-7-15,23-9 0 16,9-7-1-16,3-8 0 16,0-16 1-16,0 0-1 15,-3 0 1-15,-3-19 0 16,-2-4 9-16,-7-12-9 15,3-6 0-15,-6-4-1 16,4 3 1-16,-3-3 0 16,-8 13-1-16,2 9 1 15,-10 12-1-15,2 11-9 16,-7 17 4-16,3 35 5 16,-3 13 1-16,3 12 7 15,2-12-7-15,-1-7 7 0,2-16-6 16,-4-13-1-1,-2-13 1-15,3-11-1 0,-3-5 19 16,0 0 19-16,0 0 20 16,0-10-6-16,0-20-27 15,0-5-14-15,0-11-9 16,12 4 4-16,3 0-6 16,8 8 0-16,10 0 6 15,7 2-4-15,13 4-1 16,1-6 1-16,8 4 3 15,17 12-5-15,-21 7-99 16,-11 6-218-16</inkml:trace>
          <inkml:trace contextRef="#ctx0" brushRef="#br0" timeOffset="58317.0411">-9332 15093 1234 0,'0'0'201'0,"0"0"-135"15,0 0-54-15,0 0-11 16,0 0-1-16,0 0 1 16,199 8 0-16,-126-3 6 15,-3 6-6-15,-3 0 0 16,-12-4-1-16,-10 4-53 0,-19-6-164 15,-21-2-431-15</inkml:trace>
          <inkml:trace contextRef="#ctx0" brushRef="#br0" timeOffset="58504.0414">-9100 14765 1166 0,'0'0'223'0,"0"0"-172"16,0 155-35-16,0-68-3 16,0 10-12-16,5-3 7 15,13-4-8-15,7 2-45 0,-3-27-171 16,-6-23-415-16</inkml:trace>
          <inkml:trace contextRef="#ctx0" brushRef="#br0" timeOffset="55905.275">-11936 14587 1144 0,'0'0'180'15,"0"0"-104"-15,0 0-42 16,0 0-17-16,0 0 12 16,-23-142-7-16,17 118-3 15,1-4-9-15,-10 4 22 16,-5-5-25-16,-7-2 14 16,-9 4-20-16,-10 1 5 15,-6 10 10-15,-9 11-9 16,-10 5-1-16,-4 34 1 0,-4 37-6 15,1 18-1-15,13 19-8 16,19 10 8-16,21-2 11 16,25-9-11-16,13-6 0 15,47-21-1-15,26-11 1 16,42-27 0-16,41-35 0 16,21-20-11-16,-27-29-68 15,-52-15-207-15</inkml:trace>
          <inkml:trace contextRef="#ctx0" brushRef="#br0" timeOffset="56747.2736">-11861 14223 793 0,'0'0'531'16,"0"0"-462"-16,0 0-38 15,0 0-17-15,0 0 2 16,0 0 6-16,-8 246-15 15,-4-60-6-15,4 13 0 16,8-30 1-16,0-51-2 16,0-48-7-16,8-22-4 15,30-9-116-15,-3-10-109 16,0-16-285-16</inkml:trace>
          <inkml:trace contextRef="#ctx0" brushRef="#br0" timeOffset="56335.2778">-11659 14802 1177 0,'0'0'160'0,"0"0"-113"15,0 0-31-15,0 0 2 16,0 0-7-16,0 0-11 16,0 0 2-16,0 63-1 15,-3-10 7-15,-2-1-7 16,2-5 12-16,-1-12-6 15,4-10-5-15,0-3-2 16,0-20 0-16,12-2 0 0,11 0-3 16,4-18 3-16,2-16 0 15,3-3-9-15,-6-5-2 16,-6 13 2-16,-5 8 7 16,-5 14-5-16,-5 1 1 15,-5 6 6-15,0 0-1 16,0 30-1-16,0 16 0 15,0 12 2-15,0 23-51 16,3-15-140-16,-1-14-140 0</inkml:trace>
        </inkml:traceGroup>
        <inkml:traceGroup>
          <inkml:annotationXML>
            <emma:emma xmlns:emma="http://www.w3.org/2003/04/emma" version="1.0">
              <emma:interpretation id="{F0C13086-F560-4D48-807A-84131A2BEDB2}" emma:medium="tactile" emma:mode="ink">
                <msink:context xmlns:msink="http://schemas.microsoft.com/ink/2010/main" type="inkWord" rotatedBoundingBox="10336,16559 12870,16683 12797,18178 10263,18054">
                  <msink:destinationLink direction="with" ref="{EFC3D507-F004-4B6D-9EC6-0378BB69488F}"/>
                </msink:context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58894.0427">-7485 14288 1033 0,'0'0'259'0,"0"0"-179"15,0 0-47-15,0 0 6 16,0 0-15-16,-128-142-11 16,61 131-7-16,-13 11-4 15,-6 29 9-15,-8 34 12 16,-8 50-10-16,6 34 15 15,22 3 17-15,28-22-16 16,40-15 3-16,6-31-26 16,47 4 7-16,23-4-11 15,24-27-1-15,13-16 0 16,13-33-1-16,44-29-16 16,-30-28-87-16,-27-10-196 0</inkml:trace>
          <inkml:trace contextRef="#ctx0" brushRef="#br0" timeOffset="59113.0534">-7333 14374 1335 0,'0'0'202'0,"0"0"-126"15,0 0-59-15,0 0 8 16,-73 234 10-16,58-87-9 15,1 35-11-15,5-18-14 0,9-32 0 16,0-38-1-16,0-41-17 16,9 4-91-16,9-15-173 15,-1-13-621-15</inkml:trace>
          <inkml:trace contextRef="#ctx0" brushRef="#br0" timeOffset="59456.5768">-6922 14994 1174 0,'0'0'195'15,"0"0"-125"-15,0 0-9 16,0 0 2-16,0 0-23 16,0 0-16-16,-184 52-5 0,141 3-12 15,-1 8-6-15,9-5-1 16,15-10 12-16,8-14-12 15,12-11 0-15,0-18-3 16,29-5-3-16,12 0-13 16,12-28 6-16,2-12 6 15,-1-2 0-15,-4 13 6 16,-17 6 1-16,-13 17-1 16,-12 6 0-16,-8 11 1 15,0 25 9-15,0 17 9 16,0-1-12-16,0 1-5 15,0-13-1-15,25-22-54 16,3-8-150-16,2-10-434 0</inkml:trace>
          <inkml:trace contextRef="#ctx0" brushRef="#br0" timeOffset="59743.5775">-6423 14925 978 0,'0'0'184'0,"0"0"-73"16,0 0-14-16,-184 87 17 15,149-50-43-15,20 7-46 16,15 4-15-16,3-1-10 16,35-2-1-16,6 2 0 0,5-5 1 15,-2-3 0 1,-9-2 0-16,-12-8 1 0,-14-6 6 15,-12 1-7-15,0 0 1 16,-20-1 6-16,-15-2-6 16,-3-8-1-16,-5-13-18 15,10-16-130-15,13-15-600 0</inkml:trace>
          <inkml:trace contextRef="#ctx0" brushRef="#br0" timeOffset="60040.8114">-6032 14947 1144 0,'0'0'194'0,"0"0"-100"0,0 0-21 16,0 0-3-16,-184 83-22 16,154-48-13-16,10-7-21 15,12 7-12-15,8 1-2 16,0 5 1-16,3-1-1 15,14 9 1-15,-2 2-1 16,-1 2-6-16,-5 5 6 16,-3-1 1-16,-6-4-1 15,0-11 10-15,0-6-1 16,-21-7 20-16,4-7-16 16,-4-15-5-16,9-7-8 15,10-23-49-15,2-19-142 16,0-10-458-16</inkml:trace>
          <inkml:trace contextRef="#ctx0" brushRef="#br0" timeOffset="60410.9383">-5804 15304 914 0,'0'0'348'0,"0"0"-249"0,0 0-35 16,0 0-27-16,0 141-21 15,0-123-10-15,0-12-6 16,2-6-15-16,13-24-93 15,3-28-31-15,-1-25-189 16,-6-11 235-16,-11-5 93 16,0 7 104-16,-23 9 45 15,-17 18 63-15,-8 17-43 16,8 15-39-16,7 14-62 16,13 13-67-16,20 0-1 15,3 0-210-15,21 11-578 0</inkml:trace>
        </inkml:traceGroup>
        <inkml:traceGroup>
          <inkml:annotationXML>
            <emma:emma xmlns:emma="http://www.w3.org/2003/04/emma" version="1.0">
              <emma:interpretation id="{4BC796A0-EB22-490E-8CE2-FF24E03BB893}" emma:medium="tactile" emma:mode="ink">
                <msink:context xmlns:msink="http://schemas.microsoft.com/ink/2010/main" type="inkWord" rotatedBoundingBox="14264,16915 17324,17064 17231,18953 14171,18803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64004.7569">-4323 14960 1483 0,'0'0'188'0,"0"0"-153"0,0 0-29 15,271-195 5-15,-52 109 17 16,28 10-6-16,8 23-6 16,-28 34 0-16,-58 19-16 15,-43 6 0-15,-12 49-54 16,-45-5-117-16,-22 3-734 0</inkml:trace>
          <inkml:trace contextRef="#ctx0" brushRef="#br0" timeOffset="63819.1412">-3328 14807 1341 0,'0'0'211'0,"0"0"-111"16,0 0-43-16,0 0 5 15,-53 210-38-15,42 13-12 16,1 35-3-16,10-9-9 16,0-73 1-16,3-71 13 15,12-34-13-15,3-19-1 16,2-4-23-16,-5-25-89 15,-4-11-110-15,-11-12-620 0</inkml:trace>
          <inkml:trace contextRef="#ctx0" brushRef="#br0" timeOffset="64383.8536">-2232 15421 1204 0,'0'0'251'0,"-90"158"-164"0,25-58-7 16,-11 15 7-16,-5 3-25 15,-9-2-23-15,-4-9-20 16,4-4-12-16,14-19 2 16,20-21-7-16,28-32-2 15,28-25-18-15,46-48-194 16,24-29 87-16,9-11-436 0</inkml:trace>
          <inkml:trace contextRef="#ctx0" brushRef="#br0" timeOffset="64220.7561">-2728 15075 1400 0,'0'0'203'0,"0"0"-144"16,0 0-40-16,0 0-18 15,21 155 15-15,2-53 3 16,9-2-12-16,9-11-6 15,9-25-1-15,2-30-8 16,27-40-74-16,-18-28-94 16,-8-18-472-16</inkml:trace>
          <inkml:trace contextRef="#ctx0" brushRef="#br0" timeOffset="64855.8464">-1786 15387 1156 0,'0'0'185'0,"0"0"-107"16,50-182-53-16,-12 118-5 16,12 22 9-16,5 18-10 15,6 24-10-15,0 2 1 16,-3 43 3-16,-2 8 3 16,-11 12 0-16,-20 11 2 15,-19 1 11-15,-6 4 23 16,-46 0 15-16,-25-4-40 15,-17-14 3-15,-5-16-19 16,9-24-4-16,19-23-7 16,57-57-37-16,8-14-149 15,26-11-180-15</inkml:trace>
          <inkml:trace contextRef="#ctx0" brushRef="#br0" timeOffset="64623.8444">-1733 15251 1290 0,'0'0'251'0,"0"0"-169"16,0 0-12-16,0 0-15 15,0 0-34-15,-18 257-11 16,3-63-4-16,2 11 5 15,3-37-10-15,8-50 15 16,2-49-16-16,0-17 0 16,0-5-19-16,0-10-61 15,0-37-57-15,0 0-251 16,0-42-325-16</inkml:trace>
        </inkml:traceGroup>
        <inkml:traceGroup>
          <inkml:annotationXML>
            <emma:emma xmlns:emma="http://www.w3.org/2003/04/emma" version="1.0">
              <emma:interpretation id="{6AC96683-1BF4-4F88-A53D-910BE4891406}" emma:medium="tactile" emma:mode="ink">
                <msink:context xmlns:msink="http://schemas.microsoft.com/ink/2010/main" type="inkWord" rotatedBoundingBox="17640,16920 22045,17135 21965,18769 17560,18554">
                  <msink:destinationLink direction="with" ref="{495A6C8F-E1FE-4BE8-B5E1-3489344E5E89}"/>
                </msink:context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67925.7322">405 14844 396 0,'0'0'879'15,"0"0"-690"-15,0 0-133 16,0 0-32-16,-15 244 6 15,9-134 4-15,-2 14-12 16,5-9-2-16,-1-31-1 16,4-3 7-16,0-17-13 15,0-28 0-15,0-12-13 16,0-19-1-16,7-5 0 16,7 0 1-16,13-29 4 15,11-18-3-15,8-18 6 0,4-4-7 16,0 4 0-1,-7 18 1-15,-10 12 7 0,-13 20-8 16,-12 15-15-16,-1 5 15 16,-5 34 2-16,-2 14 12 15,3 4-12-15,0 9 11 16,0-13-12-16,6-6-1 16,2-18-1-16,-2-6-25 15,2-12-17-15,-4-6 3 16,-2-2 26-16,1-3 7 15,6 0 7-15,3-3 0 16,8-26-1-16,7-10 1 16,7-13 1-16,1-9-1 15,-4 3 1-15,-4 11-1 0,-10 7 0 16,-10 17 0-16,-10 18 0 16,0 5 48-16,-10 28-26 15,-13 25-5-15,6 12 1 16,4 15-1-16,13-2-2 15,0-4-9-15,25-14-6 16,13-20 0-16,5-12 0 16,0-20 0-16,5-8-18 15,-8-24-2-15,1-33-1 16,-6-14-1-16,0-11-17 16,-2-1 3-16,-10 9 9 15,-9 27 17-15,-5 15 10 16,-7 22 19-16,-2 10 29 0,0 0-14 15,0 10-21-15,0 22-13 16,0 12 1-16,0 5-1 16,0 2 6-16,0 2-5 15,0-6 0-15,0-5 6 16,0-13-1-16,0-6-4 16,0-12-2-16,0-11-1 15,15 0 1-15,11-21-8 16,9-26 8-16,10-14-10 15,3-15 1-15,3 5-10 16,-5 8-7-16,-9 11 7 16,-7 18 11-16,-12 15-1 15,-10 14 9-15,-8 5 1 16,0 11 21-16,0 23 12 16,0 13-11-16,-8 0-22 0,2-5 15 15,2-2-15-15,4-9-1 16,0-1 1-16,0-15-1 15,10-2-6-15,7-13 5 16,9 0-43-16,7-24 15 16,4-18-12-16,4-9-11 15,-3 5-3-15,-8 9 4 16,-7 19 31-16,-11 13 2 16,-7 5-8-16,-2 0 19 15,0 29 5-15,14-1 1 16,1-2-140-16,5-3-272 0</inkml:trace>
          <inkml:trace contextRef="#ctx0" brushRef="#br0" timeOffset="65169.5293">-911 15304 1355 0,'0'0'227'0,"0"0"-165"15,0 0-44-15,23 152-7 16,4-105-10-16,11-11 9 16,8-13-9-16,2-17-1 15,0-6 0-15,0-26-10 16,-5-26-9-16,-10-6-20 0,-16-10 1 15,-17 13 10-15,0 16 18 16,-45 20 10-16,-18 19 27 16,-13 19 14-16,-5 33 3 15,5 24 1-15,17 11 15 16,25-4-22-16,27 4-25 16,10-11-13-16,56-23-3 15,78-43-45-15,-9-10-80 16,-8-23-170-16</inkml:trace>
          <inkml:trace contextRef="#ctx0" brushRef="#br0" timeOffset="65390.2654">175 14645 1508 0,'0'0'244'0,"0"0"-183"16,-220 68 6-16,124-3 9 15,-8 45-36-15,1 54 4 16,27 48-31-16,39 3 1 16,37-39-13-16,32-60-2 15,32-51-3-15,41-24-27 16,75-29-45-16,-16-8-75 16,-3-4-153-16</inkml:trace>
          <inkml:trace contextRef="#ctx0" brushRef="#br0" timeOffset="68495.7063">2318 15456 811 0,'0'0'283'0,"0"0"-74"16,0 0-57-16,0 0-52 15,0 0-34-15,-183-19-2 16,145 38-19-16,6 4-10 15,5 14-13-15,13 9-12 16,7-6-2-16,7 0-8 16,4-9-1-16,25-9-1 0,11-15-26 15,10-7-4 1,9-13-11-16,-1-21-4 0,0-8-7 16,-3 3 2-16,-10 4 20 15,-11 17 20-15,-12 18 12 16,-12 0 0-16,-7 11 23 15,-3 23 22-15,0 2-5 16,0 6-5-16,-3-2-5 16,-2-6-11-16,0-5-18 15,1-11 12-15,4-5-12 16,0-7-1-16,0-6-1 16,27 0-1-16,16-19-14 15,15-28-3-15,10-16-13 16,5-2-22-16,-10 7-1 15,-13 13 33-15,-14 19 12 0,-23 15 10 16,-6 11 22-16,-7 0 62 16,0 13-25-16,-12 14-35 15,-6 10-9-15,1-2 2 16,8-7-9-16,7-5-7 16,2-4-1-16,0-7 0 15,8-1-1-15,15-11-1 16,7 5-6-16,-2-5 8 15,2 0 3-15,2 0-3 16,-6 6-6-16,1 1 6 16,-7-1 0-16,-2 4-32 15,-7-10-35-15,-2 0-68 16,-6 0-387-16</inkml:trace>
          <inkml:trace contextRef="#ctx0" brushRef="#br0" timeOffset="70072.4014">2680 15240 1096 0,'0'0'269'0,"0"0"-134"15,0 0-20-15,0 0 5 16,0 0-55-16,0 0-38 16,0 0-27-16,-50 87 7 0,50-21-6 15,6 4 0 1,3-1-1-16,2-16 1 0,-2-17-1 16,-3-6 15-16,1-15-15 15,-5-2 1-15,4-8-1 16,3 0-1-16,-1-5 0 15,10 0-9-15,2-5 4 16,6-19 6-16,6-9 0 16,4-2 0-16,-1-2 2 15,-7 9-1-15,-1 4 6 16,-9 13-7-16,-3 11-6 16,-2 11 5-16,2 31 1 15,3 26 25-15,-1 16-8 16,-2 8-4-16,0 2-7 0,5-1-6 15,-6-23-42-15,-5-22-242 16</inkml:trace>
          <inkml:trace contextRef="#ctx0" brushRef="#br0" timeOffset="69320.2603">3140 14668 1277 0,'0'0'235'16,"0"0"-107"-16,0 0-83 15,0 0-23-15,0 0-21 16,0 0-1-16,0 0 15 15,83 121 2-15,-40-45-6 16,-2 19 16-16,-6 10-18 16,-12 35-2-16,-20 29-6 15,-3-16 6-15,-17-14-5 16,-33-21-1-16,-5-31 6 0,-18 12 4 16,-8 6 21-1,5-21-6-15,8-16-13 0,22-26-5 16,19-18-8-1,27-24-52-15,0-13-245 0,6-17-462 16</inkml:trace>
          <inkml:trace contextRef="#ctx0" brushRef="#br0" timeOffset="68961.2614">3286 14842 948 0,'0'0'291'0,"0"0"-114"0,0 0-48 16,0 0-44-16,0 0-52 16,0 0-20-16,0 0-4 15,18 99-8-15,-8-33 7 16,-5 4 0-16,0 4-6 16,1-3-1-16,-2-13 0 15,-4-6-1-15,0-4 1 16,0-7 11-16,0 7-6 15,-15 4 0-15,0 6 6 16,3 5-2-16,6-3-3 16,4-7-6-16,2-6-1 15,0-13-1-15,0-10 0 16,8-13-9-16,1-11-23 16,-3 0 15-16,1 0 8 0,-5 0 10 15,1-6 0-15,-3-4 11 16,3 4-10-16,2 4-1 15,7-9-65-15,21-18-25 16,-5 0-154-16,2 6-536 0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A0A3-D210-4774-BBEE-329A91838496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653F-5BF2-4492-A3CF-DBF6F26BE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A0A3-D210-4774-BBEE-329A91838496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653F-5BF2-4492-A3CF-DBF6F26BE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9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A0A3-D210-4774-BBEE-329A91838496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653F-5BF2-4492-A3CF-DBF6F26BE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8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A0A3-D210-4774-BBEE-329A91838496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653F-5BF2-4492-A3CF-DBF6F26BE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16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A0A3-D210-4774-BBEE-329A91838496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653F-5BF2-4492-A3CF-DBF6F26BE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9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A0A3-D210-4774-BBEE-329A91838496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653F-5BF2-4492-A3CF-DBF6F26BE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2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A0A3-D210-4774-BBEE-329A91838496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653F-5BF2-4492-A3CF-DBF6F26BE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6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A0A3-D210-4774-BBEE-329A91838496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653F-5BF2-4492-A3CF-DBF6F26BE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9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A0A3-D210-4774-BBEE-329A91838496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653F-5BF2-4492-A3CF-DBF6F26BE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5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A0A3-D210-4774-BBEE-329A91838496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653F-5BF2-4492-A3CF-DBF6F26BE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4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5A0A3-D210-4774-BBEE-329A91838496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653F-5BF2-4492-A3CF-DBF6F26BE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1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5A0A3-D210-4774-BBEE-329A91838496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9653F-5BF2-4492-A3CF-DBF6F26BE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5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emf"/><Relationship Id="rId42" Type="http://schemas.openxmlformats.org/officeDocument/2006/relationships/customXml" Target="../ink/ink21.xml"/><Relationship Id="rId47" Type="http://schemas.openxmlformats.org/officeDocument/2006/relationships/image" Target="../media/image23.emf"/><Relationship Id="rId63" Type="http://schemas.openxmlformats.org/officeDocument/2006/relationships/image" Target="../media/image31.emf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16" Type="http://schemas.openxmlformats.org/officeDocument/2006/relationships/customXml" Target="../ink/ink8.xml"/><Relationship Id="rId11" Type="http://schemas.openxmlformats.org/officeDocument/2006/relationships/image" Target="../media/image5.emf"/><Relationship Id="rId32" Type="http://schemas.openxmlformats.org/officeDocument/2006/relationships/customXml" Target="../ink/ink16.xml"/><Relationship Id="rId37" Type="http://schemas.openxmlformats.org/officeDocument/2006/relationships/image" Target="../media/image18.emf"/><Relationship Id="rId53" Type="http://schemas.openxmlformats.org/officeDocument/2006/relationships/image" Target="../media/image26.emf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emf"/><Relationship Id="rId5" Type="http://schemas.openxmlformats.org/officeDocument/2006/relationships/image" Target="../media/image2.emf"/><Relationship Id="rId19" Type="http://schemas.openxmlformats.org/officeDocument/2006/relationships/image" Target="../media/image9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emf"/><Relationship Id="rId30" Type="http://schemas.openxmlformats.org/officeDocument/2006/relationships/customXml" Target="../ink/ink15.xml"/><Relationship Id="rId35" Type="http://schemas.openxmlformats.org/officeDocument/2006/relationships/image" Target="../media/image17.emf"/><Relationship Id="rId43" Type="http://schemas.openxmlformats.org/officeDocument/2006/relationships/image" Target="../media/image21.emf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emf"/><Relationship Id="rId77" Type="http://schemas.openxmlformats.org/officeDocument/2006/relationships/image" Target="../media/image38.emf"/><Relationship Id="rId8" Type="http://schemas.openxmlformats.org/officeDocument/2006/relationships/customXml" Target="../ink/ink4.xml"/><Relationship Id="rId51" Type="http://schemas.openxmlformats.org/officeDocument/2006/relationships/image" Target="../media/image25.emf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emf"/><Relationship Id="rId3" Type="http://schemas.openxmlformats.org/officeDocument/2006/relationships/image" Target="../media/image1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33" Type="http://schemas.openxmlformats.org/officeDocument/2006/relationships/image" Target="../media/image16.emf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emf"/><Relationship Id="rId67" Type="http://schemas.openxmlformats.org/officeDocument/2006/relationships/image" Target="../media/image33.emf"/><Relationship Id="rId20" Type="http://schemas.openxmlformats.org/officeDocument/2006/relationships/customXml" Target="../ink/ink10.xml"/><Relationship Id="rId41" Type="http://schemas.openxmlformats.org/officeDocument/2006/relationships/image" Target="../media/image20.emf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emf"/><Relationship Id="rId83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emf"/><Relationship Id="rId57" Type="http://schemas.openxmlformats.org/officeDocument/2006/relationships/image" Target="../media/image28.emf"/><Relationship Id="rId10" Type="http://schemas.openxmlformats.org/officeDocument/2006/relationships/customXml" Target="../ink/ink5.xml"/><Relationship Id="rId31" Type="http://schemas.openxmlformats.org/officeDocument/2006/relationships/image" Target="../media/image15.emf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emf"/><Relationship Id="rId73" Type="http://schemas.openxmlformats.org/officeDocument/2006/relationships/image" Target="../media/image36.emf"/><Relationship Id="rId78" Type="http://schemas.openxmlformats.org/officeDocument/2006/relationships/customXml" Target="../ink/ink39.xml"/><Relationship Id="rId81" Type="http://schemas.openxmlformats.org/officeDocument/2006/relationships/image" Target="../media/image40.emf"/><Relationship Id="rId86" Type="http://schemas.openxmlformats.org/officeDocument/2006/relationships/customXml" Target="../ink/ink43.xml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39" Type="http://schemas.openxmlformats.org/officeDocument/2006/relationships/image" Target="../media/image19.emf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emf"/><Relationship Id="rId76" Type="http://schemas.openxmlformats.org/officeDocument/2006/relationships/customXml" Target="../ink/ink38.xml"/><Relationship Id="rId7" Type="http://schemas.openxmlformats.org/officeDocument/2006/relationships/image" Target="../media/image3.emf"/><Relationship Id="rId71" Type="http://schemas.openxmlformats.org/officeDocument/2006/relationships/image" Target="../media/image35.emf"/><Relationship Id="rId2" Type="http://schemas.openxmlformats.org/officeDocument/2006/relationships/customXml" Target="../ink/ink1.xml"/><Relationship Id="rId29" Type="http://schemas.openxmlformats.org/officeDocument/2006/relationships/image" Target="../media/image14.emf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emf"/><Relationship Id="rId66" Type="http://schemas.openxmlformats.org/officeDocument/2006/relationships/customXml" Target="../ink/ink33.xml"/><Relationship Id="rId87" Type="http://schemas.openxmlformats.org/officeDocument/2006/relationships/image" Target="../media/image43.emf"/><Relationship Id="rId61" Type="http://schemas.openxmlformats.org/officeDocument/2006/relationships/image" Target="../media/image30.emf"/><Relationship Id="rId82" Type="http://schemas.openxmlformats.org/officeDocument/2006/relationships/customXml" Target="../ink/ink4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13" Type="http://schemas.openxmlformats.org/officeDocument/2006/relationships/image" Target="../media/image49.emf"/><Relationship Id="rId18" Type="http://schemas.openxmlformats.org/officeDocument/2006/relationships/customXml" Target="../ink/ink52.xml"/><Relationship Id="rId3" Type="http://schemas.openxmlformats.org/officeDocument/2006/relationships/image" Target="../media/image44.emf"/><Relationship Id="rId21" Type="http://schemas.openxmlformats.org/officeDocument/2006/relationships/image" Target="../media/image53.emf"/><Relationship Id="rId7" Type="http://schemas.openxmlformats.org/officeDocument/2006/relationships/image" Target="../media/image46.emf"/><Relationship Id="rId12" Type="http://schemas.openxmlformats.org/officeDocument/2006/relationships/customXml" Target="../ink/ink49.xml"/><Relationship Id="rId17" Type="http://schemas.openxmlformats.org/officeDocument/2006/relationships/image" Target="../media/image51.emf"/><Relationship Id="rId2" Type="http://schemas.openxmlformats.org/officeDocument/2006/relationships/customXml" Target="../ink/ink44.xml"/><Relationship Id="rId16" Type="http://schemas.openxmlformats.org/officeDocument/2006/relationships/customXml" Target="../ink/ink51.xml"/><Relationship Id="rId20" Type="http://schemas.openxmlformats.org/officeDocument/2006/relationships/customXml" Target="../ink/ink5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.xml"/><Relationship Id="rId11" Type="http://schemas.openxmlformats.org/officeDocument/2006/relationships/image" Target="../media/image48.emf"/><Relationship Id="rId5" Type="http://schemas.openxmlformats.org/officeDocument/2006/relationships/image" Target="../media/image45.emf"/><Relationship Id="rId15" Type="http://schemas.openxmlformats.org/officeDocument/2006/relationships/image" Target="../media/image50.emf"/><Relationship Id="rId23" Type="http://schemas.openxmlformats.org/officeDocument/2006/relationships/image" Target="../media/image54.emf"/><Relationship Id="rId10" Type="http://schemas.openxmlformats.org/officeDocument/2006/relationships/customXml" Target="../ink/ink48.xml"/><Relationship Id="rId19" Type="http://schemas.openxmlformats.org/officeDocument/2006/relationships/image" Target="../media/image52.emf"/><Relationship Id="rId4" Type="http://schemas.openxmlformats.org/officeDocument/2006/relationships/customXml" Target="../ink/ink45.xml"/><Relationship Id="rId9" Type="http://schemas.openxmlformats.org/officeDocument/2006/relationships/image" Target="../media/image47.emf"/><Relationship Id="rId14" Type="http://schemas.openxmlformats.org/officeDocument/2006/relationships/customXml" Target="../ink/ink50.xml"/><Relationship Id="rId22" Type="http://schemas.openxmlformats.org/officeDocument/2006/relationships/customXml" Target="../ink/ink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1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3" name="Ink 192"/>
              <p14:cNvContentPartPr/>
              <p14:nvPr/>
            </p14:nvContentPartPr>
            <p14:xfrm>
              <a:off x="1521491" y="3035258"/>
              <a:ext cx="1780200" cy="245520"/>
            </p14:xfrm>
          </p:contentPart>
        </mc:Choice>
        <mc:Fallback>
          <p:pic>
            <p:nvPicPr>
              <p:cNvPr id="193" name="Ink 19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2851" y="3025898"/>
                <a:ext cx="179388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5" name="Ink 194"/>
              <p14:cNvContentPartPr/>
              <p14:nvPr/>
            </p14:nvContentPartPr>
            <p14:xfrm>
              <a:off x="2395931" y="1905578"/>
              <a:ext cx="1063440" cy="1089000"/>
            </p14:xfrm>
          </p:contentPart>
        </mc:Choice>
        <mc:Fallback>
          <p:pic>
            <p:nvPicPr>
              <p:cNvPr id="195" name="Ink 19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7291" y="1897298"/>
                <a:ext cx="1081800" cy="11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5" name="Ink 204"/>
              <p14:cNvContentPartPr/>
              <p14:nvPr/>
            </p14:nvContentPartPr>
            <p14:xfrm>
              <a:off x="3382331" y="3013298"/>
              <a:ext cx="3430440" cy="2758680"/>
            </p14:xfrm>
          </p:contentPart>
        </mc:Choice>
        <mc:Fallback>
          <p:pic>
            <p:nvPicPr>
              <p:cNvPr id="205" name="Ink 20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72611" y="3003578"/>
                <a:ext cx="3451320" cy="27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5" name="Ink 224"/>
              <p14:cNvContentPartPr/>
              <p14:nvPr/>
            </p14:nvContentPartPr>
            <p14:xfrm>
              <a:off x="3502931" y="4286258"/>
              <a:ext cx="140400" cy="1301400"/>
            </p14:xfrm>
          </p:contentPart>
        </mc:Choice>
        <mc:Fallback>
          <p:pic>
            <p:nvPicPr>
              <p:cNvPr id="225" name="Ink 22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93931" y="4276538"/>
                <a:ext cx="158760" cy="13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6" name="Ink 225"/>
              <p14:cNvContentPartPr/>
              <p14:nvPr/>
            </p14:nvContentPartPr>
            <p14:xfrm>
              <a:off x="3587531" y="5116778"/>
              <a:ext cx="2976480" cy="410760"/>
            </p14:xfrm>
          </p:contentPart>
        </mc:Choice>
        <mc:Fallback>
          <p:pic>
            <p:nvPicPr>
              <p:cNvPr id="226" name="Ink 22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77451" y="5111378"/>
                <a:ext cx="299736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8" name="Ink 237"/>
              <p14:cNvContentPartPr/>
              <p14:nvPr/>
            </p14:nvContentPartPr>
            <p14:xfrm>
              <a:off x="1458851" y="3458258"/>
              <a:ext cx="1956600" cy="961920"/>
            </p14:xfrm>
          </p:contentPart>
        </mc:Choice>
        <mc:Fallback>
          <p:pic>
            <p:nvPicPr>
              <p:cNvPr id="238" name="Ink 23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50211" y="3449258"/>
                <a:ext cx="1971000" cy="9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6" name="Ink 255"/>
              <p14:cNvContentPartPr/>
              <p14:nvPr/>
            </p14:nvContentPartPr>
            <p14:xfrm>
              <a:off x="4142651" y="4284098"/>
              <a:ext cx="155880" cy="1445040"/>
            </p14:xfrm>
          </p:contentPart>
        </mc:Choice>
        <mc:Fallback>
          <p:pic>
            <p:nvPicPr>
              <p:cNvPr id="256" name="Ink 25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32571" y="4274018"/>
                <a:ext cx="174960" cy="14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61" name="Ink 260"/>
              <p14:cNvContentPartPr/>
              <p14:nvPr/>
            </p14:nvContentPartPr>
            <p14:xfrm>
              <a:off x="3486371" y="3957218"/>
              <a:ext cx="3447360" cy="1670760"/>
            </p14:xfrm>
          </p:contentPart>
        </mc:Choice>
        <mc:Fallback>
          <p:pic>
            <p:nvPicPr>
              <p:cNvPr id="261" name="Ink 26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77011" y="3946778"/>
                <a:ext cx="3467520" cy="169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78" name="Ink 277"/>
              <p14:cNvContentPartPr/>
              <p14:nvPr/>
            </p14:nvContentPartPr>
            <p14:xfrm>
              <a:off x="1404131" y="5376698"/>
              <a:ext cx="6808320" cy="1417680"/>
            </p14:xfrm>
          </p:contentPart>
        </mc:Choice>
        <mc:Fallback>
          <p:pic>
            <p:nvPicPr>
              <p:cNvPr id="278" name="Ink 27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96931" y="5369498"/>
                <a:ext cx="6826320" cy="14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48" name="Ink 347"/>
              <p14:cNvContentPartPr/>
              <p14:nvPr/>
            </p14:nvContentPartPr>
            <p14:xfrm>
              <a:off x="6385811" y="545858"/>
              <a:ext cx="1549800" cy="1173240"/>
            </p14:xfrm>
          </p:contentPart>
        </mc:Choice>
        <mc:Fallback>
          <p:pic>
            <p:nvPicPr>
              <p:cNvPr id="348" name="Ink 34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74651" y="533978"/>
                <a:ext cx="1572120" cy="11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50" name="Ink 349"/>
              <p14:cNvContentPartPr/>
              <p14:nvPr/>
            </p14:nvContentPartPr>
            <p14:xfrm>
              <a:off x="8963411" y="823418"/>
              <a:ext cx="186480" cy="6289200"/>
            </p14:xfrm>
          </p:contentPart>
        </mc:Choice>
        <mc:Fallback>
          <p:pic>
            <p:nvPicPr>
              <p:cNvPr id="350" name="Ink 349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54771" y="815138"/>
                <a:ext cx="204840" cy="630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08" name="Ink 407"/>
              <p14:cNvContentPartPr/>
              <p14:nvPr/>
            </p14:nvContentPartPr>
            <p14:xfrm>
              <a:off x="2682131" y="14989"/>
              <a:ext cx="6330240" cy="1835640"/>
            </p14:xfrm>
          </p:contentPart>
        </mc:Choice>
        <mc:Fallback>
          <p:pic>
            <p:nvPicPr>
              <p:cNvPr id="408" name="Ink 40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71331" y="9589"/>
                <a:ext cx="6351840" cy="18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10" name="Ink 409"/>
              <p14:cNvContentPartPr/>
              <p14:nvPr/>
            </p14:nvContentPartPr>
            <p14:xfrm>
              <a:off x="8734091" y="40189"/>
              <a:ext cx="892440" cy="7009200"/>
            </p14:xfrm>
          </p:contentPart>
        </mc:Choice>
        <mc:Fallback>
          <p:pic>
            <p:nvPicPr>
              <p:cNvPr id="410" name="Ink 40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722211" y="28309"/>
                <a:ext cx="916200" cy="70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13" name="Ink 412"/>
              <p14:cNvContentPartPr/>
              <p14:nvPr/>
            </p14:nvContentPartPr>
            <p14:xfrm>
              <a:off x="9193811" y="45458"/>
              <a:ext cx="3011760" cy="4629011"/>
            </p14:xfrm>
          </p:contentPart>
        </mc:Choice>
        <mc:Fallback>
          <p:pic>
            <p:nvPicPr>
              <p:cNvPr id="413" name="Ink 412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181931" y="33938"/>
                <a:ext cx="3034440" cy="46513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18" name="Ink 417"/>
              <p14:cNvContentPartPr/>
              <p14:nvPr/>
            </p14:nvContentPartPr>
            <p14:xfrm>
              <a:off x="2412851" y="692018"/>
              <a:ext cx="4106520" cy="842400"/>
            </p14:xfrm>
          </p:contentPart>
        </mc:Choice>
        <mc:Fallback>
          <p:pic>
            <p:nvPicPr>
              <p:cNvPr id="418" name="Ink 417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403131" y="681218"/>
                <a:ext cx="4126320" cy="86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19" name="Ink 418"/>
              <p14:cNvContentPartPr/>
              <p14:nvPr/>
            </p14:nvContentPartPr>
            <p14:xfrm>
              <a:off x="6194291" y="1390778"/>
              <a:ext cx="360" cy="360"/>
            </p14:xfrm>
          </p:contentPart>
        </mc:Choice>
        <mc:Fallback>
          <p:pic>
            <p:nvPicPr>
              <p:cNvPr id="419" name="Ink 418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85651" y="1382138"/>
                <a:ext cx="1764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37" name="Ink 436"/>
              <p14:cNvContentPartPr/>
              <p14:nvPr/>
            </p14:nvContentPartPr>
            <p14:xfrm>
              <a:off x="9242411" y="1812109"/>
              <a:ext cx="2329200" cy="3458520"/>
            </p14:xfrm>
          </p:contentPart>
        </mc:Choice>
        <mc:Fallback>
          <p:pic>
            <p:nvPicPr>
              <p:cNvPr id="437" name="Ink 436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230531" y="1800229"/>
                <a:ext cx="2352960" cy="348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39" name="Ink 438"/>
              <p14:cNvContentPartPr/>
              <p14:nvPr/>
            </p14:nvContentPartPr>
            <p14:xfrm>
              <a:off x="9268691" y="1903549"/>
              <a:ext cx="2477520" cy="110880"/>
            </p14:xfrm>
          </p:contentPart>
        </mc:Choice>
        <mc:Fallback>
          <p:pic>
            <p:nvPicPr>
              <p:cNvPr id="439" name="Ink 438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256811" y="1891669"/>
                <a:ext cx="250128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42" name="Ink 441"/>
              <p14:cNvContentPartPr/>
              <p14:nvPr/>
            </p14:nvContentPartPr>
            <p14:xfrm>
              <a:off x="9129011" y="6689029"/>
              <a:ext cx="25560" cy="172080"/>
            </p14:xfrm>
          </p:contentPart>
        </mc:Choice>
        <mc:Fallback>
          <p:pic>
            <p:nvPicPr>
              <p:cNvPr id="442" name="Ink 441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120011" y="6678229"/>
                <a:ext cx="4500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45" name="Ink 444"/>
              <p14:cNvContentPartPr/>
              <p14:nvPr/>
            </p14:nvContentPartPr>
            <p14:xfrm>
              <a:off x="6682811" y="799069"/>
              <a:ext cx="872640" cy="1391400"/>
            </p14:xfrm>
          </p:contentPart>
        </mc:Choice>
        <mc:Fallback>
          <p:pic>
            <p:nvPicPr>
              <p:cNvPr id="445" name="Ink 444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672371" y="788629"/>
                <a:ext cx="893520" cy="14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46" name="Ink 445"/>
              <p14:cNvContentPartPr/>
              <p14:nvPr/>
            </p14:nvContentPartPr>
            <p14:xfrm>
              <a:off x="8976371" y="1903549"/>
              <a:ext cx="2837160" cy="3393720"/>
            </p14:xfrm>
          </p:contentPart>
        </mc:Choice>
        <mc:Fallback>
          <p:pic>
            <p:nvPicPr>
              <p:cNvPr id="446" name="Ink 445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964491" y="1891669"/>
                <a:ext cx="2860920" cy="34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48" name="Ink 447"/>
              <p14:cNvContentPartPr/>
              <p14:nvPr/>
            </p14:nvContentPartPr>
            <p14:xfrm>
              <a:off x="10099931" y="1986709"/>
              <a:ext cx="2120040" cy="199800"/>
            </p14:xfrm>
          </p:contentPart>
        </mc:Choice>
        <mc:Fallback>
          <p:pic>
            <p:nvPicPr>
              <p:cNvPr id="448" name="Ink 447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088051" y="1974829"/>
                <a:ext cx="21438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49" name="Ink 448"/>
              <p14:cNvContentPartPr/>
              <p14:nvPr/>
            </p14:nvContentPartPr>
            <p14:xfrm>
              <a:off x="5472491" y="1781869"/>
              <a:ext cx="2604240" cy="3589920"/>
            </p14:xfrm>
          </p:contentPart>
        </mc:Choice>
        <mc:Fallback>
          <p:pic>
            <p:nvPicPr>
              <p:cNvPr id="449" name="Ink 448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463131" y="1773229"/>
                <a:ext cx="2622960" cy="360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63" name="Ink 462"/>
              <p14:cNvContentPartPr/>
              <p14:nvPr/>
            </p14:nvContentPartPr>
            <p14:xfrm>
              <a:off x="6903131" y="3015589"/>
              <a:ext cx="933840" cy="1376640"/>
            </p14:xfrm>
          </p:contentPart>
        </mc:Choice>
        <mc:Fallback>
          <p:pic>
            <p:nvPicPr>
              <p:cNvPr id="463" name="Ink 462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894491" y="3005149"/>
                <a:ext cx="947520" cy="13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72" name="Ink 471"/>
              <p14:cNvContentPartPr/>
              <p14:nvPr/>
            </p14:nvContentPartPr>
            <p14:xfrm>
              <a:off x="1590971" y="3443629"/>
              <a:ext cx="1918440" cy="932760"/>
            </p14:xfrm>
          </p:contentPart>
        </mc:Choice>
        <mc:Fallback>
          <p:pic>
            <p:nvPicPr>
              <p:cNvPr id="472" name="Ink 471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584851" y="3435709"/>
                <a:ext cx="1932480" cy="9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73" name="Ink 472"/>
              <p14:cNvContentPartPr/>
              <p14:nvPr/>
            </p14:nvContentPartPr>
            <p14:xfrm>
              <a:off x="3347051" y="2763818"/>
              <a:ext cx="1394640" cy="266040"/>
            </p14:xfrm>
          </p:contentPart>
        </mc:Choice>
        <mc:Fallback>
          <p:pic>
            <p:nvPicPr>
              <p:cNvPr id="473" name="Ink 472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335531" y="2752658"/>
                <a:ext cx="141696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74" name="Ink 473"/>
              <p14:cNvContentPartPr/>
              <p14:nvPr/>
            </p14:nvContentPartPr>
            <p14:xfrm>
              <a:off x="4877771" y="2138138"/>
              <a:ext cx="2111760" cy="504000"/>
            </p14:xfrm>
          </p:contentPart>
        </mc:Choice>
        <mc:Fallback>
          <p:pic>
            <p:nvPicPr>
              <p:cNvPr id="474" name="Ink 473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867691" y="2125898"/>
                <a:ext cx="2134080" cy="5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77" name="Ink 476"/>
              <p14:cNvContentPartPr/>
              <p14:nvPr/>
            </p14:nvContentPartPr>
            <p14:xfrm>
              <a:off x="993731" y="5392538"/>
              <a:ext cx="814320" cy="995400"/>
            </p14:xfrm>
          </p:contentPart>
        </mc:Choice>
        <mc:Fallback>
          <p:pic>
            <p:nvPicPr>
              <p:cNvPr id="477" name="Ink 476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82571" y="5381738"/>
                <a:ext cx="835200" cy="10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85" name="Ink 484"/>
              <p14:cNvContentPartPr/>
              <p14:nvPr/>
            </p14:nvContentPartPr>
            <p14:xfrm>
              <a:off x="2378291" y="2091829"/>
              <a:ext cx="806400" cy="1833840"/>
            </p14:xfrm>
          </p:contentPart>
        </mc:Choice>
        <mc:Fallback>
          <p:pic>
            <p:nvPicPr>
              <p:cNvPr id="485" name="Ink 484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369651" y="2081389"/>
                <a:ext cx="824400" cy="18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93" name="Ink 492"/>
              <p14:cNvContentPartPr/>
              <p14:nvPr/>
            </p14:nvContentPartPr>
            <p14:xfrm>
              <a:off x="11724971" y="859778"/>
              <a:ext cx="114120" cy="503771"/>
            </p14:xfrm>
          </p:contentPart>
        </mc:Choice>
        <mc:Fallback>
          <p:pic>
            <p:nvPicPr>
              <p:cNvPr id="493" name="Ink 492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713451" y="848255"/>
                <a:ext cx="137160" cy="521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94" name="Ink 493"/>
              <p14:cNvContentPartPr/>
              <p14:nvPr/>
            </p14:nvContentPartPr>
            <p14:xfrm>
              <a:off x="7749491" y="1853869"/>
              <a:ext cx="912240" cy="1154160"/>
            </p14:xfrm>
          </p:contentPart>
        </mc:Choice>
        <mc:Fallback>
          <p:pic>
            <p:nvPicPr>
              <p:cNvPr id="494" name="Ink 493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739411" y="1842709"/>
                <a:ext cx="933120" cy="11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95" name="Ink 494"/>
              <p14:cNvContentPartPr/>
              <p14:nvPr/>
            </p14:nvContentPartPr>
            <p14:xfrm>
              <a:off x="3599411" y="2460338"/>
              <a:ext cx="1711800" cy="1467360"/>
            </p14:xfrm>
          </p:contentPart>
        </mc:Choice>
        <mc:Fallback>
          <p:pic>
            <p:nvPicPr>
              <p:cNvPr id="495" name="Ink 494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589331" y="2450978"/>
                <a:ext cx="1726560" cy="148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97" name="Ink 496"/>
              <p14:cNvContentPartPr/>
              <p14:nvPr/>
            </p14:nvContentPartPr>
            <p14:xfrm>
              <a:off x="2632091" y="3568189"/>
              <a:ext cx="6476400" cy="2144160"/>
            </p14:xfrm>
          </p:contentPart>
        </mc:Choice>
        <mc:Fallback>
          <p:pic>
            <p:nvPicPr>
              <p:cNvPr id="497" name="Ink 496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622731" y="3560269"/>
                <a:ext cx="6496200" cy="21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98" name="Ink 497"/>
              <p14:cNvContentPartPr/>
              <p14:nvPr/>
            </p14:nvContentPartPr>
            <p14:xfrm>
              <a:off x="4849331" y="2857418"/>
              <a:ext cx="59040" cy="1247760"/>
            </p14:xfrm>
          </p:contentPart>
        </mc:Choice>
        <mc:Fallback>
          <p:pic>
            <p:nvPicPr>
              <p:cNvPr id="498" name="Ink 497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838531" y="2846258"/>
                <a:ext cx="81000" cy="12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99" name="Ink 498"/>
              <p14:cNvContentPartPr/>
              <p14:nvPr/>
            </p14:nvContentPartPr>
            <p14:xfrm>
              <a:off x="7672451" y="3928189"/>
              <a:ext cx="462600" cy="377280"/>
            </p14:xfrm>
          </p:contentPart>
        </mc:Choice>
        <mc:Fallback>
          <p:pic>
            <p:nvPicPr>
              <p:cNvPr id="499" name="Ink 498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662731" y="3918109"/>
                <a:ext cx="48024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00" name="Ink 499"/>
              <p14:cNvContentPartPr/>
              <p14:nvPr/>
            </p14:nvContentPartPr>
            <p14:xfrm>
              <a:off x="8596931" y="619069"/>
              <a:ext cx="644040" cy="6311880"/>
            </p14:xfrm>
          </p:contentPart>
        </mc:Choice>
        <mc:Fallback>
          <p:pic>
            <p:nvPicPr>
              <p:cNvPr id="500" name="Ink 499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586851" y="608629"/>
                <a:ext cx="664920" cy="63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02" name="Ink 501"/>
              <p14:cNvContentPartPr/>
              <p14:nvPr/>
            </p14:nvContentPartPr>
            <p14:xfrm>
              <a:off x="3460091" y="3804218"/>
              <a:ext cx="2918160" cy="746280"/>
            </p14:xfrm>
          </p:contentPart>
        </mc:Choice>
        <mc:Fallback>
          <p:pic>
            <p:nvPicPr>
              <p:cNvPr id="502" name="Ink 501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450371" y="3795218"/>
                <a:ext cx="2938680" cy="76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03" name="Ink 502"/>
              <p14:cNvContentPartPr/>
              <p14:nvPr/>
            </p14:nvContentPartPr>
            <p14:xfrm>
              <a:off x="4976411" y="5405138"/>
              <a:ext cx="942480" cy="622440"/>
            </p14:xfrm>
          </p:contentPart>
        </mc:Choice>
        <mc:Fallback>
          <p:pic>
            <p:nvPicPr>
              <p:cNvPr id="503" name="Ink 502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965611" y="5394698"/>
                <a:ext cx="964440" cy="64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07" name="Ink 506"/>
              <p14:cNvContentPartPr/>
              <p14:nvPr/>
            </p14:nvContentPartPr>
            <p14:xfrm>
              <a:off x="2334371" y="880429"/>
              <a:ext cx="916560" cy="286429"/>
            </p14:xfrm>
          </p:contentPart>
        </mc:Choice>
        <mc:Fallback>
          <p:pic>
            <p:nvPicPr>
              <p:cNvPr id="507" name="Ink 506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328251" y="873952"/>
                <a:ext cx="930600" cy="3008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28" name="Ink 527"/>
              <p14:cNvContentPartPr/>
              <p14:nvPr/>
            </p14:nvContentPartPr>
            <p14:xfrm>
              <a:off x="8944331" y="-4811"/>
              <a:ext cx="65520" cy="1325160"/>
            </p14:xfrm>
          </p:contentPart>
        </mc:Choice>
        <mc:Fallback>
          <p:pic>
            <p:nvPicPr>
              <p:cNvPr id="528" name="Ink 527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935691" y="-12011"/>
                <a:ext cx="82440" cy="13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29" name="Ink 528"/>
              <p14:cNvContentPartPr/>
              <p14:nvPr/>
            </p14:nvContentPartPr>
            <p14:xfrm>
              <a:off x="2524451" y="1872229"/>
              <a:ext cx="554760" cy="1619640"/>
            </p14:xfrm>
          </p:contentPart>
        </mc:Choice>
        <mc:Fallback>
          <p:pic>
            <p:nvPicPr>
              <p:cNvPr id="529" name="Ink 528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515811" y="1864669"/>
                <a:ext cx="567360" cy="163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34" name="Ink 533"/>
              <p14:cNvContentPartPr/>
              <p14:nvPr/>
            </p14:nvContentPartPr>
            <p14:xfrm>
              <a:off x="81131" y="199898"/>
              <a:ext cx="2253600" cy="6328440"/>
            </p14:xfrm>
          </p:contentPart>
        </mc:Choice>
        <mc:Fallback>
          <p:pic>
            <p:nvPicPr>
              <p:cNvPr id="534" name="Ink 533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2131" y="189098"/>
                <a:ext cx="2267640" cy="63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38" name="Ink 537"/>
              <p14:cNvContentPartPr/>
              <p14:nvPr/>
            </p14:nvContentPartPr>
            <p14:xfrm>
              <a:off x="3702011" y="2043229"/>
              <a:ext cx="1310400" cy="727920"/>
            </p14:xfrm>
          </p:contentPart>
        </mc:Choice>
        <mc:Fallback>
          <p:pic>
            <p:nvPicPr>
              <p:cNvPr id="538" name="Ink 537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691931" y="2034229"/>
                <a:ext cx="1330560" cy="74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6756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1028291" y="1654298"/>
              <a:ext cx="794520" cy="451044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8211" y="1643498"/>
                <a:ext cx="816480" cy="45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/>
              <p14:cNvContentPartPr/>
              <p14:nvPr/>
            </p14:nvContentPartPr>
            <p14:xfrm>
              <a:off x="1704371" y="2038778"/>
              <a:ext cx="1950480" cy="26316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95731" y="2029778"/>
                <a:ext cx="196776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3"/>
              <p14:cNvContentPartPr/>
              <p14:nvPr/>
            </p14:nvContentPartPr>
            <p14:xfrm>
              <a:off x="2215571" y="3632498"/>
              <a:ext cx="1599120" cy="161532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05851" y="3620978"/>
                <a:ext cx="1620360" cy="16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8" name="Ink 27"/>
              <p14:cNvContentPartPr/>
              <p14:nvPr/>
            </p14:nvContentPartPr>
            <p14:xfrm>
              <a:off x="1905971" y="2932298"/>
              <a:ext cx="1695960" cy="90828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97331" y="2922938"/>
                <a:ext cx="1713960" cy="9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2" name="Ink 51"/>
              <p14:cNvContentPartPr/>
              <p14:nvPr/>
            </p14:nvContentPartPr>
            <p14:xfrm>
              <a:off x="3482051" y="290618"/>
              <a:ext cx="1935000" cy="995400"/>
            </p14:xfrm>
          </p:contentPart>
        </mc:Choice>
        <mc:Fallback>
          <p:pic>
            <p:nvPicPr>
              <p:cNvPr id="52" name="Ink 5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75931" y="281258"/>
                <a:ext cx="1950120" cy="10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3" name="Ink 52"/>
              <p14:cNvContentPartPr/>
              <p14:nvPr/>
            </p14:nvContentPartPr>
            <p14:xfrm>
              <a:off x="3570971" y="593738"/>
              <a:ext cx="78840" cy="820440"/>
            </p14:xfrm>
          </p:contentPart>
        </mc:Choice>
        <mc:Fallback>
          <p:pic>
            <p:nvPicPr>
              <p:cNvPr id="53" name="Ink 5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62331" y="585098"/>
                <a:ext cx="92880" cy="83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4" name="Ink 53"/>
              <p14:cNvContentPartPr/>
              <p14:nvPr/>
            </p14:nvContentPartPr>
            <p14:xfrm>
              <a:off x="3553691" y="1204658"/>
              <a:ext cx="1753920" cy="347040"/>
            </p14:xfrm>
          </p:contentPart>
        </mc:Choice>
        <mc:Fallback>
          <p:pic>
            <p:nvPicPr>
              <p:cNvPr id="54" name="Ink 5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45411" y="1198898"/>
                <a:ext cx="176796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6" name="Ink 55"/>
              <p14:cNvContentPartPr/>
              <p14:nvPr/>
            </p14:nvContentPartPr>
            <p14:xfrm>
              <a:off x="3549011" y="1007018"/>
              <a:ext cx="1867680" cy="237600"/>
            </p14:xfrm>
          </p:contentPart>
        </mc:Choice>
        <mc:Fallback>
          <p:pic>
            <p:nvPicPr>
              <p:cNvPr id="56" name="Ink 5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39651" y="1001978"/>
                <a:ext cx="188208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9" name="Ink 58"/>
              <p14:cNvContentPartPr/>
              <p14:nvPr/>
            </p14:nvContentPartPr>
            <p14:xfrm>
              <a:off x="6815651" y="184058"/>
              <a:ext cx="866880" cy="1559520"/>
            </p14:xfrm>
          </p:contentPart>
        </mc:Choice>
        <mc:Fallback>
          <p:pic>
            <p:nvPicPr>
              <p:cNvPr id="59" name="Ink 5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04851" y="174338"/>
                <a:ext cx="888120" cy="15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1" name="Ink 140"/>
              <p14:cNvContentPartPr/>
              <p14:nvPr/>
            </p14:nvContentPartPr>
            <p14:xfrm>
              <a:off x="4409411" y="1192418"/>
              <a:ext cx="1301760" cy="572400"/>
            </p14:xfrm>
          </p:contentPart>
        </mc:Choice>
        <mc:Fallback>
          <p:pic>
            <p:nvPicPr>
              <p:cNvPr id="141" name="Ink 14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99331" y="1184858"/>
                <a:ext cx="1320120" cy="5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2" name="Ink 151"/>
              <p14:cNvContentPartPr/>
              <p14:nvPr/>
            </p14:nvContentPartPr>
            <p14:xfrm>
              <a:off x="3305651" y="689498"/>
              <a:ext cx="4045680" cy="3004920"/>
            </p14:xfrm>
          </p:contentPart>
        </mc:Choice>
        <mc:Fallback>
          <p:pic>
            <p:nvPicPr>
              <p:cNvPr id="152" name="Ink 15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95931" y="679418"/>
                <a:ext cx="4067640" cy="302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1497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2022-04-10T02:24:03Z</dcterms:created>
  <dcterms:modified xsi:type="dcterms:W3CDTF">2022-04-12T02:57:01Z</dcterms:modified>
</cp:coreProperties>
</file>