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299" r:id="rId4"/>
    <p:sldId id="300" r:id="rId5"/>
    <p:sldId id="302" r:id="rId6"/>
    <p:sldId id="303" r:id="rId7"/>
    <p:sldId id="304" r:id="rId8"/>
    <p:sldId id="301" r:id="rId9"/>
    <p:sldId id="305" r:id="rId10"/>
    <p:sldId id="311" r:id="rId11"/>
    <p:sldId id="310" r:id="rId12"/>
    <p:sldId id="309" r:id="rId13"/>
    <p:sldId id="307" r:id="rId14"/>
    <p:sldId id="308" r:id="rId15"/>
    <p:sldId id="312" r:id="rId16"/>
    <p:sldId id="313" r:id="rId17"/>
    <p:sldId id="314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75673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pPr/>
              <a:t>2019/1/22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8260" y="6539865"/>
            <a:ext cx="5905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pPr/>
              <a:t>‹#›</a:t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226912"/>
            <a:ext cx="469328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PHPCMS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$this-&gt;db-&gt;insert(</a:t>
            </a:r>
            <a:r>
              <a:rPr lang="en-US" altLang="zh-CN"/>
              <a:t>		</a:t>
            </a:r>
            <a:r>
              <a:rPr lang="zh-CN" altLang="en-US"/>
              <a:t>array('title'=&gt;'test','catid'=&gt;6,'updatetime'=&gt;time()),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true 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9445"/>
            <a:ext cx="7571740" cy="2637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$this-&gt;db-&gt;update(array('keywords'=&gt;'hello'),'id=1')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350770"/>
            <a:ext cx="10487025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$this-&gt;db-&gt;delete('id=33')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2581910"/>
            <a:ext cx="552386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select</a:t>
            </a:r>
          </a:p>
          <a:p>
            <a:pPr lvl="1"/>
            <a:r>
              <a:rPr lang="en-US" altLang="zh-CN"/>
              <a:t>$this-&gt;db-&gt;select('id&gt;1 and catid&gt;6','id,title')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130"/>
            <a:ext cx="9152255" cy="3723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单条记录查询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$this-&gt;db-&gt;get_one('id&gt;1 and catid&gt;6','id,title')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96465"/>
            <a:ext cx="746696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原生语句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$result=$this-&gt;db-&gt;query("select id,title from v9_news where id=1");</a:t>
            </a:r>
          </a:p>
          <a:p>
            <a:r>
              <a:rPr lang="zh-CN" altLang="en-US"/>
              <a:t>print_r($result-&gt;fetch_all(</a:t>
            </a:r>
            <a:r>
              <a:rPr lang="en-US" altLang="zh-CN"/>
              <a:t>1</a:t>
            </a:r>
            <a:r>
              <a:rPr lang="zh-CN" altLang="en-US"/>
              <a:t>) 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0" y="3239135"/>
            <a:ext cx="808545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include template('content','index',$default_style);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2357755"/>
            <a:ext cx="2505075" cy="2747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335" y="2028190"/>
            <a:ext cx="5724525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模板变量显示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{$</a:t>
            </a:r>
            <a:r>
              <a:rPr lang="zh-CN" altLang="en-US"/>
              <a:t>变量名</a:t>
            </a:r>
            <a:r>
              <a:rPr lang="en-US" altLang="zh-CN"/>
              <a:t>}</a:t>
            </a:r>
          </a:p>
          <a:p>
            <a:r>
              <a:rPr lang="zh-CN" altLang="en-US"/>
              <a:t>支持原生的</a:t>
            </a:r>
            <a:r>
              <a:rPr lang="en-US" altLang="zh-CN"/>
              <a:t>php</a:t>
            </a:r>
            <a:r>
              <a:rPr lang="zh-CN" altLang="en-US"/>
              <a:t>语法</a:t>
            </a:r>
          </a:p>
          <a:p>
            <a:pPr lvl="1"/>
            <a:r>
              <a:rPr lang="zh-CN" altLang="en-US"/>
              <a:t>{date('Y-m-d H:i:s')}</a:t>
            </a:r>
          </a:p>
          <a:p>
            <a:pPr lvl="1"/>
            <a:r>
              <a:rPr lang="zh-CN" altLang="en-US">
                <a:sym typeface="+mn-ea"/>
              </a:rPr>
              <a:t> &lt;?php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    foreach($data1 as $k=&gt;$v){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?&gt;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   &lt;a href=""&gt;{$v['title']}&lt;/a&gt;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&lt;?php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 }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?&gt;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</a:t>
            </a:r>
            <a:r>
              <a:rPr lang="zh-CN" altLang="en-US"/>
              <a:t>标签的应用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pc</a:t>
            </a:r>
            <a:r>
              <a:rPr lang="zh-CN" altLang="en-US"/>
              <a:t>标签的查询</a:t>
            </a:r>
          </a:p>
          <a:p>
            <a:pPr lvl="1"/>
            <a:r>
              <a:rPr lang="zh-CN" altLang="en-US"/>
              <a:t>{pc:content 参数名="参数值" 参数名="参数值" 参数名="参数值"}</a:t>
            </a:r>
          </a:p>
          <a:p>
            <a:r>
              <a:rPr lang="en-US" altLang="zh-CN"/>
              <a:t>pc</a:t>
            </a:r>
            <a:r>
              <a:rPr lang="zh-CN" altLang="en-US"/>
              <a:t>标签的数据遍历</a:t>
            </a:r>
          </a:p>
          <a:p>
            <a:pPr lvl="1"/>
            <a:r>
              <a:rPr lang="zh-CN" altLang="en-US"/>
              <a:t>{loop $data $key $val} 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&lt;</a:t>
            </a:r>
            <a:r>
              <a:rPr lang="en-US" altLang="zh-CN"/>
              <a:t>a</a:t>
            </a:r>
            <a:r>
              <a:rPr lang="zh-CN" altLang="en-US"/>
              <a:t> href="{$val[url]}"&gt;{$val[title]}&lt;/</a:t>
            </a:r>
            <a:r>
              <a:rPr lang="en-US" altLang="zh-CN"/>
              <a:t>a</a:t>
            </a:r>
            <a:r>
              <a:rPr lang="zh-CN" altLang="en-US"/>
              <a:t>&gt;</a:t>
            </a:r>
          </a:p>
          <a:p>
            <a:pPr marL="457200" lvl="1" indent="0">
              <a:buNone/>
            </a:pPr>
            <a:r>
              <a:rPr lang="zh-CN" altLang="en-US"/>
              <a:t> {/loop}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example1: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0610" y="1465580"/>
            <a:ext cx="10776585" cy="4351655"/>
          </a:xfrm>
        </p:spPr>
        <p:txBody>
          <a:bodyPr/>
          <a:lstStyle/>
          <a:p>
            <a:pPr marL="0" indent="0">
              <a:buNone/>
            </a:pPr>
            <a:r>
              <a:t>{pc:content  action="lists" catid="2" where="`thumb`!='' AND `status`=99" order="id DESC" num="4"} </a:t>
            </a:r>
            <a:r>
              <a:rPr lang="zh-CN" altLang="en-US"/>
              <a:t>} </a:t>
            </a:r>
          </a:p>
          <a:p>
            <a:pPr marL="457200" lvl="1" indent="0">
              <a:buNone/>
            </a:pPr>
            <a:r>
              <a:rPr lang="zh-CN" altLang="en-US"/>
              <a:t>&lt;ul&gt; {loop $data $key $val} 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&lt;li&gt;&lt;a href="{$val['url']}"&gt;{$val['title']}&lt;/a&gt;&lt;/li&gt; </a:t>
            </a:r>
          </a:p>
          <a:p>
            <a:pPr marL="457200" lvl="1" indent="0">
              <a:buNone/>
            </a:pPr>
            <a:r>
              <a:rPr lang="zh-CN" altLang="en-US"/>
              <a:t>{/loop} </a:t>
            </a:r>
          </a:p>
          <a:p>
            <a:pPr marL="457200" lvl="1" indent="0">
              <a:buNone/>
            </a:pPr>
            <a:r>
              <a:rPr lang="zh-CN" altLang="en-US"/>
              <a:t>&lt;/ul&gt; </a:t>
            </a:r>
          </a:p>
          <a:p>
            <a:pPr marL="0" indent="0">
              <a:buNone/>
            </a:pPr>
            <a:r>
              <a:rPr lang="zh-CN" altLang="en-US"/>
              <a:t>{/pc}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二次开发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二次开发</a:t>
            </a:r>
            <a:r>
              <a:rPr lang="en-US" altLang="zh-CN" smtClean="0"/>
              <a:t>,</a:t>
            </a:r>
            <a:r>
              <a:rPr lang="zh-CN" altLang="en-US" smtClean="0"/>
              <a:t>简单的说就是在现有的软件上进行定制修改</a:t>
            </a:r>
            <a:r>
              <a:rPr lang="en-US" altLang="zh-CN" smtClean="0"/>
              <a:t>,</a:t>
            </a:r>
            <a:r>
              <a:rPr lang="zh-CN" altLang="en-US" smtClean="0"/>
              <a:t>功能的扩展</a:t>
            </a:r>
            <a:r>
              <a:rPr lang="en-US" altLang="zh-CN" smtClean="0"/>
              <a:t>,</a:t>
            </a:r>
            <a:r>
              <a:rPr lang="zh-CN" altLang="en-US" smtClean="0"/>
              <a:t>然后达到自己想要的功能</a:t>
            </a:r>
            <a:endParaRPr lang="en-US" altLang="zh-CN" smtClean="0"/>
          </a:p>
          <a:p>
            <a:r>
              <a:rPr lang="zh-CN" altLang="en-US" smtClean="0"/>
              <a:t>分类：</a:t>
            </a:r>
            <a:endParaRPr lang="en-US" altLang="zh-CN" smtClean="0"/>
          </a:p>
          <a:p>
            <a:pPr lvl="1"/>
            <a:r>
              <a:rPr lang="zh-CN" altLang="en-US" smtClean="0"/>
              <a:t>在现有网站基础上进行二次开发</a:t>
            </a:r>
            <a:endParaRPr lang="en-US" altLang="zh-CN" smtClean="0"/>
          </a:p>
          <a:p>
            <a:pPr lvl="1"/>
            <a:r>
              <a:rPr lang="zh-CN" altLang="en-US" smtClean="0"/>
              <a:t>利用开源系统进行开发</a:t>
            </a:r>
            <a:endParaRPr lang="en-US" altLang="zh-CN" smtClean="0"/>
          </a:p>
          <a:p>
            <a:pPr lvl="2"/>
            <a:r>
              <a:rPr lang="en-US" altLang="zh-CN" smtClean="0"/>
              <a:t>Ecshop</a:t>
            </a:r>
            <a:r>
              <a:rPr lang="zh-CN" altLang="en-US" smtClean="0"/>
              <a:t>、</a:t>
            </a:r>
            <a:r>
              <a:rPr lang="en-US" altLang="zh-CN" smtClean="0"/>
              <a:t>shopNC</a:t>
            </a:r>
            <a:r>
              <a:rPr lang="zh-CN" altLang="en-US" smtClean="0"/>
              <a:t>、</a:t>
            </a:r>
            <a:r>
              <a:rPr lang="en-US" altLang="zh-CN" smtClean="0"/>
              <a:t>wordpress</a:t>
            </a:r>
            <a:r>
              <a:rPr lang="zh-CN" altLang="en-US" smtClean="0"/>
              <a:t>、</a:t>
            </a:r>
            <a:r>
              <a:rPr lang="en-US" altLang="zh-CN" smtClean="0"/>
              <a:t>discuss</a:t>
            </a:r>
            <a:r>
              <a:rPr lang="zh-CN" altLang="en-US" smtClean="0"/>
              <a:t>、</a:t>
            </a:r>
            <a:r>
              <a:rPr lang="en-US" altLang="zh-CN" smtClean="0"/>
              <a:t>phpwind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 smtClean="0"/>
              <a:t>利用开源的</a:t>
            </a:r>
            <a:r>
              <a:rPr lang="en-US" altLang="zh-CN" smtClean="0"/>
              <a:t>CMS</a:t>
            </a:r>
            <a:r>
              <a:rPr lang="zh-CN" altLang="en-US" smtClean="0"/>
              <a:t>系统进行开发</a:t>
            </a:r>
            <a:endParaRPr lang="en-US" altLang="zh-CN" smtClean="0"/>
          </a:p>
          <a:p>
            <a:pPr lvl="2"/>
            <a:r>
              <a:rPr lang="en-US" altLang="zh-CN" smtClean="0"/>
              <a:t>PHPCMS</a:t>
            </a:r>
            <a:r>
              <a:rPr lang="zh-CN" altLang="en-US" smtClean="0"/>
              <a:t>、</a:t>
            </a:r>
            <a:r>
              <a:rPr lang="en-US" altLang="zh-CN" smtClean="0"/>
              <a:t>EmpireCMS</a:t>
            </a:r>
            <a:r>
              <a:rPr lang="zh-CN" altLang="en-US" smtClean="0"/>
              <a:t>、</a:t>
            </a:r>
            <a:r>
              <a:rPr lang="en-US" altLang="zh-CN" smtClean="0"/>
              <a:t>DedeCMS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example2: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以get调用新闻模型为例。数据表名“new”中的数据(主表：phpcms_news 附表：phpcms_news_data)：</a:t>
            </a:r>
          </a:p>
          <a:p>
            <a:pPr marL="0" indent="0">
              <a:buNone/>
            </a:pPr>
            <a:r>
              <a:rPr lang="zh-CN" altLang="en-US" sz="2000"/>
              <a:t>{pc:get sql="SELECT * FROM phpcms_news a,phpcms_news_data b WHERE a.id=b.id ORDER BY id DESC" cache="3600" page="$page" return="data"} </a:t>
            </a:r>
            <a:r>
              <a:rPr lang="zh-CN" altLang="en-US" sz="2400"/>
              <a:t>    </a:t>
            </a:r>
          </a:p>
          <a:p>
            <a:pPr marL="457200" lvl="1" indent="0">
              <a:buNone/>
            </a:pPr>
            <a:r>
              <a:rPr lang="zh-CN" altLang="en-US" sz="2055"/>
              <a:t>&lt;</a:t>
            </a:r>
            <a:r>
              <a:rPr lang="en-US" altLang="zh-CN" sz="2055"/>
              <a:t>ul</a:t>
            </a:r>
            <a:r>
              <a:rPr lang="zh-CN" altLang="en-US" sz="2055"/>
              <a:t>&gt;         </a:t>
            </a:r>
          </a:p>
          <a:p>
            <a:pPr marL="914400" lvl="2" indent="0">
              <a:buNone/>
            </a:pPr>
            <a:r>
              <a:rPr lang="zh-CN" altLang="en-US"/>
              <a:t>{loop $data $key $val}         </a:t>
            </a:r>
          </a:p>
          <a:p>
            <a:pPr marL="914400" lvl="2" indent="0">
              <a:buNone/>
            </a:pPr>
            <a:r>
              <a:rPr lang="en-US" altLang="zh-CN"/>
              <a:t>	</a:t>
            </a:r>
            <a:r>
              <a:rPr lang="zh-CN" altLang="en-US"/>
              <a:t>&lt;</a:t>
            </a:r>
            <a:r>
              <a:rPr lang="en-US" altLang="zh-CN"/>
              <a:t>li</a:t>
            </a:r>
            <a:r>
              <a:rPr lang="zh-CN" altLang="en-US"/>
              <a:t>&gt;&lt;</a:t>
            </a:r>
            <a:r>
              <a:rPr lang="en-US" altLang="zh-CN"/>
              <a:t>a</a:t>
            </a:r>
            <a:r>
              <a:rPr lang="zh-CN" altLang="en-US"/>
              <a:t> href="{$r[url]}" target=_blank&gt;{$val[title]}&lt;/</a:t>
            </a:r>
            <a:r>
              <a:rPr lang="en-US" altLang="zh-CN"/>
              <a:t>a</a:t>
            </a:r>
            <a:r>
              <a:rPr lang="zh-CN" altLang="en-US"/>
              <a:t>&gt; </a:t>
            </a:r>
            <a:r>
              <a:rPr lang="zh-CN" altLang="en-US">
                <a:sym typeface="+mn-ea"/>
              </a:rPr>
              <a:t>&lt;/</a:t>
            </a:r>
            <a:r>
              <a:rPr lang="en-US" altLang="zh-CN">
                <a:sym typeface="+mn-ea"/>
              </a:rPr>
              <a:t>li</a:t>
            </a:r>
            <a:r>
              <a:rPr lang="zh-CN" altLang="en-US">
                <a:sym typeface="+mn-ea"/>
              </a:rPr>
              <a:t>&gt;</a:t>
            </a:r>
            <a:r>
              <a:rPr lang="zh-CN" altLang="en-US"/>
              <a:t>        </a:t>
            </a:r>
          </a:p>
          <a:p>
            <a:pPr marL="914400" lvl="2" indent="0">
              <a:buNone/>
            </a:pPr>
            <a:r>
              <a:rPr lang="zh-CN" altLang="en-US"/>
              <a:t>{/loop}  </a:t>
            </a:r>
            <a:r>
              <a:rPr lang="zh-CN" altLang="en-US" sz="1710"/>
              <a:t>   </a:t>
            </a:r>
          </a:p>
          <a:p>
            <a:pPr marL="457200" lvl="1" indent="0">
              <a:buNone/>
            </a:pPr>
            <a:r>
              <a:rPr lang="zh-CN" altLang="en-US" sz="2055"/>
              <a:t>&lt;/</a:t>
            </a:r>
            <a:r>
              <a:rPr lang="en-US" altLang="zh-CN" sz="2055"/>
              <a:t>ul</a:t>
            </a:r>
            <a:r>
              <a:rPr lang="zh-CN" altLang="en-US" sz="2055"/>
              <a:t>&gt;    </a:t>
            </a:r>
          </a:p>
          <a:p>
            <a:pPr marL="0" indent="0">
              <a:buNone/>
            </a:pPr>
            <a:r>
              <a:rPr lang="zh-CN" altLang="en-US" sz="2000"/>
              <a:t> {/pc}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65" y="1176020"/>
            <a:ext cx="4404995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http://localhost/phpcms/index.php?</a:t>
            </a:r>
            <a:r>
              <a:rPr lang="zh-CN" altLang="en-US" b="1">
                <a:solidFill>
                  <a:srgbClr val="FF0000"/>
                </a:solidFill>
              </a:rPr>
              <a:t>m</a:t>
            </a:r>
            <a:r>
              <a:rPr lang="zh-CN" altLang="en-US"/>
              <a:t>=content&amp;</a:t>
            </a:r>
            <a:r>
              <a:rPr lang="zh-CN" altLang="en-US" b="1">
                <a:solidFill>
                  <a:srgbClr val="FF0000"/>
                </a:solidFill>
              </a:rPr>
              <a:t>c</a:t>
            </a:r>
            <a:r>
              <a:rPr lang="zh-CN" altLang="en-US"/>
              <a:t>=index&amp;</a:t>
            </a:r>
            <a:r>
              <a:rPr lang="zh-CN" altLang="en-US" b="1">
                <a:solidFill>
                  <a:srgbClr val="FF0000"/>
                </a:solidFill>
              </a:rPr>
              <a:t>a</a:t>
            </a:r>
            <a:r>
              <a:rPr lang="zh-CN" altLang="en-US"/>
              <a:t>=init</a:t>
            </a:r>
          </a:p>
          <a:p>
            <a:pPr lvl="1"/>
            <a:r>
              <a:rPr lang="en-US" altLang="zh-CN"/>
              <a:t>m</a:t>
            </a:r>
            <a:r>
              <a:rPr lang="zh-CN" altLang="en-US"/>
              <a:t>值为模块名</a:t>
            </a:r>
          </a:p>
          <a:p>
            <a:pPr lvl="1"/>
            <a:r>
              <a:rPr lang="en-US" altLang="zh-CN"/>
              <a:t>c</a:t>
            </a:r>
            <a:r>
              <a:rPr lang="zh-CN" altLang="en-US"/>
              <a:t>值为控制器名</a:t>
            </a:r>
          </a:p>
          <a:p>
            <a:pPr lvl="1"/>
            <a:r>
              <a:rPr lang="en-US" altLang="zh-CN"/>
              <a:t>a</a:t>
            </a:r>
            <a:r>
              <a:rPr lang="zh-CN" altLang="en-US"/>
              <a:t>值为方法名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915" y="1417320"/>
            <a:ext cx="3025775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19555"/>
            <a:ext cx="2831465" cy="4495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65" y="1174750"/>
            <a:ext cx="5714365" cy="4933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90" y="1253490"/>
            <a:ext cx="2281555" cy="5006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75" y="1079500"/>
            <a:ext cx="6527165" cy="518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设置要操作的表</a:t>
            </a:r>
          </a:p>
          <a:p>
            <a:pPr lvl="1"/>
            <a:r>
              <a:rPr lang="zh-CN" altLang="en-US"/>
              <a:t>$this-&gt;db-&gt;table_name='v9_news';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176</TotalTime>
  <Words>503</Words>
  <Application>Microsoft Office PowerPoint</Application>
  <PresentationFormat>自定义</PresentationFormat>
  <Paragraphs>76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云和</vt:lpstr>
      <vt:lpstr>幻灯片 1</vt:lpstr>
      <vt:lpstr>二次开发</vt:lpstr>
      <vt:lpstr>目录结构</vt:lpstr>
      <vt:lpstr>URL</vt:lpstr>
      <vt:lpstr>模块</vt:lpstr>
      <vt:lpstr>控制器</vt:lpstr>
      <vt:lpstr>方法</vt:lpstr>
      <vt:lpstr>模型</vt:lpstr>
      <vt:lpstr>操作数据库</vt:lpstr>
      <vt:lpstr>增</vt:lpstr>
      <vt:lpstr>更新</vt:lpstr>
      <vt:lpstr>删除</vt:lpstr>
      <vt:lpstr>查询</vt:lpstr>
      <vt:lpstr>单条记录查询</vt:lpstr>
      <vt:lpstr>原生语句</vt:lpstr>
      <vt:lpstr>模板</vt:lpstr>
      <vt:lpstr>模板变量显示</vt:lpstr>
      <vt:lpstr>PC标签的应用</vt:lpstr>
      <vt:lpstr>example1:</vt:lpstr>
      <vt:lpstr>example2: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211</cp:revision>
  <dcterms:created xsi:type="dcterms:W3CDTF">2016-09-06T02:25:00Z</dcterms:created>
  <dcterms:modified xsi:type="dcterms:W3CDTF">2019-01-22T01:31:45Z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