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9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header("Content-type:text/html;charset=utf-8");</a:t>
            </a:r>
            <a:endParaRPr lang="zh-CN" altLang="en-US"/>
          </a:p>
          <a:p>
            <a:r>
              <a:rPr lang="zh-CN" altLang="en-US"/>
              <a:t>function jzt($n){</a:t>
            </a:r>
            <a:endParaRPr lang="zh-CN" altLang="en-US"/>
          </a:p>
          <a:p>
            <a:r>
              <a:rPr lang="zh-CN" altLang="en-US"/>
              <a:t>    //打行数</a:t>
            </a:r>
            <a:endParaRPr lang="zh-CN" altLang="en-US"/>
          </a:p>
          <a:p>
            <a:r>
              <a:rPr lang="zh-CN" altLang="en-US"/>
              <a:t>    for($c=1;$c&lt;=$n;$c++){</a:t>
            </a:r>
            <a:endParaRPr lang="zh-CN" altLang="en-US"/>
          </a:p>
          <a:p>
            <a:r>
              <a:rPr lang="zh-CN" altLang="en-US"/>
              <a:t>        //打印空格</a:t>
            </a:r>
            <a:endParaRPr lang="zh-CN" altLang="en-US"/>
          </a:p>
          <a:p>
            <a:r>
              <a:rPr lang="zh-CN" altLang="en-US"/>
              <a:t>        for($k=1;$k&lt;=$n-$c;$k++){</a:t>
            </a:r>
            <a:endParaRPr lang="zh-CN" altLang="en-US"/>
          </a:p>
          <a:p>
            <a:r>
              <a:rPr lang="zh-CN" altLang="en-US"/>
              <a:t>            echo "&amp;nbsp;";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//打印金字</a:t>
            </a:r>
            <a:endParaRPr lang="zh-CN" altLang="en-US"/>
          </a:p>
          <a:p>
            <a:r>
              <a:rPr lang="zh-CN" altLang="en-US"/>
              <a:t>        for($j=1;$j&lt;=2*$c-1;$j++){</a:t>
            </a:r>
            <a:endParaRPr lang="zh-CN" altLang="en-US"/>
          </a:p>
          <a:p>
            <a:r>
              <a:rPr lang="zh-CN" altLang="en-US"/>
              <a:t>            echo "金";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echo "&lt;br/&gt;";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jzt(15);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//session_start()前面不能有任何输出,  这个函数向客户端发一个session_id保存在cookie中</a:t>
            </a:r>
            <a:endParaRPr lang="zh-CN" altLang="en-US"/>
          </a:p>
          <a:p>
            <a:r>
              <a:rPr lang="zh-CN" altLang="en-US"/>
              <a:t>// 还在服务器中创建一个和保存在客户端同名的session文件(文本)</a:t>
            </a:r>
            <a:endParaRPr lang="zh-CN" altLang="en-US"/>
          </a:p>
          <a:p>
            <a:r>
              <a:rPr lang="zh-CN" altLang="en-US"/>
              <a:t>// 调度PHP的机制使用session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$sid = !empty($_GET[session_name()]) ? $_GET[session_name()] : '';</a:t>
            </a:r>
            <a:endParaRPr lang="zh-CN" altLang="en-US"/>
          </a:p>
          <a:p>
            <a:r>
              <a:rPr lang="zh-CN" altLang="en-US"/>
              <a:t>	if($sid !='') {</a:t>
            </a:r>
            <a:endParaRPr lang="zh-CN" altLang="en-US"/>
          </a:p>
          <a:p>
            <a:r>
              <a:rPr lang="zh-CN" altLang="en-US"/>
              <a:t>	//可以设置一下用已经的sid开启会话</a:t>
            </a:r>
            <a:endParaRPr lang="zh-CN" altLang="en-US"/>
          </a:p>
          <a:p>
            <a:r>
              <a:rPr lang="zh-CN" altLang="en-US"/>
              <a:t>		session_id($sid);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session_start();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//使用$_SESSION这个数组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	$_SESSION['username']="meizi";</a:t>
            </a:r>
            <a:endParaRPr lang="zh-CN" altLang="en-US"/>
          </a:p>
          <a:p>
            <a:r>
              <a:rPr lang="zh-CN" altLang="en-US"/>
              <a:t>	$_SESSION['age']=18;</a:t>
            </a:r>
            <a:endParaRPr lang="zh-CN" altLang="en-US"/>
          </a:p>
          <a:p>
            <a:r>
              <a:rPr lang="zh-CN" altLang="en-US"/>
              <a:t>	$_SESSION['sex']="nv";</a:t>
            </a:r>
            <a:endParaRPr lang="zh-CN" altLang="en-US"/>
          </a:p>
          <a:p>
            <a:r>
              <a:rPr lang="zh-CN" altLang="en-US"/>
              <a:t>	$_SESSION['aaaaaaaa']="bbbbbbbbbbbbbbb";</a:t>
            </a:r>
            <a:endParaRPr lang="zh-CN" altLang="en-US"/>
          </a:p>
          <a:p>
            <a:r>
              <a:rPr lang="zh-CN" altLang="en-US"/>
              <a:t>	$_SESSION['lx']['email']="mz@aaa.com";</a:t>
            </a:r>
            <a:endParaRPr lang="zh-CN" altLang="en-US"/>
          </a:p>
          <a:p>
            <a:r>
              <a:rPr lang="zh-CN" altLang="en-US"/>
              <a:t>	$_SESSION['lx']['phone']='119';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	echo session_name()." = ".session_id()."&lt;br&gt;";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	&lt;a href="one.php?&lt;?php echo SID; ?&gt;"&gt;one&lt;/a&gt;&lt;br&gt;</a:t>
            </a:r>
            <a:endParaRPr lang="zh-CN" altLang="en-US"/>
          </a:p>
          <a:p>
            <a:r>
              <a:rPr lang="zh-CN" altLang="en-US"/>
              <a:t>	&lt;a href="two.php?&lt;?php echo SID; ?&gt;"&gt;two&lt;/a&gt;&lt;br&gt;</a:t>
            </a:r>
            <a:endParaRPr lang="zh-CN" altLang="en-US"/>
          </a:p>
          <a:p>
            <a:r>
              <a:rPr lang="zh-CN" altLang="en-US"/>
              <a:t>	&lt;a href="three.php?&lt;?php echo SID; ?&gt;"&gt;exit&lt;/a&gt;&lt;br&gt;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9407" y="3193892"/>
            <a:ext cx="648126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会话控制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3" y="548641"/>
            <a:ext cx="10869507" cy="399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sym typeface="+mn-ea"/>
              </a:rPr>
              <a:t>设置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sym typeface="+mn-ea"/>
              </a:rPr>
              <a:t>cookie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sym typeface="+mn-ea"/>
              </a:rPr>
              <a:t>过期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x-none" sz="2215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setCookie("cookie</a:t>
            </a:r>
            <a:r>
              <a:rPr lang="zh-CN" altLang="en-US" sz="221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名</a:t>
            </a:r>
            <a:r>
              <a:rPr lang="en-US" altLang="x-none" sz="2215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", null , time()-1,'/');</a:t>
            </a:r>
            <a:endParaRPr lang="en-US" altLang="x-none" sz="2215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609600" lvl="1" indent="0">
              <a:lnSpc>
                <a:spcPct val="150000"/>
              </a:lnSpc>
              <a:buNone/>
            </a:pPr>
            <a:endParaRPr sz="2135">
              <a:sym typeface="+mn-ea"/>
            </a:endParaRPr>
          </a:p>
          <a:p>
            <a:pPr marL="1219200" lvl="2" indent="0">
              <a:lnSpc>
                <a:spcPct val="130000"/>
              </a:lnSpc>
              <a:buNone/>
            </a:pPr>
            <a:endParaRPr lang="zh-CN" altLang="en-US" sz="2135">
              <a:sym typeface="+mn-ea"/>
            </a:endParaRPr>
          </a:p>
          <a:p>
            <a:pPr marL="0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dirty="0"/>
              <a:t>删除</a:t>
            </a:r>
            <a:r>
              <a:rPr lang="en-US" altLang="zh-CN" dirty="0"/>
              <a:t>cookie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思考？</a:t>
            </a:r>
            <a:endParaRPr lang="zh-CN" altLang="en-US"/>
          </a:p>
        </p:txBody>
      </p:sp>
      <p:pic>
        <p:nvPicPr>
          <p:cNvPr id="8" name="图片 7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1" y="1028700"/>
            <a:ext cx="769620" cy="251798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43710" y="1863725"/>
            <a:ext cx="7712075" cy="1955800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基于</a:t>
            </a:r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的用户登录、注销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实现一周内用户自动登录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0014" y="933874"/>
            <a:ext cx="11253893" cy="434763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和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相似，都是用来储存使用者的相关信息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altLang="x-none" sz="2665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是将</a:t>
            </a:r>
            <a:r>
              <a:rPr lang="zh-CN" altLang="en-US" sz="2665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数据存放在客户端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的计算机之中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altLang="x-none" sz="2665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则是将</a:t>
            </a:r>
            <a:r>
              <a:rPr lang="zh-CN" altLang="en-US" sz="2665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数据存放于服务器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之中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开启后将会在服务器创建以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session_id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命名的文件来保存用户信息，并将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session_id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作为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发送给客户端保存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4"/>
            <a:ext cx="10972800" cy="927100"/>
          </a:xfrm>
        </p:spPr>
        <p:txBody>
          <a:bodyPr/>
          <a:lstStyle/>
          <a:p>
            <a:r>
              <a:rPr lang="en-US" altLang="zh-CN">
                <a:sym typeface="+mn-ea"/>
              </a:rPr>
              <a:t>4 SESSION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4"/>
            <a:ext cx="10100733" cy="32266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665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sz="2665" b="1" dirty="0">
                <a:solidFill>
                  <a:srgbClr val="FF0000"/>
                </a:solidFill>
              </a:rPr>
              <a:t>()</a:t>
            </a:r>
            <a:endParaRPr lang="en-US" altLang="zh-CN" sz="2665" b="1" dirty="0">
              <a:solidFill>
                <a:srgbClr val="FF0000"/>
              </a:solidFill>
            </a:endParaRPr>
          </a:p>
          <a:p>
            <a:pPr lvl="1"/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的设置不同于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必须先启动</a:t>
            </a:r>
            <a:r>
              <a:rPr lang="en-US" altLang="zh-CN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/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session_start()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函数之前不能有任何输出</a:t>
            </a:r>
            <a:endParaRPr lang="zh-CN" altLang="en-US" sz="2665" dirty="0"/>
          </a:p>
          <a:p>
            <a:endParaRPr lang="zh-CN" altLang="en-US" sz="2665" dirty="0"/>
          </a:p>
          <a:p>
            <a:r>
              <a:rPr lang="en-US" altLang="zh-CN" sz="2665" b="1" dirty="0">
                <a:solidFill>
                  <a:srgbClr val="FF0000"/>
                </a:solidFill>
              </a:rPr>
              <a:t>$_SESSION['</a:t>
            </a:r>
            <a:r>
              <a:rPr lang="zh-CN" altLang="en-US" sz="2665" b="1" dirty="0">
                <a:solidFill>
                  <a:srgbClr val="FF0000"/>
                </a:solidFill>
              </a:rPr>
              <a:t>名称</a:t>
            </a:r>
            <a:r>
              <a:rPr lang="en-US" altLang="zh-CN" sz="2665" b="1" dirty="0">
                <a:solidFill>
                  <a:srgbClr val="FF0000"/>
                </a:solidFill>
              </a:rPr>
              <a:t>']=</a:t>
            </a:r>
            <a:r>
              <a:rPr lang="zh-CN" altLang="en-US" sz="2665" b="1" dirty="0">
                <a:solidFill>
                  <a:srgbClr val="FF0000"/>
                </a:solidFill>
              </a:rPr>
              <a:t>值</a:t>
            </a:r>
            <a:endParaRPr lang="zh-CN" altLang="en-US" sz="2665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65" dirty="0"/>
              <a:t>设置</a:t>
            </a:r>
            <a:r>
              <a:rPr lang="en-US" altLang="zh-CN" sz="2665" dirty="0"/>
              <a:t>session</a:t>
            </a:r>
            <a:endParaRPr lang="zh-CN" altLang="en-US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1155" y="-847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4.1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795" y="4117975"/>
            <a:ext cx="7647940" cy="1737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session_start(); </a:t>
            </a:r>
            <a:endParaRPr lang="en-US" altLang="x-none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$_SESSION["username"] = "rose"; </a:t>
            </a:r>
            <a:endParaRPr lang="en-US" altLang="x-none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$_SESSION["uid"] = 1; </a:t>
            </a:r>
            <a:endParaRPr lang="en-US" altLang="x-none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8"/>
            <a:ext cx="9228667" cy="126407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$_SESSION['</a:t>
            </a:r>
            <a:r>
              <a:rPr lang="zh-CN" altLang="en-US" b="1" dirty="0">
                <a:solidFill>
                  <a:srgbClr val="FF0000"/>
                </a:solidFill>
              </a:rPr>
              <a:t>名称</a:t>
            </a:r>
            <a:r>
              <a:rPr lang="en-US" altLang="zh-CN" b="1" dirty="0">
                <a:solidFill>
                  <a:srgbClr val="FF0000"/>
                </a:solidFill>
              </a:rPr>
              <a:t>']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通过超全局变量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$_SESSION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来获取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获取</a:t>
            </a:r>
            <a:r>
              <a:rPr lang="en-US" altLang="zh-CN"/>
              <a:t>session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9902613" cy="46854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unset($_SESSION[‘</a:t>
            </a:r>
            <a:r>
              <a:rPr lang="zh-CN" altLang="en-US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名称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’])</a:t>
            </a:r>
            <a:endParaRPr lang="en-US" altLang="x-none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删除内存中由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数组保存的变量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清除所有变量可以使用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$_SESSION=array()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setcookie(session_name()</a:t>
            </a:r>
            <a:r>
              <a:rPr lang="zh-CN" altLang="en-US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null,time()-1,'/')</a:t>
            </a:r>
            <a:endParaRPr lang="en-US" altLang="zh-CN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删除客户端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保留的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session_id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session_destroy()</a:t>
            </a:r>
            <a:endParaRPr lang="en-US" altLang="x-none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删除服务器端保留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信息的文件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销毁</a:t>
            </a:r>
            <a:r>
              <a:rPr lang="en-US" altLang="zh-CN"/>
              <a:t>session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85047" y="1213062"/>
            <a:ext cx="10282767" cy="424010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php.ini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文件和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有关的几个常用配置选项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session.auto_start = </a:t>
            </a:r>
            <a:r>
              <a:rPr lang="en-US" altLang="x-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0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在请求启动时初始化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 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x-none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session.name = PHPSESSID</a:t>
            </a:r>
            <a:r>
              <a:rPr lang="zh-CN" altLang="en-US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；</a:t>
            </a:r>
            <a:r>
              <a:rPr lang="en-US" altLang="x-none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里的</a:t>
            </a:r>
            <a:r>
              <a:rPr lang="en-US" altLang="x-none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名 </a:t>
            </a:r>
            <a:endParaRPr lang="zh-CN" altLang="en-US" sz="266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x-none" sz="266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session.save_path = “c:\windows\temp” </a:t>
            </a:r>
            <a:r>
              <a:rPr lang="en-US" altLang="x-none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 session</a:t>
            </a:r>
            <a:r>
              <a:rPr lang="zh-CN" altLang="en-US" sz="2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文件保存的路径</a:t>
            </a:r>
            <a:endParaRPr lang="zh-CN" altLang="en-US" sz="2665" dirty="0"/>
          </a:p>
          <a:p>
            <a:pPr lvl="1">
              <a:lnSpc>
                <a:spcPct val="14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session.cookie_lifetime = 0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设置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的过期时间，为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时表示直到浏览器被重启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session.cookie_path = /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         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的有效路径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endParaRPr lang="zh-CN" altLang="en-US" sz="2665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session</a:t>
            </a:r>
            <a:r>
              <a:rPr lang="zh-CN" altLang="en-US"/>
              <a:t>的配置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45347" y="1316567"/>
            <a:ext cx="11057467" cy="43975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php.ini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中垃圾回收相关的配置</a:t>
            </a:r>
            <a:endParaRPr lang="zh-CN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gc_maxlifetime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  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设置过期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时间，默认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1440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秒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session.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gc_probability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/session.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gc_divisor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启动垃圾回收机制的概率（建议值为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1/1000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～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5000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session</a:t>
            </a:r>
            <a:r>
              <a:rPr lang="zh-CN" altLang="en-US"/>
              <a:t>的垃圾自动回收机制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8"/>
            <a:ext cx="10369973" cy="422063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默认情况下通过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传递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 ID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被禁用，还可以通过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URL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传递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 ID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windows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服务器下通过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url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传递常量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SID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2">
              <a:lnSpc>
                <a:spcPct val="14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禁用的情况下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的值为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session_name()=session_id()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2">
              <a:lnSpc>
                <a:spcPct val="14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没有禁用的情况下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的值为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null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服务器下运行</a:t>
            </a:r>
            <a:r>
              <a:rPr lang="en-US" altLang="zh-CN" dirty="0">
                <a:sym typeface="+mn-ea"/>
              </a:rPr>
              <a:t>PHP</a:t>
            </a:r>
            <a:r>
              <a:rPr lang="zh-CN" altLang="en-US" dirty="0">
                <a:sym typeface="+mn-ea"/>
              </a:rPr>
              <a:t>时， 如果编译安装时使用了</a:t>
            </a:r>
            <a:r>
              <a:rPr lang="en-US" altLang="zh-CN" dirty="0">
                <a:sym typeface="+mn-ea"/>
              </a:rPr>
              <a:t>—enable-trans-sid</a:t>
            </a:r>
            <a:r>
              <a:rPr lang="zh-CN" altLang="en-US" dirty="0">
                <a:sym typeface="+mn-ea"/>
              </a:rPr>
              <a:t>选项， 并且</a:t>
            </a:r>
            <a:r>
              <a:rPr lang="en-US" altLang="zh-CN" dirty="0">
                <a:sym typeface="+mn-ea"/>
              </a:rPr>
              <a:t>php.ini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session.use_trans_sid=1</a:t>
            </a:r>
            <a:r>
              <a:rPr lang="zh-CN" altLang="en-US" dirty="0">
                <a:sym typeface="+mn-ea"/>
              </a:rPr>
              <a:t>， 则当客户端禁用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时， 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将会自动传递</a:t>
            </a:r>
            <a:r>
              <a:rPr lang="en-US" altLang="zh-CN" dirty="0">
                <a:sym typeface="+mn-ea"/>
              </a:rPr>
              <a:t>session_id 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+mn-ea"/>
            </a:endParaRPr>
          </a:p>
          <a:p>
            <a:pPr marL="609600" lvl="1" indent="0">
              <a:buNone/>
            </a:pP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session ID</a:t>
            </a:r>
            <a:r>
              <a:rPr lang="zh-CN" altLang="en-US"/>
              <a:t>的传递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思考？</a:t>
            </a:r>
            <a:endParaRPr lang="zh-CN" altLang="en-US"/>
          </a:p>
        </p:txBody>
      </p:sp>
      <p:pic>
        <p:nvPicPr>
          <p:cNvPr id="8" name="图片 7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1" y="1028700"/>
            <a:ext cx="769620" cy="251798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43710" y="1863725"/>
            <a:ext cx="7712075" cy="1955800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基于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的用户登录、注销</a:t>
            </a:r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自动登录</a:t>
            </a:r>
            <a:endParaRPr lang="zh-CN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021153"/>
            <a:ext cx="1056117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开启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函数库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判断是否连接正确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选择数据库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设置字符集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准备并执行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处理结果集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释放结果集资源，关闭数据库连接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396623" y="58883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defTabSz="1370965">
              <a:spcBef>
                <a:spcPct val="0"/>
              </a:spcBef>
              <a:defRPr/>
            </a:pP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412102"/>
            <a:ext cx="10561173" cy="366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为什么使用会话技术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会话跟踪的方式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lang="zh-CN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4779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lvl="0"/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为什么使用会话技术？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1220893"/>
            <a:ext cx="11700933" cy="292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协议是无状态协议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协议不能告诉我们多次请求是否是来自同一客户端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会话控制的目的就是允许服务器跟踪同一个客户端做出的连续请求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zh-CN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会话跟踪的方式</a:t>
            </a:r>
            <a:endParaRPr lang="zh-CN" dirty="0">
              <a:solidFill>
                <a:schemeClr val="accent5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1801" y="1028701"/>
            <a:ext cx="11061700" cy="5163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HTTP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是无状态的协议，所以不能维护两个事物间的状态。但一个用户在请求一个页面以后再请求另一个页面时，需要让服务器知道这是同一个用户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将用户信息从一个页面传到另一个页面，有三种方法可以完成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将用户的信息状态传到另一页面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将用户的信息状态，存放在客户端的计算机中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将用户的信息状态，存放在服务器之中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86740" y="1163320"/>
            <a:ext cx="11019155" cy="50152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是在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协议下，服务器或脚本可以维护客户端信息的一种方式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是一种由服务器发送给客户端的片段信息，存储在客户端浏览器的内存或者硬盘上。常用于保存用户名，密码，个性化设置，个人偏好记录等。当用户访问服务器时，服务器可以设置和访问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的信息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保存在客户端，通常是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Firefox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浏览器的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临时文件夹中，可以手动删除。注意：如果浏览器上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太多，超过了系统所允许范围，浏览器也会自动对它进行删除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en-US"/>
              <a:t>COOKIE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8320" y="934720"/>
            <a:ext cx="11311255" cy="2507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8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GB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bool   </a:t>
            </a:r>
            <a:r>
              <a:rPr lang="en-GB" altLang="en-US" sz="28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setcookie</a:t>
            </a:r>
            <a:r>
              <a:rPr lang="en-GB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(name,value,expire,path,[string domain]),[</a:t>
            </a:r>
            <a:r>
              <a:rPr lang="en-US" altLang="en-GB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bool</a:t>
            </a:r>
            <a:r>
              <a:rPr lang="en-GB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secure]);</a:t>
            </a:r>
            <a:endParaRPr lang="en-US" altLang="x-none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90600"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63" y="-27347"/>
            <a:ext cx="10972800" cy="1143000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设置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5392" y="2241974"/>
            <a:ext cx="1058164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向客户端发送一个</a:t>
            </a: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Cookie,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将变量</a:t>
            </a: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username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值为</a:t>
            </a: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rose</a:t>
            </a: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保存客户端一周的时间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setcookie("username", "rose", time()+60*60*24*7, "/"); </a:t>
            </a:r>
            <a:endParaRPr lang="en-US" altLang="x-none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secookie</a:t>
            </a:r>
            <a:r>
              <a:rPr lang="zh-CN" altLang="en-US"/>
              <a:t>参数说明</a:t>
            </a:r>
            <a:endParaRPr lang="zh-CN" altLang="en-US"/>
          </a:p>
        </p:txBody>
      </p:sp>
      <p:graphicFrame>
        <p:nvGraphicFramePr>
          <p:cNvPr id="10243" name="表格 10242"/>
          <p:cNvGraphicFramePr/>
          <p:nvPr/>
        </p:nvGraphicFramePr>
        <p:xfrm>
          <a:off x="338667" y="1331807"/>
          <a:ext cx="10949940" cy="4297680"/>
        </p:xfrm>
        <a:graphic>
          <a:graphicData uri="http://schemas.openxmlformats.org/drawingml/2006/table">
            <a:tbl>
              <a:tblPr/>
              <a:tblGrid>
                <a:gridCol w="1678093"/>
                <a:gridCol w="1999827"/>
                <a:gridCol w="7272020"/>
              </a:tblGrid>
              <a:tr h="4978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参数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描述</a:t>
                      </a:r>
                      <a:endParaRPr lang="zh-CN" altLang="en-US" sz="1600" b="1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示例</a:t>
                      </a:r>
                      <a:endParaRPr lang="zh-CN" altLang="en-US" sz="1600" b="1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9953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name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名字</a:t>
                      </a:r>
                      <a:endParaRPr lang="zh-CN" alt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调用名为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cookiename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的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1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value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值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假设第一个参为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cookiename,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通过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$_COOKIE[‘name’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取得值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]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6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exprire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有效时间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设置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的过期时间和日期，用一个标准的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Unix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时间标记，可以用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time()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函数取得，以秒为单位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endParaRPr lang="en-GB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path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范围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服务器端的有效路径，设置为“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/”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表示这个域中所有数组都可以被访问读取。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domain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域名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设定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有效域名，默认为当前域名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42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secure</a:t>
                      </a:r>
                      <a:endParaRPr lang="en-US" altLang="x-none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指明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只能通过安全的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https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传送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设为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true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时只能使用安全的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https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，默认为</a:t>
                      </a:r>
                      <a:r>
                        <a:rPr lang="en-US" altLang="x-non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false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，即设置是否仅在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https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安全连接时才发送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cookie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到客户端，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</a:t>
                      </a:r>
                      <a:r>
                        <a:rPr lang="en-GB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。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7414"/>
            <a:ext cx="11221720" cy="412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uFillTx/>
                <a:latin typeface="Franklin Gothic Medium" panose="020B0603020102020204" charset="0"/>
                <a:sym typeface="Arial" panose="020B0604020202020204" pitchFamily="34" charset="0"/>
              </a:rPr>
              <a:t>使用超全局数组</a:t>
            </a:r>
            <a:r>
              <a:rPr lang="en-US" altLang="x-none" dirty="0">
                <a:solidFill>
                  <a:srgbClr val="FF0000"/>
                </a:solidFill>
                <a:uFillTx/>
                <a:latin typeface="Franklin Gothic Medium" panose="020B0603020102020204" charset="0"/>
                <a:sym typeface="Arial" panose="020B0604020202020204" pitchFamily="34" charset="0"/>
              </a:rPr>
              <a:t>$_COOKIE</a:t>
            </a:r>
            <a:r>
              <a:rPr lang="zh-CN" altLang="en-US" dirty="0">
                <a:solidFill>
                  <a:schemeClr val="tx1"/>
                </a:solidFill>
                <a:uFillTx/>
                <a:latin typeface="Franklin Gothic Medium" panose="020B0603020102020204" charset="0"/>
                <a:sym typeface="Arial" panose="020B0604020202020204" pitchFamily="34" charset="0"/>
              </a:rPr>
              <a:t>即可获取</a:t>
            </a:r>
            <a:r>
              <a:rPr lang="en-US" altLang="x-none" dirty="0">
                <a:solidFill>
                  <a:schemeClr val="tx1"/>
                </a:solidFill>
                <a:uFillTx/>
                <a:latin typeface="Franklin Gothic Medium" panose="020B0603020102020204" charset="0"/>
                <a:sym typeface="Arial" panose="020B0604020202020204" pitchFamily="34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uFillTx/>
                <a:latin typeface="Franklin Gothic Medium" panose="020B0603020102020204" charset="0"/>
                <a:sym typeface="Arial" panose="020B0604020202020204" pitchFamily="34" charset="0"/>
              </a:rPr>
              <a:t>的内容</a:t>
            </a:r>
            <a:endParaRPr lang="zh-CN" altLang="en-US" dirty="0">
              <a:solidFill>
                <a:schemeClr val="tx1"/>
              </a:solidFill>
              <a:uFillTx/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获取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07533" y="2111375"/>
            <a:ext cx="8050107" cy="2123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x-none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//</a:t>
            </a:r>
            <a:r>
              <a:rPr lang="zh-CN" altLang="en-US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输出</a:t>
            </a:r>
            <a:r>
              <a:rPr lang="en-US" altLang="x-none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Cookie</a:t>
            </a:r>
            <a:r>
              <a:rPr lang="zh-CN" altLang="en-US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中保存的所有信息 </a:t>
            </a:r>
            <a:endParaRPr lang="zh-CN" altLang="en-US" sz="21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print_r($_COOKIE); </a:t>
            </a:r>
            <a:endParaRPr lang="en-US" altLang="x-none" sz="21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//</a:t>
            </a:r>
            <a:r>
              <a:rPr lang="zh-CN" altLang="en-US" sz="213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输出名为</a:t>
            </a:r>
            <a:r>
              <a:rPr lang="en-US" altLang="zh-CN" sz="213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username</a:t>
            </a:r>
            <a:r>
              <a:rPr lang="zh-CN" altLang="en-US" sz="213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13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cookie</a:t>
            </a:r>
            <a:r>
              <a:rPr lang="zh-CN" altLang="en-US" sz="213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</a:t>
            </a:r>
            <a:endParaRPr lang="zh-CN" altLang="en-US" sz="2135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echo $_COOKIE['username'];</a:t>
            </a:r>
            <a:endParaRPr lang="en-US" altLang="x-none" sz="21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7746" y="4462780"/>
            <a:ext cx="8045873" cy="192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setcookie("user[username]", "rose");</a:t>
            </a:r>
            <a:endParaRPr lang="en-US" altLang="x-none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setcookie("user[email]", "123456@qq.com");                  $_COOKIE["user"]["username"] </a:t>
            </a:r>
            <a:endParaRPr lang="en-US" altLang="x-none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$_COOKIE["user"]["email"] </a:t>
            </a:r>
            <a:endParaRPr lang="en-US" altLang="x-none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2809</Words>
  <Application>WPS 演示</Application>
  <PresentationFormat>自定义</PresentationFormat>
  <Paragraphs>199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PowerPoint 演示文稿</vt:lpstr>
      <vt:lpstr>2 会话跟踪的方式</vt:lpstr>
      <vt:lpstr>3 COOKIE</vt:lpstr>
      <vt:lpstr>3.1 设置cookie</vt:lpstr>
      <vt:lpstr>secookie参数说明</vt:lpstr>
      <vt:lpstr>3.2 获取cookie</vt:lpstr>
      <vt:lpstr>3.3 删除cookie</vt:lpstr>
      <vt:lpstr>思考？</vt:lpstr>
      <vt:lpstr>4 SESSION</vt:lpstr>
      <vt:lpstr>4.1 设置session</vt:lpstr>
      <vt:lpstr>4.2 获取session</vt:lpstr>
      <vt:lpstr>4.3 销毁session</vt:lpstr>
      <vt:lpstr>4.4 session的配置</vt:lpstr>
      <vt:lpstr>4.5 session的垃圾自动回收机制</vt:lpstr>
      <vt:lpstr>4.6 session ID的传递</vt:lpstr>
      <vt:lpstr>思考？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125</cp:revision>
  <dcterms:created xsi:type="dcterms:W3CDTF">2016-09-06T02:25:00Z</dcterms:created>
  <dcterms:modified xsi:type="dcterms:W3CDTF">2019-08-12T02:36:05Z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